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4.jpg" ContentType="image/jpeg"/>
  <Override PartName="/ppt/media/image5.jpg" ContentType="image/jpeg"/>
  <Override PartName="/ppt/media/image7.jpg" ContentType="image/jpeg"/>
  <Override PartName="/ppt/media/image8.JPG" ContentType="image/jpeg"/>
  <Override PartName="/ppt/media/image13.jpg" ContentType="image/jpeg"/>
  <Override PartName="/ppt/media/image54.jpg" ContentType="image/jpeg"/>
  <Override PartName="/ppt/media/image87.jpg" ContentType="image/jpeg"/>
  <Override PartName="/ppt/media/image91.jpg" ContentType="image/jpeg"/>
  <Override PartName="/ppt/media/image129.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92" r:id="rId3"/>
    <p:sldId id="300" r:id="rId4"/>
    <p:sldId id="258" r:id="rId5"/>
    <p:sldId id="259" r:id="rId6"/>
    <p:sldId id="296" r:id="rId7"/>
    <p:sldId id="260" r:id="rId8"/>
    <p:sldId id="261" r:id="rId9"/>
    <p:sldId id="262" r:id="rId10"/>
    <p:sldId id="263" r:id="rId11"/>
    <p:sldId id="264" r:id="rId12"/>
    <p:sldId id="302" r:id="rId13"/>
    <p:sldId id="265" r:id="rId14"/>
    <p:sldId id="266" r:id="rId15"/>
    <p:sldId id="267" r:id="rId16"/>
    <p:sldId id="268" r:id="rId17"/>
    <p:sldId id="269" r:id="rId18"/>
    <p:sldId id="270" r:id="rId19"/>
    <p:sldId id="298" r:id="rId20"/>
    <p:sldId id="299" r:id="rId21"/>
    <p:sldId id="271" r:id="rId22"/>
    <p:sldId id="272" r:id="rId23"/>
    <p:sldId id="273" r:id="rId24"/>
    <p:sldId id="274" r:id="rId25"/>
    <p:sldId id="275" r:id="rId26"/>
    <p:sldId id="276" r:id="rId27"/>
    <p:sldId id="277" r:id="rId28"/>
    <p:sldId id="278" r:id="rId29"/>
    <p:sldId id="295" r:id="rId30"/>
    <p:sldId id="294" r:id="rId31"/>
    <p:sldId id="301" r:id="rId32"/>
    <p:sldId id="282" r:id="rId33"/>
    <p:sldId id="281" r:id="rId34"/>
    <p:sldId id="283" r:id="rId35"/>
    <p:sldId id="284" r:id="rId36"/>
    <p:sldId id="285" r:id="rId37"/>
    <p:sldId id="286" r:id="rId38"/>
    <p:sldId id="287" r:id="rId39"/>
    <p:sldId id="288" r:id="rId40"/>
    <p:sldId id="289" r:id="rId41"/>
    <p:sldId id="290" r:id="rId42"/>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93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2" d="100"/>
          <a:sy n="72" d="100"/>
        </p:scale>
        <p:origin x="-330" y="58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1/13/2015</a:t>
            </a:fld>
            <a:endParaRPr lang="en-US" smtClean="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1/13/2015</a:t>
            </a:fld>
            <a:endParaRPr lang="en-US" smtClean="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21741" y="1853945"/>
            <a:ext cx="2048255" cy="3977639"/>
          </a:xfrm>
          <a:prstGeom prst="rect">
            <a:avLst/>
          </a:prstGeom>
          <a:blipFill>
            <a:blip r:embed="rId2" cstate="print"/>
            <a:stretch>
              <a:fillRect/>
            </a:stretch>
          </a:blipFill>
        </p:spPr>
        <p:txBody>
          <a:bodyPr wrap="square" lIns="0" tIns="0" rIns="0" bIns="0" rtlCol="0">
            <a:noAutofit/>
          </a:bodyPr>
          <a:lstStyle/>
          <a:p>
            <a:endParaRPr/>
          </a:p>
        </p:txBody>
      </p:sp>
      <p:sp>
        <p:nvSpPr>
          <p:cNvPr id="17" name="bk object 17"/>
          <p:cNvSpPr/>
          <p:nvPr/>
        </p:nvSpPr>
        <p:spPr>
          <a:xfrm>
            <a:off x="4706873" y="84581"/>
            <a:ext cx="1147571" cy="320039"/>
          </a:xfrm>
          <a:prstGeom prst="rect">
            <a:avLst/>
          </a:prstGeom>
          <a:blipFill>
            <a:blip r:embed="rId3" cstate="print"/>
            <a:stretch>
              <a:fillRect/>
            </a:stretch>
          </a:blipFill>
        </p:spPr>
        <p:txBody>
          <a:bodyPr wrap="square" lIns="0" tIns="0" rIns="0" bIns="0" rtlCol="0">
            <a:noAutofit/>
          </a:bodyPr>
          <a:lstStyle/>
          <a:p>
            <a:endParaRPr/>
          </a:p>
        </p:txBody>
      </p:sp>
      <p:sp>
        <p:nvSpPr>
          <p:cNvPr id="18" name="bk object 18"/>
          <p:cNvSpPr/>
          <p:nvPr/>
        </p:nvSpPr>
        <p:spPr>
          <a:xfrm>
            <a:off x="224790" y="1378458"/>
            <a:ext cx="2010156" cy="0"/>
          </a:xfrm>
          <a:custGeom>
            <a:avLst/>
            <a:gdLst/>
            <a:ahLst/>
            <a:cxnLst/>
            <a:rect l="l" t="t" r="r" b="b"/>
            <a:pathLst>
              <a:path w="2010156">
                <a:moveTo>
                  <a:pt x="0" y="0"/>
                </a:moveTo>
                <a:lnTo>
                  <a:pt x="2010156" y="0"/>
                </a:lnTo>
              </a:path>
            </a:pathLst>
          </a:custGeom>
          <a:ln w="22860">
            <a:solidFill>
              <a:srgbClr val="BCA370"/>
            </a:solidFill>
          </a:ln>
        </p:spPr>
        <p:txBody>
          <a:bodyPr wrap="square" lIns="0" tIns="0" rIns="0" bIns="0" rtlCol="0">
            <a:noAutofit/>
          </a:bodyPr>
          <a:lstStyle/>
          <a:p>
            <a:endParaRPr/>
          </a:p>
        </p:txBody>
      </p:sp>
      <p:sp>
        <p:nvSpPr>
          <p:cNvPr id="19" name="bk object 19"/>
          <p:cNvSpPr/>
          <p:nvPr/>
        </p:nvSpPr>
        <p:spPr>
          <a:xfrm>
            <a:off x="4898135" y="3364991"/>
            <a:ext cx="4122419" cy="0"/>
          </a:xfrm>
          <a:custGeom>
            <a:avLst/>
            <a:gdLst/>
            <a:ahLst/>
            <a:cxnLst/>
            <a:rect l="l" t="t" r="r" b="b"/>
            <a:pathLst>
              <a:path w="4122419">
                <a:moveTo>
                  <a:pt x="0" y="0"/>
                </a:moveTo>
                <a:lnTo>
                  <a:pt x="4122420" y="0"/>
                </a:lnTo>
              </a:path>
            </a:pathLst>
          </a:custGeom>
          <a:ln w="9144">
            <a:solidFill>
              <a:srgbClr val="A4A4A4"/>
            </a:solidFill>
          </a:ln>
        </p:spPr>
        <p:txBody>
          <a:bodyPr wrap="square" lIns="0" tIns="0" rIns="0" bIns="0" rtlCol="0">
            <a:noAutofit/>
          </a:bodyPr>
          <a:lstStyle/>
          <a:p>
            <a:endParaRPr/>
          </a:p>
        </p:txBody>
      </p:sp>
      <p:sp>
        <p:nvSpPr>
          <p:cNvPr id="20" name="bk object 20"/>
          <p:cNvSpPr/>
          <p:nvPr/>
        </p:nvSpPr>
        <p:spPr>
          <a:xfrm>
            <a:off x="5655564" y="6030467"/>
            <a:ext cx="3337560" cy="0"/>
          </a:xfrm>
          <a:custGeom>
            <a:avLst/>
            <a:gdLst/>
            <a:ahLst/>
            <a:cxnLst/>
            <a:rect l="l" t="t" r="r" b="b"/>
            <a:pathLst>
              <a:path w="3337559">
                <a:moveTo>
                  <a:pt x="0" y="0"/>
                </a:moveTo>
                <a:lnTo>
                  <a:pt x="3337560" y="0"/>
                </a:lnTo>
              </a:path>
            </a:pathLst>
          </a:custGeom>
          <a:ln w="9144">
            <a:solidFill>
              <a:srgbClr val="A1A1A1"/>
            </a:solidFill>
          </a:ln>
        </p:spPr>
        <p:txBody>
          <a:bodyPr wrap="square" lIns="0" tIns="0" rIns="0" bIns="0" rtlCol="0">
            <a:noAutofit/>
          </a:bodyPr>
          <a:lstStyle/>
          <a:p>
            <a:endParaRPr/>
          </a:p>
        </p:txBody>
      </p:sp>
      <p:sp>
        <p:nvSpPr>
          <p:cNvPr id="21" name="bk object 21"/>
          <p:cNvSpPr/>
          <p:nvPr/>
        </p:nvSpPr>
        <p:spPr>
          <a:xfrm>
            <a:off x="8132826" y="3711702"/>
            <a:ext cx="824483" cy="0"/>
          </a:xfrm>
          <a:custGeom>
            <a:avLst/>
            <a:gdLst/>
            <a:ahLst/>
            <a:cxnLst/>
            <a:rect l="l" t="t" r="r" b="b"/>
            <a:pathLst>
              <a:path w="824483">
                <a:moveTo>
                  <a:pt x="0" y="0"/>
                </a:moveTo>
                <a:lnTo>
                  <a:pt x="824484" y="0"/>
                </a:lnTo>
              </a:path>
            </a:pathLst>
          </a:custGeom>
          <a:ln w="4572">
            <a:solidFill>
              <a:srgbClr val="000000"/>
            </a:solidFill>
          </a:ln>
        </p:spPr>
        <p:txBody>
          <a:bodyPr wrap="square" lIns="0" tIns="0" rIns="0" bIns="0" rtlCol="0">
            <a:noAutofit/>
          </a:bodyPr>
          <a:lstStyle/>
          <a:p>
            <a:endParaRPr/>
          </a:p>
        </p:txBody>
      </p:sp>
      <p:sp>
        <p:nvSpPr>
          <p:cNvPr id="22" name="bk object 22"/>
          <p:cNvSpPr/>
          <p:nvPr/>
        </p:nvSpPr>
        <p:spPr>
          <a:xfrm>
            <a:off x="4902708" y="3697223"/>
            <a:ext cx="1222248" cy="0"/>
          </a:xfrm>
          <a:custGeom>
            <a:avLst/>
            <a:gdLst/>
            <a:ahLst/>
            <a:cxnLst/>
            <a:rect l="l" t="t" r="r" b="b"/>
            <a:pathLst>
              <a:path w="1222248">
                <a:moveTo>
                  <a:pt x="0" y="0"/>
                </a:moveTo>
                <a:lnTo>
                  <a:pt x="1222248" y="0"/>
                </a:lnTo>
              </a:path>
            </a:pathLst>
          </a:custGeom>
          <a:ln w="9144">
            <a:solidFill>
              <a:srgbClr val="A4A4A4"/>
            </a:solidFill>
          </a:ln>
        </p:spPr>
        <p:txBody>
          <a:bodyPr wrap="square" lIns="0" tIns="0" rIns="0" bIns="0" rtlCol="0">
            <a:noAutofit/>
          </a:bodyPr>
          <a:lstStyle/>
          <a:p>
            <a:endParaRPr/>
          </a:p>
        </p:txBody>
      </p:sp>
      <p:sp>
        <p:nvSpPr>
          <p:cNvPr id="23" name="bk object 23"/>
          <p:cNvSpPr/>
          <p:nvPr/>
        </p:nvSpPr>
        <p:spPr>
          <a:xfrm>
            <a:off x="4943855" y="3709415"/>
            <a:ext cx="2785872" cy="0"/>
          </a:xfrm>
          <a:custGeom>
            <a:avLst/>
            <a:gdLst/>
            <a:ahLst/>
            <a:cxnLst/>
            <a:rect l="l" t="t" r="r" b="b"/>
            <a:pathLst>
              <a:path w="2785872">
                <a:moveTo>
                  <a:pt x="0" y="0"/>
                </a:moveTo>
                <a:lnTo>
                  <a:pt x="2785872" y="0"/>
                </a:lnTo>
              </a:path>
            </a:pathLst>
          </a:custGeom>
          <a:ln w="9144">
            <a:solidFill>
              <a:srgbClr val="A4A4A4"/>
            </a:solidFill>
          </a:ln>
        </p:spPr>
        <p:txBody>
          <a:bodyPr wrap="square" lIns="0" tIns="0" rIns="0" bIns="0" rtlCol="0">
            <a:noAutofit/>
          </a:bodyPr>
          <a:lstStyle/>
          <a:p>
            <a:endParaRPr/>
          </a:p>
        </p:txBody>
      </p:sp>
      <p:sp>
        <p:nvSpPr>
          <p:cNvPr id="24" name="bk object 24"/>
          <p:cNvSpPr/>
          <p:nvPr/>
        </p:nvSpPr>
        <p:spPr>
          <a:xfrm>
            <a:off x="6134100" y="3717035"/>
            <a:ext cx="1828800" cy="0"/>
          </a:xfrm>
          <a:custGeom>
            <a:avLst/>
            <a:gdLst/>
            <a:ahLst/>
            <a:cxnLst/>
            <a:rect l="l" t="t" r="r" b="b"/>
            <a:pathLst>
              <a:path w="1828800">
                <a:moveTo>
                  <a:pt x="0" y="0"/>
                </a:moveTo>
                <a:lnTo>
                  <a:pt x="1828800" y="0"/>
                </a:lnTo>
              </a:path>
            </a:pathLst>
          </a:custGeom>
          <a:ln w="9144">
            <a:solidFill>
              <a:srgbClr val="A4A4A4"/>
            </a:solidFill>
          </a:ln>
        </p:spPr>
        <p:txBody>
          <a:bodyPr wrap="square" lIns="0" tIns="0" rIns="0" bIns="0" rtlCol="0">
            <a:noAutofit/>
          </a:bodyPr>
          <a:lstStyle/>
          <a:p>
            <a:endParaRPr/>
          </a:p>
        </p:txBody>
      </p:sp>
      <p:sp>
        <p:nvSpPr>
          <p:cNvPr id="25" name="bk object 25"/>
          <p:cNvSpPr/>
          <p:nvPr/>
        </p:nvSpPr>
        <p:spPr>
          <a:xfrm>
            <a:off x="6385559" y="3726179"/>
            <a:ext cx="1645919" cy="0"/>
          </a:xfrm>
          <a:custGeom>
            <a:avLst/>
            <a:gdLst/>
            <a:ahLst/>
            <a:cxnLst/>
            <a:rect l="l" t="t" r="r" b="b"/>
            <a:pathLst>
              <a:path w="1645919">
                <a:moveTo>
                  <a:pt x="0" y="0"/>
                </a:moveTo>
                <a:lnTo>
                  <a:pt x="1645920" y="0"/>
                </a:lnTo>
              </a:path>
            </a:pathLst>
          </a:custGeom>
          <a:ln w="9144">
            <a:solidFill>
              <a:srgbClr val="A4A4A4"/>
            </a:solidFill>
          </a:ln>
        </p:spPr>
        <p:txBody>
          <a:bodyPr wrap="square" lIns="0" tIns="0" rIns="0" bIns="0" rtlCol="0">
            <a:noAutofit/>
          </a:bodyPr>
          <a:lstStyle/>
          <a:p>
            <a:endParaRPr/>
          </a:p>
        </p:txBody>
      </p:sp>
      <p:sp>
        <p:nvSpPr>
          <p:cNvPr id="26" name="bk object 26"/>
          <p:cNvSpPr/>
          <p:nvPr/>
        </p:nvSpPr>
        <p:spPr>
          <a:xfrm>
            <a:off x="5664708" y="4981955"/>
            <a:ext cx="1865376" cy="0"/>
          </a:xfrm>
          <a:custGeom>
            <a:avLst/>
            <a:gdLst/>
            <a:ahLst/>
            <a:cxnLst/>
            <a:rect l="l" t="t" r="r" b="b"/>
            <a:pathLst>
              <a:path w="1865376">
                <a:moveTo>
                  <a:pt x="0" y="0"/>
                </a:moveTo>
                <a:lnTo>
                  <a:pt x="1865376" y="0"/>
                </a:lnTo>
              </a:path>
            </a:pathLst>
          </a:custGeom>
          <a:ln w="9144">
            <a:solidFill>
              <a:srgbClr val="A1A1A1"/>
            </a:solidFill>
          </a:ln>
        </p:spPr>
        <p:txBody>
          <a:bodyPr wrap="square" lIns="0" tIns="0" rIns="0" bIns="0" rtlCol="0">
            <a:noAutofit/>
          </a:bodyPr>
          <a:lstStyle/>
          <a:p>
            <a:endParaRPr/>
          </a:p>
        </p:txBody>
      </p:sp>
      <p:sp>
        <p:nvSpPr>
          <p:cNvPr id="27" name="bk object 27"/>
          <p:cNvSpPr/>
          <p:nvPr/>
        </p:nvSpPr>
        <p:spPr>
          <a:xfrm>
            <a:off x="5946647" y="4998720"/>
            <a:ext cx="2590800" cy="0"/>
          </a:xfrm>
          <a:custGeom>
            <a:avLst/>
            <a:gdLst/>
            <a:ahLst/>
            <a:cxnLst/>
            <a:rect l="l" t="t" r="r" b="b"/>
            <a:pathLst>
              <a:path w="2590800">
                <a:moveTo>
                  <a:pt x="0" y="0"/>
                </a:moveTo>
                <a:lnTo>
                  <a:pt x="2590800" y="0"/>
                </a:lnTo>
              </a:path>
            </a:pathLst>
          </a:custGeom>
          <a:ln w="9144">
            <a:solidFill>
              <a:srgbClr val="9E9E9E"/>
            </a:solidFill>
          </a:ln>
        </p:spPr>
        <p:txBody>
          <a:bodyPr wrap="square" lIns="0" tIns="0" rIns="0" bIns="0" rtlCol="0">
            <a:noAutofit/>
          </a:bodyPr>
          <a:lstStyle/>
          <a:p>
            <a:endParaRPr/>
          </a:p>
        </p:txBody>
      </p:sp>
      <p:sp>
        <p:nvSpPr>
          <p:cNvPr id="28" name="bk object 28"/>
          <p:cNvSpPr/>
          <p:nvPr/>
        </p:nvSpPr>
        <p:spPr>
          <a:xfrm>
            <a:off x="7799069" y="4990338"/>
            <a:ext cx="1149096" cy="0"/>
          </a:xfrm>
          <a:custGeom>
            <a:avLst/>
            <a:gdLst/>
            <a:ahLst/>
            <a:cxnLst/>
            <a:rect l="l" t="t" r="r" b="b"/>
            <a:pathLst>
              <a:path w="1149096">
                <a:moveTo>
                  <a:pt x="0" y="0"/>
                </a:moveTo>
                <a:lnTo>
                  <a:pt x="1149096" y="0"/>
                </a:lnTo>
              </a:path>
            </a:pathLst>
          </a:custGeom>
          <a:ln w="4572">
            <a:solidFill>
              <a:srgbClr val="000000"/>
            </a:solidFill>
          </a:ln>
        </p:spPr>
        <p:txBody>
          <a:bodyPr wrap="square" lIns="0" tIns="0" rIns="0" bIns="0" rtlCol="0">
            <a:noAutofit/>
          </a:bodyPr>
          <a:lstStyle/>
          <a:p>
            <a:endParaRPr/>
          </a:p>
        </p:txBody>
      </p:sp>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1/13/2015</a:t>
            </a:fld>
            <a:endParaRPr lang="en-US" smtClean="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1/13/2015</a:t>
            </a:fld>
            <a:endParaRPr lang="en-US" smtClean="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1/13/2015</a:t>
            </a:fld>
            <a:endParaRPr lang="en-US" smtClean="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96770" y="513384"/>
            <a:ext cx="6950458" cy="852887"/>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494239" y="1464251"/>
            <a:ext cx="8155521" cy="4411573"/>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no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noAutofit/>
          </a:bodyPr>
          <a:lstStyle>
            <a:lvl1pPr algn="l">
              <a:defRPr>
                <a:solidFill>
                  <a:schemeClr val="tx1">
                    <a:tint val="75000"/>
                  </a:schemeClr>
                </a:solidFill>
              </a:defRPr>
            </a:lvl1pPr>
          </a:lstStyle>
          <a:p>
            <a:fld id="{1D8BD707-D9CF-40AE-B4C6-C98DA3205C09}" type="datetimeFigureOut">
              <a:rPr lang="en-US" smtClean="0"/>
              <a:t>1/13/2015</a:t>
            </a:fld>
            <a:endParaRPr lang="en-US" smtClean="0"/>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no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hyperlink" Target="http://www.gold.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china%20gold" TargetMode="Externa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5.xml"/><Relationship Id="rId4" Type="http://schemas.openxmlformats.org/officeDocument/2006/relationships/image" Target="../media/image73.jpg"/></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5.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2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85.jpg"/><Relationship Id="rId4" Type="http://schemas.openxmlformats.org/officeDocument/2006/relationships/image" Target="../media/image84.jp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g"/><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4.jpg"/><Relationship Id="rId7" Type="http://schemas.openxmlformats.org/officeDocument/2006/relationships/image" Target="../media/image98.jpg"/><Relationship Id="rId2" Type="http://schemas.openxmlformats.org/officeDocument/2006/relationships/image" Target="../media/image93.jpg"/><Relationship Id="rId1" Type="http://schemas.openxmlformats.org/officeDocument/2006/relationships/slideLayout" Target="../slideLayouts/slideLayout5.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 Id="rId9" Type="http://schemas.openxmlformats.org/officeDocument/2006/relationships/image" Target="../media/image100.jpg"/></Relationships>
</file>

<file path=ppt/slides/_rels/slide33.xml.rels><?xml version="1.0" encoding="UTF-8" standalone="yes"?>
<Relationships xmlns="http://schemas.openxmlformats.org/package/2006/relationships"><Relationship Id="rId8" Type="http://schemas.openxmlformats.org/officeDocument/2006/relationships/image" Target="../media/image107.jpg"/><Relationship Id="rId13" Type="http://schemas.openxmlformats.org/officeDocument/2006/relationships/image" Target="../media/image112.jpg"/><Relationship Id="rId18" Type="http://schemas.openxmlformats.org/officeDocument/2006/relationships/image" Target="../media/image117.jpg"/><Relationship Id="rId3" Type="http://schemas.openxmlformats.org/officeDocument/2006/relationships/image" Target="../media/image102.jpg"/><Relationship Id="rId7" Type="http://schemas.openxmlformats.org/officeDocument/2006/relationships/image" Target="../media/image106.jpg"/><Relationship Id="rId12" Type="http://schemas.openxmlformats.org/officeDocument/2006/relationships/image" Target="../media/image111.jpg"/><Relationship Id="rId17" Type="http://schemas.openxmlformats.org/officeDocument/2006/relationships/image" Target="../media/image116.jpg"/><Relationship Id="rId2" Type="http://schemas.openxmlformats.org/officeDocument/2006/relationships/image" Target="../media/image101.jpg"/><Relationship Id="rId16" Type="http://schemas.openxmlformats.org/officeDocument/2006/relationships/image" Target="../media/image115.jpg"/><Relationship Id="rId1" Type="http://schemas.openxmlformats.org/officeDocument/2006/relationships/slideLayout" Target="../slideLayouts/slideLayout2.xml"/><Relationship Id="rId6" Type="http://schemas.openxmlformats.org/officeDocument/2006/relationships/image" Target="../media/image105.jpg"/><Relationship Id="rId11" Type="http://schemas.openxmlformats.org/officeDocument/2006/relationships/image" Target="../media/image110.jpg"/><Relationship Id="rId5" Type="http://schemas.openxmlformats.org/officeDocument/2006/relationships/image" Target="../media/image104.jpg"/><Relationship Id="rId15" Type="http://schemas.openxmlformats.org/officeDocument/2006/relationships/image" Target="../media/image114.jpg"/><Relationship Id="rId10" Type="http://schemas.openxmlformats.org/officeDocument/2006/relationships/image" Target="../media/image109.jpg"/><Relationship Id="rId19" Type="http://schemas.openxmlformats.org/officeDocument/2006/relationships/image" Target="../media/image118.jpg"/><Relationship Id="rId4" Type="http://schemas.openxmlformats.org/officeDocument/2006/relationships/image" Target="../media/image103.jpg"/><Relationship Id="rId9" Type="http://schemas.openxmlformats.org/officeDocument/2006/relationships/image" Target="../media/image108.jpg"/><Relationship Id="rId14" Type="http://schemas.openxmlformats.org/officeDocument/2006/relationships/image" Target="../media/image11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mailto:info@argor.com" TargetMode="External"/><Relationship Id="rId2" Type="http://schemas.openxmlformats.org/officeDocument/2006/relationships/image" Target="../media/image122.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g"/><Relationship Id="rId1" Type="http://schemas.openxmlformats.org/officeDocument/2006/relationships/slideLayout" Target="../slideLayouts/slideLayout5.xml"/><Relationship Id="rId4" Type="http://schemas.openxmlformats.org/officeDocument/2006/relationships/image" Target="../media/image128.png"/></Relationships>
</file>

<file path=ppt/slides/_rels/slide41.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www.gdihworldwide.com/" TargetMode="External"/><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5.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jpg"/></Relationships>
</file>

<file path=ppt/slides/_rels/slide9.xml.rels><?xml version="1.0" encoding="UTF-8" standalone="yes"?>
<Relationships xmlns="http://schemas.openxmlformats.org/package/2006/relationships"><Relationship Id="rId8" Type="http://schemas.openxmlformats.org/officeDocument/2006/relationships/hyperlink" Target="http://dmcc.ae/en/free-zone/almas-tower/almas-tower-2.html" TargetMode="External"/><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7.png"/><Relationship Id="rId21" Type="http://schemas.openxmlformats.org/officeDocument/2006/relationships/image" Target="../media/image44.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2" Type="http://schemas.openxmlformats.org/officeDocument/2006/relationships/image" Target="../media/image26.jp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hyperlink" Target="http://www.joj.com.sa/" TargetMode="External"/><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34.jpg"/><Relationship Id="rId24" Type="http://schemas.openxmlformats.org/officeDocument/2006/relationships/image" Target="../media/image47.png"/><Relationship Id="rId5" Type="http://schemas.openxmlformats.org/officeDocument/2006/relationships/image" Target="../media/image29.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hyperlink" Target="http://www.nasdaqdubai.com/" TargetMode="External"/><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8.jpg"/><Relationship Id="rId9" Type="http://schemas.openxmlformats.org/officeDocument/2006/relationships/image" Target="../media/image32.jp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hyperlink" Target="http://www.goldenarrowtrading.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6769" cy="6858000"/>
          </a:xfrm>
          <a:prstGeom prst="rect">
            <a:avLst/>
          </a:prstGeom>
        </p:spPr>
      </p:pic>
    </p:spTree>
    <p:extLst>
      <p:ext uri="{BB962C8B-B14F-4D97-AF65-F5344CB8AC3E}">
        <p14:creationId xmlns:p14="http://schemas.microsoft.com/office/powerpoint/2010/main" val="1862024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BAC1D"/>
          </a:solidFill>
        </p:spPr>
        <p:txBody>
          <a:bodyPr wrap="square" lIns="0" tIns="0" rIns="0" bIns="0" rtlCol="0">
            <a:noAutofit/>
          </a:bodyPr>
          <a:lstStyle/>
          <a:p>
            <a:endParaRPr/>
          </a:p>
        </p:txBody>
      </p:sp>
      <p:sp>
        <p:nvSpPr>
          <p:cNvPr id="3" name="object 3"/>
          <p:cNvSpPr/>
          <p:nvPr/>
        </p:nvSpPr>
        <p:spPr>
          <a:xfrm>
            <a:off x="6603" y="4763"/>
            <a:ext cx="9137396" cy="1591055"/>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5033962" y="1596580"/>
            <a:ext cx="4110037" cy="5261419"/>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0" y="1591055"/>
            <a:ext cx="5029200" cy="2980944"/>
          </a:xfrm>
          <a:custGeom>
            <a:avLst/>
            <a:gdLst/>
            <a:ahLst/>
            <a:cxnLst/>
            <a:rect l="l" t="t" r="r" b="b"/>
            <a:pathLst>
              <a:path w="5029200" h="2980944">
                <a:moveTo>
                  <a:pt x="0" y="2980944"/>
                </a:moveTo>
                <a:lnTo>
                  <a:pt x="5029200" y="2980944"/>
                </a:lnTo>
                <a:lnTo>
                  <a:pt x="5029200" y="0"/>
                </a:lnTo>
                <a:lnTo>
                  <a:pt x="0" y="0"/>
                </a:lnTo>
                <a:lnTo>
                  <a:pt x="0" y="2980944"/>
                </a:lnTo>
                <a:close/>
              </a:path>
            </a:pathLst>
          </a:custGeom>
          <a:solidFill>
            <a:srgbClr val="FBAC1D"/>
          </a:solidFill>
        </p:spPr>
        <p:txBody>
          <a:bodyPr wrap="square" lIns="0" tIns="0" rIns="0" bIns="0" rtlCol="0">
            <a:noAutofit/>
          </a:bodyPr>
          <a:lstStyle/>
          <a:p>
            <a:endParaRPr/>
          </a:p>
        </p:txBody>
      </p:sp>
      <p:sp>
        <p:nvSpPr>
          <p:cNvPr id="6" name="object 6"/>
          <p:cNvSpPr/>
          <p:nvPr/>
        </p:nvSpPr>
        <p:spPr>
          <a:xfrm>
            <a:off x="1972055" y="4572000"/>
            <a:ext cx="3057144" cy="2129028"/>
          </a:xfrm>
          <a:custGeom>
            <a:avLst/>
            <a:gdLst/>
            <a:ahLst/>
            <a:cxnLst/>
            <a:rect l="l" t="t" r="r" b="b"/>
            <a:pathLst>
              <a:path w="3057144" h="2129028">
                <a:moveTo>
                  <a:pt x="0" y="0"/>
                </a:moveTo>
                <a:lnTo>
                  <a:pt x="3057144" y="0"/>
                </a:lnTo>
                <a:lnTo>
                  <a:pt x="3057144" y="2129028"/>
                </a:lnTo>
                <a:lnTo>
                  <a:pt x="0" y="2129028"/>
                </a:lnTo>
                <a:lnTo>
                  <a:pt x="0" y="0"/>
                </a:lnTo>
                <a:close/>
              </a:path>
            </a:pathLst>
          </a:custGeom>
          <a:solidFill>
            <a:srgbClr val="FBAC1D"/>
          </a:solidFill>
        </p:spPr>
        <p:txBody>
          <a:bodyPr wrap="square" lIns="0" tIns="0" rIns="0" bIns="0" rtlCol="0">
            <a:noAutofit/>
          </a:bodyPr>
          <a:lstStyle/>
          <a:p>
            <a:endParaRPr/>
          </a:p>
        </p:txBody>
      </p:sp>
      <p:sp>
        <p:nvSpPr>
          <p:cNvPr id="7" name="object 7"/>
          <p:cNvSpPr txBox="1"/>
          <p:nvPr/>
        </p:nvSpPr>
        <p:spPr>
          <a:xfrm>
            <a:off x="-507" y="1586407"/>
            <a:ext cx="4873625" cy="5194300"/>
          </a:xfrm>
          <a:prstGeom prst="rect">
            <a:avLst/>
          </a:prstGeom>
        </p:spPr>
        <p:txBody>
          <a:bodyPr vert="horz" wrap="square" lIns="0" tIns="0" rIns="0" bIns="0" rtlCol="0">
            <a:noAutofit/>
          </a:bodyPr>
          <a:lstStyle/>
          <a:p>
            <a:pPr marL="12700" marR="12700">
              <a:lnSpc>
                <a:spcPct val="99000"/>
              </a:lnSpc>
            </a:pPr>
            <a:r>
              <a:rPr sz="1200" spc="-50" dirty="0" smtClean="0">
                <a:latin typeface="Arial"/>
                <a:cs typeface="Arial"/>
              </a:rPr>
              <a:t>T</a:t>
            </a:r>
            <a:r>
              <a:rPr sz="1200" spc="-70" dirty="0" smtClean="0">
                <a:latin typeface="Arial"/>
                <a:cs typeface="Arial"/>
              </a:rPr>
              <a:t>h</a:t>
            </a:r>
            <a:r>
              <a:rPr sz="1200" spc="-40" dirty="0" smtClean="0">
                <a:latin typeface="Arial"/>
                <a:cs typeface="Arial"/>
              </a:rPr>
              <a:t>r</a:t>
            </a:r>
            <a:r>
              <a:rPr sz="1200" spc="0" dirty="0" smtClean="0">
                <a:latin typeface="Arial"/>
                <a:cs typeface="Arial"/>
              </a:rPr>
              <a:t>o</a:t>
            </a:r>
            <a:r>
              <a:rPr sz="1200" spc="-70" dirty="0" smtClean="0">
                <a:latin typeface="Arial"/>
                <a:cs typeface="Arial"/>
              </a:rPr>
              <a:t>u</a:t>
            </a:r>
            <a:r>
              <a:rPr sz="1200" spc="0" dirty="0" smtClean="0">
                <a:latin typeface="Arial"/>
                <a:cs typeface="Arial"/>
              </a:rPr>
              <a:t>g</a:t>
            </a:r>
            <a:r>
              <a:rPr sz="1200" spc="-70" dirty="0" smtClean="0">
                <a:latin typeface="Arial"/>
                <a:cs typeface="Arial"/>
              </a:rPr>
              <a:t>h</a:t>
            </a:r>
            <a:r>
              <a:rPr sz="1200" spc="0" dirty="0" smtClean="0">
                <a:latin typeface="Arial"/>
                <a:cs typeface="Arial"/>
              </a:rPr>
              <a:t>o</a:t>
            </a:r>
            <a:r>
              <a:rPr sz="1200" spc="-70" dirty="0" smtClean="0">
                <a:latin typeface="Arial"/>
                <a:cs typeface="Arial"/>
              </a:rPr>
              <a:t>u</a:t>
            </a:r>
            <a:r>
              <a:rPr sz="1200" spc="0" dirty="0" smtClean="0">
                <a:latin typeface="Arial"/>
                <a:cs typeface="Arial"/>
              </a:rPr>
              <a:t>t </a:t>
            </a:r>
            <a:r>
              <a:rPr sz="1200" spc="-140" dirty="0" smtClean="0">
                <a:latin typeface="Arial"/>
                <a:cs typeface="Arial"/>
              </a:rPr>
              <a:t> </a:t>
            </a:r>
            <a:r>
              <a:rPr sz="1200" spc="-70" dirty="0" smtClean="0">
                <a:latin typeface="Arial"/>
                <a:cs typeface="Arial"/>
              </a:rPr>
              <a:t>h</a:t>
            </a:r>
            <a:r>
              <a:rPr sz="1200" spc="30" dirty="0" smtClean="0">
                <a:latin typeface="Arial"/>
                <a:cs typeface="Arial"/>
              </a:rPr>
              <a:t>i</a:t>
            </a:r>
            <a:r>
              <a:rPr sz="1200" spc="0" dirty="0" smtClean="0">
                <a:latin typeface="Arial"/>
                <a:cs typeface="Arial"/>
              </a:rPr>
              <a:t>s</a:t>
            </a:r>
            <a:r>
              <a:rPr sz="1200" spc="-35" dirty="0" smtClean="0">
                <a:latin typeface="Arial"/>
                <a:cs typeface="Arial"/>
              </a:rPr>
              <a:t>t</a:t>
            </a:r>
            <a:r>
              <a:rPr sz="1200" spc="0" dirty="0" smtClean="0">
                <a:latin typeface="Arial"/>
                <a:cs typeface="Arial"/>
              </a:rPr>
              <a:t>o</a:t>
            </a:r>
            <a:r>
              <a:rPr sz="1200" spc="-40" dirty="0" smtClean="0">
                <a:latin typeface="Arial"/>
                <a:cs typeface="Arial"/>
              </a:rPr>
              <a:t>r</a:t>
            </a:r>
            <a:r>
              <a:rPr sz="1200" spc="0" dirty="0" smtClean="0">
                <a:latin typeface="Arial"/>
                <a:cs typeface="Arial"/>
              </a:rPr>
              <a:t>y</a:t>
            </a:r>
            <a:r>
              <a:rPr sz="1200" spc="35" dirty="0" smtClean="0">
                <a:latin typeface="Arial"/>
                <a:cs typeface="Arial"/>
              </a:rPr>
              <a:t> </a:t>
            </a:r>
            <a:r>
              <a:rPr sz="1200" spc="30" dirty="0" smtClean="0">
                <a:latin typeface="Arial"/>
                <a:cs typeface="Arial"/>
              </a:rPr>
              <a:t>D</a:t>
            </a:r>
            <a:r>
              <a:rPr sz="1200" spc="-70" dirty="0" smtClean="0">
                <a:latin typeface="Arial"/>
                <a:cs typeface="Arial"/>
              </a:rPr>
              <a:t>u</a:t>
            </a:r>
            <a:r>
              <a:rPr sz="1200" spc="0" dirty="0" smtClean="0">
                <a:latin typeface="Arial"/>
                <a:cs typeface="Arial"/>
              </a:rPr>
              <a:t>bai</a:t>
            </a:r>
            <a:r>
              <a:rPr sz="1200" spc="-25" dirty="0" smtClean="0">
                <a:latin typeface="Arial"/>
                <a:cs typeface="Arial"/>
              </a:rPr>
              <a:t> </a:t>
            </a:r>
            <a:r>
              <a:rPr sz="1200" spc="-70" dirty="0" smtClean="0">
                <a:latin typeface="Arial"/>
                <a:cs typeface="Arial"/>
              </a:rPr>
              <a:t>h</a:t>
            </a:r>
            <a:r>
              <a:rPr sz="1200" spc="0" dirty="0" smtClean="0">
                <a:latin typeface="Arial"/>
                <a:cs typeface="Arial"/>
              </a:rPr>
              <a:t>as</a:t>
            </a:r>
            <a:r>
              <a:rPr sz="1200" spc="95" dirty="0" smtClean="0">
                <a:latin typeface="Arial"/>
                <a:cs typeface="Arial"/>
              </a:rPr>
              <a:t> </a:t>
            </a:r>
            <a:r>
              <a:rPr sz="1200" spc="0" dirty="0" smtClean="0">
                <a:latin typeface="Arial"/>
                <a:cs typeface="Arial"/>
              </a:rPr>
              <a:t>p</a:t>
            </a:r>
            <a:r>
              <a:rPr sz="1200" spc="-55" dirty="0" smtClean="0">
                <a:latin typeface="Arial"/>
                <a:cs typeface="Arial"/>
              </a:rPr>
              <a:t>l</a:t>
            </a:r>
            <a:r>
              <a:rPr sz="1200" spc="0" dirty="0" smtClean="0">
                <a:latin typeface="Arial"/>
                <a:cs typeface="Arial"/>
              </a:rPr>
              <a:t>a</a:t>
            </a:r>
            <a:r>
              <a:rPr sz="1200" spc="-85" dirty="0" smtClean="0">
                <a:latin typeface="Arial"/>
                <a:cs typeface="Arial"/>
              </a:rPr>
              <a:t>y</a:t>
            </a:r>
            <a:r>
              <a:rPr sz="1200" spc="0" dirty="0" smtClean="0">
                <a:latin typeface="Arial"/>
                <a:cs typeface="Arial"/>
              </a:rPr>
              <a:t>ed</a:t>
            </a:r>
            <a:r>
              <a:rPr sz="1200" spc="40" dirty="0" smtClean="0">
                <a:latin typeface="Arial"/>
                <a:cs typeface="Arial"/>
              </a:rPr>
              <a:t> </a:t>
            </a:r>
            <a:r>
              <a:rPr sz="1200" spc="0" dirty="0" smtClean="0">
                <a:latin typeface="Arial"/>
                <a:cs typeface="Arial"/>
              </a:rPr>
              <a:t>a</a:t>
            </a:r>
            <a:r>
              <a:rPr sz="1200" spc="-30" dirty="0" smtClean="0">
                <a:latin typeface="Arial"/>
                <a:cs typeface="Arial"/>
              </a:rPr>
              <a:t> </a:t>
            </a:r>
            <a:r>
              <a:rPr sz="1200" spc="0" dirty="0" smtClean="0">
                <a:latin typeface="Arial"/>
                <a:cs typeface="Arial"/>
              </a:rPr>
              <a:t>s</a:t>
            </a:r>
            <a:r>
              <a:rPr sz="1200" spc="30" dirty="0" smtClean="0">
                <a:latin typeface="Arial"/>
                <a:cs typeface="Arial"/>
              </a:rPr>
              <a:t>i</a:t>
            </a:r>
            <a:r>
              <a:rPr sz="1200" spc="0" dirty="0" smtClean="0">
                <a:latin typeface="Arial"/>
                <a:cs typeface="Arial"/>
              </a:rPr>
              <a:t>g</a:t>
            </a:r>
            <a:r>
              <a:rPr sz="1200" spc="-70" dirty="0" smtClean="0">
                <a:latin typeface="Arial"/>
                <a:cs typeface="Arial"/>
              </a:rPr>
              <a:t>n</a:t>
            </a:r>
            <a:r>
              <a:rPr sz="1200" spc="30" dirty="0" smtClean="0">
                <a:latin typeface="Arial"/>
                <a:cs typeface="Arial"/>
              </a:rPr>
              <a:t>i</a:t>
            </a:r>
            <a:r>
              <a:rPr sz="1200" spc="-25" dirty="0" smtClean="0">
                <a:latin typeface="Arial"/>
                <a:cs typeface="Arial"/>
              </a:rPr>
              <a:t>f</a:t>
            </a:r>
            <a:r>
              <a:rPr sz="1200" spc="20" dirty="0" smtClean="0">
                <a:latin typeface="Arial"/>
                <a:cs typeface="Arial"/>
              </a:rPr>
              <a:t>i</a:t>
            </a:r>
            <a:r>
              <a:rPr sz="1200" spc="0" dirty="0" smtClean="0">
                <a:latin typeface="Arial"/>
                <a:cs typeface="Arial"/>
              </a:rPr>
              <a:t>ca</a:t>
            </a:r>
            <a:r>
              <a:rPr sz="1200" spc="-80" dirty="0" smtClean="0">
                <a:latin typeface="Arial"/>
                <a:cs typeface="Arial"/>
              </a:rPr>
              <a:t>n</a:t>
            </a:r>
            <a:r>
              <a:rPr sz="1200" spc="0" dirty="0" smtClean="0">
                <a:latin typeface="Arial"/>
                <a:cs typeface="Arial"/>
              </a:rPr>
              <a:t>t</a:t>
            </a:r>
            <a:r>
              <a:rPr sz="1200" spc="50" dirty="0" smtClean="0">
                <a:latin typeface="Arial"/>
                <a:cs typeface="Arial"/>
              </a:rPr>
              <a:t> </a:t>
            </a:r>
            <a:r>
              <a:rPr sz="1200" spc="-40" dirty="0" smtClean="0">
                <a:latin typeface="Arial"/>
                <a:cs typeface="Arial"/>
              </a:rPr>
              <a:t>r</a:t>
            </a:r>
            <a:r>
              <a:rPr sz="1200" spc="0" dirty="0" smtClean="0">
                <a:latin typeface="Arial"/>
                <a:cs typeface="Arial"/>
              </a:rPr>
              <a:t>o</a:t>
            </a:r>
            <a:r>
              <a:rPr sz="1200" spc="-55" dirty="0" smtClean="0">
                <a:latin typeface="Arial"/>
                <a:cs typeface="Arial"/>
              </a:rPr>
              <a:t>l</a:t>
            </a:r>
            <a:r>
              <a:rPr sz="1200" spc="0" dirty="0" smtClean="0">
                <a:latin typeface="Arial"/>
                <a:cs typeface="Arial"/>
              </a:rPr>
              <a:t>e</a:t>
            </a:r>
            <a:r>
              <a:rPr sz="1200" spc="55" dirty="0" smtClean="0">
                <a:latin typeface="Arial"/>
                <a:cs typeface="Arial"/>
              </a:rPr>
              <a:t> </a:t>
            </a:r>
            <a:r>
              <a:rPr sz="1200" spc="30" dirty="0" smtClean="0">
                <a:latin typeface="Arial"/>
                <a:cs typeface="Arial"/>
              </a:rPr>
              <a:t>i</a:t>
            </a:r>
            <a:r>
              <a:rPr sz="1200" spc="0" dirty="0" smtClean="0">
                <a:latin typeface="Arial"/>
                <a:cs typeface="Arial"/>
              </a:rPr>
              <a:t>n</a:t>
            </a:r>
            <a:r>
              <a:rPr sz="1200" spc="-114" dirty="0" smtClean="0">
                <a:latin typeface="Arial"/>
                <a:cs typeface="Arial"/>
              </a:rPr>
              <a:t> </a:t>
            </a:r>
            <a:r>
              <a:rPr sz="1200" spc="-35" dirty="0" smtClean="0">
                <a:latin typeface="Arial"/>
                <a:cs typeface="Arial"/>
              </a:rPr>
              <a:t>t</a:t>
            </a:r>
            <a:r>
              <a:rPr sz="1200" spc="-70" dirty="0" smtClean="0">
                <a:latin typeface="Arial"/>
                <a:cs typeface="Arial"/>
              </a:rPr>
              <a:t>h</a:t>
            </a:r>
            <a:r>
              <a:rPr sz="1200" spc="0" dirty="0" smtClean="0">
                <a:latin typeface="Arial"/>
                <a:cs typeface="Arial"/>
              </a:rPr>
              <a:t>e</a:t>
            </a:r>
            <a:r>
              <a:rPr sz="1200" spc="114" dirty="0" smtClean="0">
                <a:latin typeface="Arial"/>
                <a:cs typeface="Arial"/>
              </a:rPr>
              <a:t> </a:t>
            </a:r>
            <a:r>
              <a:rPr sz="1200" spc="0" dirty="0" smtClean="0">
                <a:latin typeface="Arial"/>
                <a:cs typeface="Arial"/>
              </a:rPr>
              <a:t>g</a:t>
            </a:r>
            <a:r>
              <a:rPr sz="1200" spc="-55" dirty="0" smtClean="0">
                <a:latin typeface="Arial"/>
                <a:cs typeface="Arial"/>
              </a:rPr>
              <a:t>l</a:t>
            </a:r>
            <a:r>
              <a:rPr sz="1200" spc="0" dirty="0" smtClean="0">
                <a:latin typeface="Arial"/>
                <a:cs typeface="Arial"/>
              </a:rPr>
              <a:t>obal</a:t>
            </a:r>
            <a:r>
              <a:rPr sz="1200" spc="-25" dirty="0" smtClean="0">
                <a:latin typeface="Arial"/>
                <a:cs typeface="Arial"/>
              </a:rPr>
              <a:t> </a:t>
            </a:r>
            <a:r>
              <a:rPr sz="1200" spc="0" dirty="0" smtClean="0">
                <a:latin typeface="Arial"/>
                <a:cs typeface="Arial"/>
              </a:rPr>
              <a:t>go</a:t>
            </a:r>
            <a:r>
              <a:rPr sz="1200" spc="-55" dirty="0" smtClean="0">
                <a:latin typeface="Arial"/>
                <a:cs typeface="Arial"/>
              </a:rPr>
              <a:t>l</a:t>
            </a:r>
            <a:r>
              <a:rPr sz="1200" spc="0" dirty="0" smtClean="0">
                <a:latin typeface="Arial"/>
                <a:cs typeface="Arial"/>
              </a:rPr>
              <a:t>d </a:t>
            </a:r>
            <a:r>
              <a:rPr sz="1200" spc="-20" dirty="0" smtClean="0">
                <a:latin typeface="Arial"/>
                <a:cs typeface="Arial"/>
              </a:rPr>
              <a:t>m</a:t>
            </a:r>
            <a:r>
              <a:rPr sz="1200" spc="0" dirty="0" smtClean="0">
                <a:latin typeface="Arial"/>
                <a:cs typeface="Arial"/>
              </a:rPr>
              <a:t>a</a:t>
            </a:r>
            <a:r>
              <a:rPr sz="1200" spc="-40" dirty="0" smtClean="0">
                <a:latin typeface="Arial"/>
                <a:cs typeface="Arial"/>
              </a:rPr>
              <a:t>r</a:t>
            </a:r>
            <a:r>
              <a:rPr sz="1200" spc="0" dirty="0" smtClean="0">
                <a:latin typeface="Arial"/>
                <a:cs typeface="Arial"/>
              </a:rPr>
              <a:t>ket</a:t>
            </a:r>
            <a:r>
              <a:rPr sz="1200" spc="75" dirty="0" smtClean="0">
                <a:latin typeface="Arial"/>
                <a:cs typeface="Arial"/>
              </a:rPr>
              <a:t> </a:t>
            </a:r>
            <a:r>
              <a:rPr sz="1200" spc="0" dirty="0" smtClean="0">
                <a:latin typeface="Arial"/>
                <a:cs typeface="Arial"/>
              </a:rPr>
              <a:t>a</a:t>
            </a:r>
            <a:r>
              <a:rPr sz="1200" spc="-70" dirty="0" smtClean="0">
                <a:latin typeface="Arial"/>
                <a:cs typeface="Arial"/>
              </a:rPr>
              <a:t>n</a:t>
            </a:r>
            <a:r>
              <a:rPr sz="1200" spc="0" dirty="0" smtClean="0">
                <a:latin typeface="Arial"/>
                <a:cs typeface="Arial"/>
              </a:rPr>
              <a:t>d</a:t>
            </a:r>
            <a:r>
              <a:rPr sz="1200" spc="30" dirty="0" smtClean="0">
                <a:latin typeface="Arial"/>
                <a:cs typeface="Arial"/>
              </a:rPr>
              <a:t> i</a:t>
            </a:r>
            <a:r>
              <a:rPr sz="1200" spc="0" dirty="0" smtClean="0">
                <a:latin typeface="Arial"/>
                <a:cs typeface="Arial"/>
              </a:rPr>
              <a:t>s</a:t>
            </a:r>
            <a:r>
              <a:rPr sz="1200" spc="-35" dirty="0" smtClean="0">
                <a:latin typeface="Arial"/>
                <a:cs typeface="Arial"/>
              </a:rPr>
              <a:t> </a:t>
            </a:r>
            <a:r>
              <a:rPr sz="1200" spc="-70" dirty="0" smtClean="0">
                <a:latin typeface="Arial"/>
                <a:cs typeface="Arial"/>
              </a:rPr>
              <a:t>n</a:t>
            </a:r>
            <a:r>
              <a:rPr sz="1200" spc="0" dirty="0" smtClean="0">
                <a:latin typeface="Arial"/>
                <a:cs typeface="Arial"/>
              </a:rPr>
              <a:t>ow</a:t>
            </a:r>
            <a:r>
              <a:rPr sz="1200" spc="-25" dirty="0" smtClean="0">
                <a:latin typeface="Arial"/>
                <a:cs typeface="Arial"/>
              </a:rPr>
              <a:t> </a:t>
            </a:r>
            <a:r>
              <a:rPr sz="1200" spc="0" dirty="0" smtClean="0">
                <a:latin typeface="Arial"/>
                <a:cs typeface="Arial"/>
              </a:rPr>
              <a:t>a</a:t>
            </a:r>
            <a:r>
              <a:rPr sz="1200" spc="55" dirty="0" smtClean="0">
                <a:latin typeface="Arial"/>
                <a:cs typeface="Arial"/>
              </a:rPr>
              <a:t> </a:t>
            </a:r>
            <a:r>
              <a:rPr sz="1200" spc="0" dirty="0" smtClean="0">
                <a:latin typeface="Arial"/>
                <a:cs typeface="Arial"/>
              </a:rPr>
              <a:t>b</a:t>
            </a:r>
            <a:r>
              <a:rPr sz="1200" spc="-70" dirty="0" smtClean="0">
                <a:latin typeface="Arial"/>
                <a:cs typeface="Arial"/>
              </a:rPr>
              <a:t>u</a:t>
            </a:r>
            <a:r>
              <a:rPr sz="1200" spc="-55" dirty="0" smtClean="0">
                <a:latin typeface="Arial"/>
                <a:cs typeface="Arial"/>
              </a:rPr>
              <a:t>ll</a:t>
            </a:r>
            <a:r>
              <a:rPr sz="1200" spc="30" dirty="0" smtClean="0">
                <a:latin typeface="Arial"/>
                <a:cs typeface="Arial"/>
              </a:rPr>
              <a:t>i</a:t>
            </a:r>
            <a:r>
              <a:rPr sz="1200" spc="0" dirty="0" smtClean="0">
                <a:latin typeface="Arial"/>
                <a:cs typeface="Arial"/>
              </a:rPr>
              <a:t>on</a:t>
            </a:r>
            <a:r>
              <a:rPr sz="1200" spc="15" dirty="0" smtClean="0">
                <a:latin typeface="Arial"/>
                <a:cs typeface="Arial"/>
              </a:rPr>
              <a:t> </a:t>
            </a:r>
            <a:r>
              <a:rPr sz="1200" spc="0" dirty="0" smtClean="0">
                <a:latin typeface="Arial"/>
                <a:cs typeface="Arial"/>
              </a:rPr>
              <a:t>ce</a:t>
            </a:r>
            <a:r>
              <a:rPr sz="1200" spc="-70" dirty="0" smtClean="0">
                <a:latin typeface="Arial"/>
                <a:cs typeface="Arial"/>
              </a:rPr>
              <a:t>n</a:t>
            </a:r>
            <a:r>
              <a:rPr sz="1200" spc="-35" dirty="0" smtClean="0">
                <a:latin typeface="Arial"/>
                <a:cs typeface="Arial"/>
              </a:rPr>
              <a:t>t</a:t>
            </a:r>
            <a:r>
              <a:rPr sz="1200" spc="-40" dirty="0" smtClean="0">
                <a:latin typeface="Arial"/>
                <a:cs typeface="Arial"/>
              </a:rPr>
              <a:t>r</a:t>
            </a:r>
            <a:r>
              <a:rPr sz="1200" spc="0" dirty="0" smtClean="0">
                <a:latin typeface="Arial"/>
                <a:cs typeface="Arial"/>
              </a:rPr>
              <a:t>e</a:t>
            </a:r>
            <a:r>
              <a:rPr sz="1200" spc="114" dirty="0" smtClean="0">
                <a:latin typeface="Arial"/>
                <a:cs typeface="Arial"/>
              </a:rPr>
              <a:t> </a:t>
            </a:r>
            <a:r>
              <a:rPr sz="1200" spc="0" dirty="0" smtClean="0">
                <a:latin typeface="Arial"/>
                <a:cs typeface="Arial"/>
              </a:rPr>
              <a:t>of</a:t>
            </a:r>
            <a:r>
              <a:rPr sz="1200" spc="15" dirty="0" smtClean="0">
                <a:latin typeface="Arial"/>
                <a:cs typeface="Arial"/>
              </a:rPr>
              <a:t> </a:t>
            </a:r>
            <a:r>
              <a:rPr sz="1200" spc="30" dirty="0" smtClean="0">
                <a:latin typeface="Arial"/>
                <a:cs typeface="Arial"/>
              </a:rPr>
              <a:t>i</a:t>
            </a:r>
            <a:r>
              <a:rPr sz="1200" spc="-70" dirty="0" smtClean="0">
                <a:latin typeface="Arial"/>
                <a:cs typeface="Arial"/>
              </a:rPr>
              <a:t>n</a:t>
            </a:r>
            <a:r>
              <a:rPr sz="1200" spc="-35" dirty="0" smtClean="0">
                <a:latin typeface="Arial"/>
                <a:cs typeface="Arial"/>
              </a:rPr>
              <a:t>t</a:t>
            </a:r>
            <a:r>
              <a:rPr sz="1200" spc="0" dirty="0" smtClean="0">
                <a:latin typeface="Arial"/>
                <a:cs typeface="Arial"/>
              </a:rPr>
              <a:t>e</a:t>
            </a:r>
            <a:r>
              <a:rPr sz="1200" spc="-40" dirty="0" smtClean="0">
                <a:latin typeface="Arial"/>
                <a:cs typeface="Arial"/>
              </a:rPr>
              <a:t>r</a:t>
            </a:r>
            <a:r>
              <a:rPr sz="1200" spc="-70" dirty="0" smtClean="0">
                <a:latin typeface="Arial"/>
                <a:cs typeface="Arial"/>
              </a:rPr>
              <a:t>n</a:t>
            </a:r>
            <a:r>
              <a:rPr sz="1200" spc="0" dirty="0" smtClean="0">
                <a:latin typeface="Arial"/>
                <a:cs typeface="Arial"/>
              </a:rPr>
              <a:t>a</a:t>
            </a:r>
            <a:r>
              <a:rPr sz="1200" spc="-35" dirty="0" smtClean="0">
                <a:latin typeface="Arial"/>
                <a:cs typeface="Arial"/>
              </a:rPr>
              <a:t>t</a:t>
            </a:r>
            <a:r>
              <a:rPr sz="1200" spc="30" dirty="0" smtClean="0">
                <a:latin typeface="Arial"/>
                <a:cs typeface="Arial"/>
              </a:rPr>
              <a:t>i</a:t>
            </a:r>
            <a:r>
              <a:rPr sz="1200" spc="0" dirty="0" smtClean="0">
                <a:latin typeface="Arial"/>
                <a:cs typeface="Arial"/>
              </a:rPr>
              <a:t>o</a:t>
            </a:r>
            <a:r>
              <a:rPr sz="1200" spc="-70" dirty="0" smtClean="0">
                <a:latin typeface="Arial"/>
                <a:cs typeface="Arial"/>
              </a:rPr>
              <a:t>n</a:t>
            </a:r>
            <a:r>
              <a:rPr sz="1200" spc="-10" dirty="0" smtClean="0">
                <a:latin typeface="Arial"/>
                <a:cs typeface="Arial"/>
              </a:rPr>
              <a:t>a</a:t>
            </a:r>
            <a:r>
              <a:rPr sz="1200" spc="0" dirty="0" smtClean="0">
                <a:latin typeface="Arial"/>
                <a:cs typeface="Arial"/>
              </a:rPr>
              <a:t>l</a:t>
            </a:r>
            <a:r>
              <a:rPr sz="1200" spc="120" dirty="0" smtClean="0">
                <a:latin typeface="Arial"/>
                <a:cs typeface="Arial"/>
              </a:rPr>
              <a:t> </a:t>
            </a:r>
            <a:r>
              <a:rPr sz="1200" spc="0" dirty="0" smtClean="0">
                <a:latin typeface="Arial"/>
                <a:cs typeface="Arial"/>
              </a:rPr>
              <a:t>s</a:t>
            </a:r>
            <a:r>
              <a:rPr sz="1200" spc="30" dirty="0" smtClean="0">
                <a:latin typeface="Arial"/>
                <a:cs typeface="Arial"/>
              </a:rPr>
              <a:t>i</a:t>
            </a:r>
            <a:r>
              <a:rPr sz="1200" spc="0" dirty="0" smtClean="0">
                <a:latin typeface="Arial"/>
                <a:cs typeface="Arial"/>
              </a:rPr>
              <a:t>g</a:t>
            </a:r>
            <a:r>
              <a:rPr sz="1200" spc="-70" dirty="0" smtClean="0">
                <a:latin typeface="Arial"/>
                <a:cs typeface="Arial"/>
              </a:rPr>
              <a:t>n</a:t>
            </a:r>
            <a:r>
              <a:rPr sz="1200" spc="30" dirty="0" smtClean="0">
                <a:latin typeface="Arial"/>
                <a:cs typeface="Arial"/>
              </a:rPr>
              <a:t>i</a:t>
            </a:r>
            <a:r>
              <a:rPr sz="1200" spc="-25" dirty="0" smtClean="0">
                <a:latin typeface="Arial"/>
                <a:cs typeface="Arial"/>
              </a:rPr>
              <a:t>f</a:t>
            </a:r>
            <a:r>
              <a:rPr sz="1200" spc="20" dirty="0" smtClean="0">
                <a:latin typeface="Arial"/>
                <a:cs typeface="Arial"/>
              </a:rPr>
              <a:t>i</a:t>
            </a:r>
            <a:r>
              <a:rPr sz="1200" spc="0" dirty="0" smtClean="0">
                <a:latin typeface="Arial"/>
                <a:cs typeface="Arial"/>
              </a:rPr>
              <a:t>ca</a:t>
            </a:r>
            <a:r>
              <a:rPr sz="1200" spc="-80" dirty="0" smtClean="0">
                <a:latin typeface="Arial"/>
                <a:cs typeface="Arial"/>
              </a:rPr>
              <a:t>n</a:t>
            </a:r>
            <a:r>
              <a:rPr sz="1200" spc="0" dirty="0" smtClean="0">
                <a:latin typeface="Arial"/>
                <a:cs typeface="Arial"/>
              </a:rPr>
              <a:t>ce.</a:t>
            </a:r>
            <a:r>
              <a:rPr sz="1200" spc="-35" dirty="0" smtClean="0">
                <a:latin typeface="Arial"/>
                <a:cs typeface="Arial"/>
              </a:rPr>
              <a:t> </a:t>
            </a:r>
            <a:r>
              <a:rPr sz="1200" spc="25" dirty="0" smtClean="0">
                <a:latin typeface="Arial"/>
                <a:cs typeface="Arial"/>
              </a:rPr>
              <a:t>P</a:t>
            </a:r>
            <a:r>
              <a:rPr sz="1200" spc="0" dirty="0" smtClean="0">
                <a:latin typeface="Arial"/>
                <a:cs typeface="Arial"/>
              </a:rPr>
              <a:t>op</a:t>
            </a:r>
            <a:r>
              <a:rPr sz="1200" spc="-70" dirty="0" smtClean="0">
                <a:latin typeface="Arial"/>
                <a:cs typeface="Arial"/>
              </a:rPr>
              <a:t>u</a:t>
            </a:r>
            <a:r>
              <a:rPr sz="1200" spc="-55" dirty="0" smtClean="0">
                <a:latin typeface="Arial"/>
                <a:cs typeface="Arial"/>
              </a:rPr>
              <a:t>l</a:t>
            </a:r>
            <a:r>
              <a:rPr sz="1200" spc="0" dirty="0" smtClean="0">
                <a:latin typeface="Arial"/>
                <a:cs typeface="Arial"/>
              </a:rPr>
              <a:t>a</a:t>
            </a:r>
            <a:r>
              <a:rPr sz="1200" spc="-40" dirty="0" smtClean="0">
                <a:latin typeface="Arial"/>
                <a:cs typeface="Arial"/>
              </a:rPr>
              <a:t>r</a:t>
            </a:r>
            <a:r>
              <a:rPr sz="1200" spc="-55" dirty="0" smtClean="0">
                <a:latin typeface="Arial"/>
                <a:cs typeface="Arial"/>
              </a:rPr>
              <a:t>l</a:t>
            </a:r>
            <a:r>
              <a:rPr sz="1200" spc="0" dirty="0" smtClean="0">
                <a:latin typeface="Arial"/>
                <a:cs typeface="Arial"/>
              </a:rPr>
              <a:t>y k</a:t>
            </a:r>
            <a:r>
              <a:rPr sz="1200" spc="-60" dirty="0" smtClean="0">
                <a:latin typeface="Arial"/>
                <a:cs typeface="Arial"/>
              </a:rPr>
              <a:t>n</a:t>
            </a:r>
            <a:r>
              <a:rPr sz="1200" spc="0" dirty="0" smtClean="0">
                <a:latin typeface="Arial"/>
                <a:cs typeface="Arial"/>
              </a:rPr>
              <a:t>o</a:t>
            </a:r>
            <a:r>
              <a:rPr sz="1200" spc="-65" dirty="0" smtClean="0">
                <a:latin typeface="Arial"/>
                <a:cs typeface="Arial"/>
              </a:rPr>
              <a:t>w</a:t>
            </a:r>
            <a:r>
              <a:rPr sz="1200" spc="0" dirty="0" smtClean="0">
                <a:latin typeface="Arial"/>
                <a:cs typeface="Arial"/>
              </a:rPr>
              <a:t>n</a:t>
            </a:r>
            <a:r>
              <a:rPr sz="1200" spc="40" dirty="0" smtClean="0">
                <a:latin typeface="Arial"/>
                <a:cs typeface="Arial"/>
              </a:rPr>
              <a:t> </a:t>
            </a:r>
            <a:r>
              <a:rPr sz="1200" spc="0" dirty="0" smtClean="0">
                <a:latin typeface="Arial"/>
                <a:cs typeface="Arial"/>
              </a:rPr>
              <a:t>as</a:t>
            </a:r>
            <a:r>
              <a:rPr sz="1200" spc="35" dirty="0" smtClean="0">
                <a:latin typeface="Arial"/>
                <a:cs typeface="Arial"/>
              </a:rPr>
              <a:t> </a:t>
            </a:r>
            <a:r>
              <a:rPr sz="1200" spc="-35" dirty="0" smtClean="0">
                <a:latin typeface="Arial"/>
                <a:cs typeface="Arial"/>
              </a:rPr>
              <a:t>t</a:t>
            </a:r>
            <a:r>
              <a:rPr sz="1200" spc="-70" dirty="0" smtClean="0">
                <a:latin typeface="Arial"/>
                <a:cs typeface="Arial"/>
              </a:rPr>
              <a:t>h</a:t>
            </a:r>
            <a:r>
              <a:rPr sz="1200" spc="0" dirty="0" smtClean="0">
                <a:latin typeface="Arial"/>
                <a:cs typeface="Arial"/>
              </a:rPr>
              <a:t>e</a:t>
            </a:r>
            <a:r>
              <a:rPr sz="1200" spc="-125" dirty="0" smtClean="0">
                <a:latin typeface="Arial"/>
                <a:cs typeface="Arial"/>
              </a:rPr>
              <a:t> </a:t>
            </a:r>
            <a:r>
              <a:rPr sz="1200" spc="-114" dirty="0" smtClean="0">
                <a:latin typeface="Arial"/>
                <a:cs typeface="Arial"/>
              </a:rPr>
              <a:t>“</a:t>
            </a:r>
            <a:r>
              <a:rPr sz="1200" spc="30" dirty="0" smtClean="0">
                <a:latin typeface="Arial"/>
                <a:cs typeface="Arial"/>
              </a:rPr>
              <a:t>Ci</a:t>
            </a:r>
            <a:r>
              <a:rPr sz="1200" spc="-35" dirty="0" smtClean="0">
                <a:latin typeface="Arial"/>
                <a:cs typeface="Arial"/>
              </a:rPr>
              <a:t>t</a:t>
            </a:r>
            <a:r>
              <a:rPr sz="1200" spc="0" dirty="0" smtClean="0">
                <a:latin typeface="Arial"/>
                <a:cs typeface="Arial"/>
              </a:rPr>
              <a:t>y</a:t>
            </a:r>
            <a:r>
              <a:rPr sz="1200" spc="-35" dirty="0" smtClean="0">
                <a:latin typeface="Arial"/>
                <a:cs typeface="Arial"/>
              </a:rPr>
              <a:t> </a:t>
            </a:r>
            <a:r>
              <a:rPr sz="1200" spc="0" dirty="0" smtClean="0">
                <a:latin typeface="Arial"/>
                <a:cs typeface="Arial"/>
              </a:rPr>
              <a:t>of </a:t>
            </a:r>
            <a:r>
              <a:rPr sz="1200" spc="-35" dirty="0" smtClean="0">
                <a:latin typeface="Arial"/>
                <a:cs typeface="Arial"/>
              </a:rPr>
              <a:t>G</a:t>
            </a:r>
            <a:r>
              <a:rPr sz="1200" spc="0" dirty="0" smtClean="0">
                <a:latin typeface="Arial"/>
                <a:cs typeface="Arial"/>
              </a:rPr>
              <a:t>o</a:t>
            </a:r>
            <a:r>
              <a:rPr sz="1200" spc="-55" dirty="0" smtClean="0">
                <a:latin typeface="Arial"/>
                <a:cs typeface="Arial"/>
              </a:rPr>
              <a:t>l</a:t>
            </a:r>
            <a:r>
              <a:rPr sz="1200" spc="0" dirty="0" smtClean="0">
                <a:latin typeface="Arial"/>
                <a:cs typeface="Arial"/>
              </a:rPr>
              <a:t>d</a:t>
            </a:r>
            <a:r>
              <a:rPr sz="1200" spc="-114" dirty="0" smtClean="0">
                <a:latin typeface="Arial"/>
                <a:cs typeface="Arial"/>
              </a:rPr>
              <a:t>‟</a:t>
            </a:r>
            <a:r>
              <a:rPr sz="1200" spc="0" dirty="0" smtClean="0">
                <a:latin typeface="Arial"/>
                <a:cs typeface="Arial"/>
              </a:rPr>
              <a:t>,</a:t>
            </a:r>
            <a:r>
              <a:rPr sz="1200" spc="15" dirty="0" smtClean="0">
                <a:latin typeface="Arial"/>
                <a:cs typeface="Arial"/>
              </a:rPr>
              <a:t> </a:t>
            </a:r>
            <a:r>
              <a:rPr sz="1200" spc="30" dirty="0" smtClean="0">
                <a:latin typeface="Arial"/>
                <a:cs typeface="Arial"/>
              </a:rPr>
              <a:t>D</a:t>
            </a:r>
            <a:r>
              <a:rPr sz="1200" spc="-70" dirty="0" smtClean="0">
                <a:latin typeface="Arial"/>
                <a:cs typeface="Arial"/>
              </a:rPr>
              <a:t>u</a:t>
            </a:r>
            <a:r>
              <a:rPr sz="1200" spc="0" dirty="0" smtClean="0">
                <a:latin typeface="Arial"/>
                <a:cs typeface="Arial"/>
              </a:rPr>
              <a:t>bai</a:t>
            </a:r>
            <a:r>
              <a:rPr sz="1200" spc="-40" dirty="0" smtClean="0">
                <a:latin typeface="Arial"/>
                <a:cs typeface="Arial"/>
              </a:rPr>
              <a:t> </a:t>
            </a:r>
            <a:r>
              <a:rPr sz="1200" spc="30" dirty="0" smtClean="0">
                <a:latin typeface="Arial"/>
                <a:cs typeface="Arial"/>
              </a:rPr>
              <a:t>i</a:t>
            </a:r>
            <a:r>
              <a:rPr sz="1200" spc="0" dirty="0" smtClean="0">
                <a:latin typeface="Arial"/>
                <a:cs typeface="Arial"/>
              </a:rPr>
              <a:t>s</a:t>
            </a:r>
            <a:r>
              <a:rPr sz="1200" spc="-35" dirty="0" smtClean="0">
                <a:latin typeface="Arial"/>
                <a:cs typeface="Arial"/>
              </a:rPr>
              <a:t> </a:t>
            </a:r>
            <a:r>
              <a:rPr sz="1200" spc="30" dirty="0" smtClean="0">
                <a:latin typeface="Arial"/>
                <a:cs typeface="Arial"/>
              </a:rPr>
              <a:t>i</a:t>
            </a:r>
            <a:r>
              <a:rPr sz="1200" spc="0" dirty="0" smtClean="0">
                <a:latin typeface="Arial"/>
                <a:cs typeface="Arial"/>
              </a:rPr>
              <a:t>dea</a:t>
            </a:r>
            <a:r>
              <a:rPr sz="1200" spc="-55" dirty="0" smtClean="0">
                <a:latin typeface="Arial"/>
                <a:cs typeface="Arial"/>
              </a:rPr>
              <a:t>ll</a:t>
            </a:r>
            <a:r>
              <a:rPr sz="1200" spc="0" dirty="0" smtClean="0">
                <a:latin typeface="Arial"/>
                <a:cs typeface="Arial"/>
              </a:rPr>
              <a:t>y</a:t>
            </a:r>
            <a:r>
              <a:rPr sz="1200" spc="-60" dirty="0" smtClean="0">
                <a:latin typeface="Arial"/>
                <a:cs typeface="Arial"/>
              </a:rPr>
              <a:t> </a:t>
            </a:r>
            <a:r>
              <a:rPr sz="1200" spc="-55" dirty="0" smtClean="0">
                <a:latin typeface="Arial"/>
                <a:cs typeface="Arial"/>
              </a:rPr>
              <a:t>l</a:t>
            </a:r>
            <a:r>
              <a:rPr sz="1200" spc="0" dirty="0" smtClean="0">
                <a:latin typeface="Arial"/>
                <a:cs typeface="Arial"/>
              </a:rPr>
              <a:t>oca</a:t>
            </a:r>
            <a:r>
              <a:rPr sz="1200" spc="-35" dirty="0" smtClean="0">
                <a:latin typeface="Arial"/>
                <a:cs typeface="Arial"/>
              </a:rPr>
              <a:t>t</a:t>
            </a:r>
            <a:r>
              <a:rPr sz="1200" spc="0" dirty="0" smtClean="0">
                <a:latin typeface="Arial"/>
                <a:cs typeface="Arial"/>
              </a:rPr>
              <a:t>ed</a:t>
            </a:r>
            <a:r>
              <a:rPr sz="1200" spc="40" dirty="0" smtClean="0">
                <a:latin typeface="Arial"/>
                <a:cs typeface="Arial"/>
              </a:rPr>
              <a:t> </a:t>
            </a:r>
            <a:r>
              <a:rPr sz="1200" spc="0" dirty="0" smtClean="0">
                <a:latin typeface="Arial"/>
                <a:cs typeface="Arial"/>
              </a:rPr>
              <a:t>a</a:t>
            </a:r>
            <a:r>
              <a:rPr sz="1200" spc="-20" dirty="0" smtClean="0">
                <a:latin typeface="Arial"/>
                <a:cs typeface="Arial"/>
              </a:rPr>
              <a:t>m</a:t>
            </a:r>
            <a:r>
              <a:rPr sz="1200" spc="30" dirty="0" smtClean="0">
                <a:latin typeface="Arial"/>
                <a:cs typeface="Arial"/>
              </a:rPr>
              <a:t>i</a:t>
            </a:r>
            <a:r>
              <a:rPr sz="1200" spc="0" dirty="0" smtClean="0">
                <a:latin typeface="Arial"/>
                <a:cs typeface="Arial"/>
              </a:rPr>
              <a:t>dst</a:t>
            </a:r>
            <a:r>
              <a:rPr sz="1200" spc="-20" dirty="0" smtClean="0">
                <a:latin typeface="Arial"/>
                <a:cs typeface="Arial"/>
              </a:rPr>
              <a:t> </a:t>
            </a:r>
            <a:r>
              <a:rPr sz="1200" spc="0" dirty="0" smtClean="0">
                <a:latin typeface="Arial"/>
                <a:cs typeface="Arial"/>
              </a:rPr>
              <a:t>a</a:t>
            </a:r>
            <a:r>
              <a:rPr sz="1200" spc="-105" dirty="0" smtClean="0">
                <a:latin typeface="Arial"/>
                <a:cs typeface="Arial"/>
              </a:rPr>
              <a:t> </a:t>
            </a:r>
            <a:r>
              <a:rPr sz="1200" spc="-55" dirty="0" smtClean="0">
                <a:latin typeface="Arial"/>
                <a:cs typeface="Arial"/>
              </a:rPr>
              <a:t>l</a:t>
            </a:r>
            <a:r>
              <a:rPr sz="1200" spc="0" dirty="0" smtClean="0">
                <a:latin typeface="Arial"/>
                <a:cs typeface="Arial"/>
              </a:rPr>
              <a:t>a</a:t>
            </a:r>
            <a:r>
              <a:rPr sz="1200" spc="-40" dirty="0" smtClean="0">
                <a:latin typeface="Arial"/>
                <a:cs typeface="Arial"/>
              </a:rPr>
              <a:t>r</a:t>
            </a:r>
            <a:r>
              <a:rPr sz="1200" spc="0" dirty="0" smtClean="0">
                <a:latin typeface="Arial"/>
                <a:cs typeface="Arial"/>
              </a:rPr>
              <a:t>ge c</a:t>
            </a:r>
            <a:r>
              <a:rPr sz="1200" spc="15" dirty="0" smtClean="0">
                <a:latin typeface="Arial"/>
                <a:cs typeface="Arial"/>
              </a:rPr>
              <a:t>o</a:t>
            </a:r>
            <a:r>
              <a:rPr sz="1200" spc="-60" dirty="0" smtClean="0">
                <a:latin typeface="Arial"/>
                <a:cs typeface="Arial"/>
              </a:rPr>
              <a:t>n</a:t>
            </a:r>
            <a:r>
              <a:rPr sz="1200" spc="0" dirty="0" smtClean="0">
                <a:latin typeface="Arial"/>
                <a:cs typeface="Arial"/>
              </a:rPr>
              <a:t>s</a:t>
            </a:r>
            <a:r>
              <a:rPr sz="1200" spc="-60" dirty="0" smtClean="0">
                <a:latin typeface="Arial"/>
                <a:cs typeface="Arial"/>
              </a:rPr>
              <a:t>u</a:t>
            </a:r>
            <a:r>
              <a:rPr sz="1200" spc="-30" dirty="0" smtClean="0">
                <a:latin typeface="Arial"/>
                <a:cs typeface="Arial"/>
              </a:rPr>
              <a:t>m</a:t>
            </a:r>
            <a:r>
              <a:rPr sz="1200" spc="-10" dirty="0" smtClean="0">
                <a:latin typeface="Arial"/>
                <a:cs typeface="Arial"/>
              </a:rPr>
              <a:t>e</a:t>
            </a:r>
            <a:r>
              <a:rPr sz="1200" spc="0" dirty="0" smtClean="0">
                <a:latin typeface="Arial"/>
                <a:cs typeface="Arial"/>
              </a:rPr>
              <a:t>r</a:t>
            </a:r>
            <a:r>
              <a:rPr sz="1200" spc="140" dirty="0" smtClean="0">
                <a:latin typeface="Arial"/>
                <a:cs typeface="Arial"/>
              </a:rPr>
              <a:t> </a:t>
            </a:r>
            <a:r>
              <a:rPr sz="1200" spc="-20" dirty="0" smtClean="0">
                <a:latin typeface="Arial"/>
                <a:cs typeface="Arial"/>
              </a:rPr>
              <a:t>m</a:t>
            </a:r>
            <a:r>
              <a:rPr sz="1200" spc="0" dirty="0" smtClean="0">
                <a:latin typeface="Arial"/>
                <a:cs typeface="Arial"/>
              </a:rPr>
              <a:t>a</a:t>
            </a:r>
            <a:r>
              <a:rPr sz="1200" spc="-40" dirty="0" smtClean="0">
                <a:latin typeface="Arial"/>
                <a:cs typeface="Arial"/>
              </a:rPr>
              <a:t>r</a:t>
            </a:r>
            <a:r>
              <a:rPr sz="1200" spc="0" dirty="0" smtClean="0">
                <a:latin typeface="Arial"/>
                <a:cs typeface="Arial"/>
              </a:rPr>
              <a:t>k</a:t>
            </a:r>
            <a:r>
              <a:rPr sz="1200" spc="15" dirty="0" smtClean="0">
                <a:latin typeface="Arial"/>
                <a:cs typeface="Arial"/>
              </a:rPr>
              <a:t>e</a:t>
            </a:r>
            <a:r>
              <a:rPr sz="1200" spc="-35" dirty="0" smtClean="0">
                <a:latin typeface="Arial"/>
                <a:cs typeface="Arial"/>
              </a:rPr>
              <a:t>t</a:t>
            </a:r>
            <a:r>
              <a:rPr sz="1200" spc="0" dirty="0" smtClean="0">
                <a:latin typeface="Arial"/>
                <a:cs typeface="Arial"/>
              </a:rPr>
              <a:t>, a</a:t>
            </a:r>
            <a:r>
              <a:rPr sz="1200" spc="-60" dirty="0" smtClean="0">
                <a:latin typeface="Arial"/>
                <a:cs typeface="Arial"/>
              </a:rPr>
              <a:t>n</a:t>
            </a:r>
            <a:r>
              <a:rPr sz="1200" spc="0" dirty="0" smtClean="0">
                <a:latin typeface="Arial"/>
                <a:cs typeface="Arial"/>
              </a:rPr>
              <a:t>d</a:t>
            </a:r>
            <a:r>
              <a:rPr sz="1200" spc="15" dirty="0" smtClean="0">
                <a:latin typeface="Arial"/>
                <a:cs typeface="Arial"/>
              </a:rPr>
              <a:t> </a:t>
            </a:r>
            <a:r>
              <a:rPr sz="1200" spc="-60" dirty="0" smtClean="0">
                <a:latin typeface="Arial"/>
                <a:cs typeface="Arial"/>
              </a:rPr>
              <a:t>un</a:t>
            </a:r>
            <a:r>
              <a:rPr sz="1200" spc="30" dirty="0" smtClean="0">
                <a:latin typeface="Arial"/>
                <a:cs typeface="Arial"/>
              </a:rPr>
              <a:t>i</a:t>
            </a:r>
            <a:r>
              <a:rPr sz="1200" spc="0" dirty="0" smtClean="0">
                <a:latin typeface="Arial"/>
                <a:cs typeface="Arial"/>
              </a:rPr>
              <a:t>q</a:t>
            </a:r>
            <a:r>
              <a:rPr sz="1200" spc="-70" dirty="0" smtClean="0">
                <a:latin typeface="Arial"/>
                <a:cs typeface="Arial"/>
              </a:rPr>
              <a:t>u</a:t>
            </a:r>
            <a:r>
              <a:rPr sz="1200" spc="-10" dirty="0" smtClean="0">
                <a:latin typeface="Arial"/>
                <a:cs typeface="Arial"/>
              </a:rPr>
              <a:t>e</a:t>
            </a:r>
            <a:r>
              <a:rPr sz="1200" spc="-55" dirty="0" smtClean="0">
                <a:latin typeface="Arial"/>
                <a:cs typeface="Arial"/>
              </a:rPr>
              <a:t>l</a:t>
            </a:r>
            <a:r>
              <a:rPr sz="1200" spc="0" dirty="0" smtClean="0">
                <a:latin typeface="Arial"/>
                <a:cs typeface="Arial"/>
              </a:rPr>
              <a:t>y </a:t>
            </a:r>
            <a:r>
              <a:rPr sz="1200" spc="-165" dirty="0" smtClean="0">
                <a:latin typeface="Arial"/>
                <a:cs typeface="Arial"/>
              </a:rPr>
              <a:t> </a:t>
            </a:r>
            <a:r>
              <a:rPr sz="1200" spc="0" dirty="0" smtClean="0">
                <a:latin typeface="Arial"/>
                <a:cs typeface="Arial"/>
              </a:rPr>
              <a:t>pos</a:t>
            </a:r>
            <a:r>
              <a:rPr sz="1200" spc="30" dirty="0" smtClean="0">
                <a:latin typeface="Arial"/>
                <a:cs typeface="Arial"/>
              </a:rPr>
              <a:t>i</a:t>
            </a:r>
            <a:r>
              <a:rPr sz="1200" spc="-35" dirty="0" smtClean="0">
                <a:latin typeface="Arial"/>
                <a:cs typeface="Arial"/>
              </a:rPr>
              <a:t>t</a:t>
            </a:r>
            <a:r>
              <a:rPr sz="1200" spc="30" dirty="0" smtClean="0">
                <a:latin typeface="Arial"/>
                <a:cs typeface="Arial"/>
              </a:rPr>
              <a:t>i</a:t>
            </a:r>
            <a:r>
              <a:rPr sz="1200" spc="0" dirty="0" smtClean="0">
                <a:latin typeface="Arial"/>
                <a:cs typeface="Arial"/>
              </a:rPr>
              <a:t>o</a:t>
            </a:r>
            <a:r>
              <a:rPr sz="1200" spc="-60" dirty="0" smtClean="0">
                <a:latin typeface="Arial"/>
                <a:cs typeface="Arial"/>
              </a:rPr>
              <a:t>n</a:t>
            </a:r>
            <a:r>
              <a:rPr sz="1200" spc="-10" dirty="0" smtClean="0">
                <a:latin typeface="Arial"/>
                <a:cs typeface="Arial"/>
              </a:rPr>
              <a:t>e</a:t>
            </a:r>
            <a:r>
              <a:rPr sz="1200" spc="0" dirty="0" smtClean="0">
                <a:latin typeface="Arial"/>
                <a:cs typeface="Arial"/>
              </a:rPr>
              <a:t>d</a:t>
            </a:r>
            <a:r>
              <a:rPr sz="1200" spc="-55" dirty="0" smtClean="0">
                <a:latin typeface="Arial"/>
                <a:cs typeface="Arial"/>
              </a:rPr>
              <a:t> </a:t>
            </a:r>
            <a:r>
              <a:rPr sz="1200" spc="-35" dirty="0" smtClean="0">
                <a:latin typeface="Arial"/>
                <a:cs typeface="Arial"/>
              </a:rPr>
              <a:t>t</a:t>
            </a:r>
            <a:r>
              <a:rPr sz="1200" spc="0" dirty="0" smtClean="0">
                <a:latin typeface="Arial"/>
                <a:cs typeface="Arial"/>
              </a:rPr>
              <a:t>o</a:t>
            </a:r>
            <a:r>
              <a:rPr sz="1200" spc="40" dirty="0" smtClean="0">
                <a:latin typeface="Arial"/>
                <a:cs typeface="Arial"/>
              </a:rPr>
              <a:t> </a:t>
            </a:r>
            <a:r>
              <a:rPr sz="1200" spc="0" dirty="0" smtClean="0">
                <a:latin typeface="Arial"/>
                <a:cs typeface="Arial"/>
              </a:rPr>
              <a:t>c</a:t>
            </a:r>
            <a:r>
              <a:rPr sz="1200" spc="-60" dirty="0" smtClean="0">
                <a:latin typeface="Arial"/>
                <a:cs typeface="Arial"/>
              </a:rPr>
              <a:t>h</a:t>
            </a:r>
            <a:r>
              <a:rPr sz="1200" spc="0" dirty="0" smtClean="0">
                <a:latin typeface="Arial"/>
                <a:cs typeface="Arial"/>
              </a:rPr>
              <a:t>a</a:t>
            </a:r>
            <a:r>
              <a:rPr sz="1200" spc="-60" dirty="0" smtClean="0">
                <a:latin typeface="Arial"/>
                <a:cs typeface="Arial"/>
              </a:rPr>
              <a:t>n</a:t>
            </a:r>
            <a:r>
              <a:rPr sz="1200" spc="-70" dirty="0" smtClean="0">
                <a:latin typeface="Arial"/>
                <a:cs typeface="Arial"/>
              </a:rPr>
              <a:t>n</a:t>
            </a:r>
            <a:r>
              <a:rPr sz="1200" spc="0" dirty="0" smtClean="0">
                <a:latin typeface="Arial"/>
                <a:cs typeface="Arial"/>
              </a:rPr>
              <a:t>el</a:t>
            </a:r>
            <a:r>
              <a:rPr sz="1200" spc="120" dirty="0" smtClean="0">
                <a:latin typeface="Arial"/>
                <a:cs typeface="Arial"/>
              </a:rPr>
              <a:t> </a:t>
            </a:r>
            <a:r>
              <a:rPr sz="1200" spc="0" dirty="0" smtClean="0">
                <a:latin typeface="Arial"/>
                <a:cs typeface="Arial"/>
              </a:rPr>
              <a:t>go</a:t>
            </a:r>
            <a:r>
              <a:rPr sz="1200" spc="-55" dirty="0" smtClean="0">
                <a:latin typeface="Arial"/>
                <a:cs typeface="Arial"/>
              </a:rPr>
              <a:t>l</a:t>
            </a:r>
            <a:r>
              <a:rPr sz="1200" spc="0" dirty="0" smtClean="0">
                <a:latin typeface="Arial"/>
                <a:cs typeface="Arial"/>
              </a:rPr>
              <a:t>d</a:t>
            </a:r>
            <a:r>
              <a:rPr sz="1200" spc="-20" dirty="0" smtClean="0">
                <a:latin typeface="Arial"/>
                <a:cs typeface="Arial"/>
              </a:rPr>
              <a:t> </a:t>
            </a:r>
            <a:r>
              <a:rPr sz="1200" spc="-25" dirty="0" smtClean="0">
                <a:latin typeface="Arial"/>
                <a:cs typeface="Arial"/>
              </a:rPr>
              <a:t>f</a:t>
            </a:r>
            <a:r>
              <a:rPr sz="1200" spc="-40" dirty="0" smtClean="0">
                <a:latin typeface="Arial"/>
                <a:cs typeface="Arial"/>
              </a:rPr>
              <a:t>r</a:t>
            </a:r>
            <a:r>
              <a:rPr sz="1200" spc="0" dirty="0" smtClean="0">
                <a:latin typeface="Arial"/>
                <a:cs typeface="Arial"/>
              </a:rPr>
              <a:t>om</a:t>
            </a:r>
            <a:r>
              <a:rPr sz="1200" spc="-65" dirty="0" smtClean="0">
                <a:latin typeface="Arial"/>
                <a:cs typeface="Arial"/>
              </a:rPr>
              <a:t> </a:t>
            </a:r>
            <a:r>
              <a:rPr sz="1200" spc="-35" dirty="0" smtClean="0">
                <a:latin typeface="Arial"/>
                <a:cs typeface="Arial"/>
              </a:rPr>
              <a:t>t</a:t>
            </a:r>
            <a:r>
              <a:rPr sz="1200" spc="-60" dirty="0" smtClean="0">
                <a:latin typeface="Arial"/>
                <a:cs typeface="Arial"/>
              </a:rPr>
              <a:t>h</a:t>
            </a:r>
            <a:r>
              <a:rPr sz="1200" spc="0" dirty="0" smtClean="0">
                <a:latin typeface="Arial"/>
                <a:cs typeface="Arial"/>
              </a:rPr>
              <a:t>e </a:t>
            </a:r>
            <a:r>
              <a:rPr sz="1200" spc="30" dirty="0" smtClean="0">
                <a:latin typeface="Arial"/>
                <a:cs typeface="Arial"/>
              </a:rPr>
              <a:t>i</a:t>
            </a:r>
            <a:r>
              <a:rPr sz="1200" spc="-60" dirty="0" smtClean="0">
                <a:latin typeface="Arial"/>
                <a:cs typeface="Arial"/>
              </a:rPr>
              <a:t>n</a:t>
            </a:r>
            <a:r>
              <a:rPr sz="1200" spc="-35" dirty="0" smtClean="0">
                <a:latin typeface="Arial"/>
                <a:cs typeface="Arial"/>
              </a:rPr>
              <a:t>t</a:t>
            </a:r>
            <a:r>
              <a:rPr sz="1200" spc="0" dirty="0" smtClean="0">
                <a:latin typeface="Arial"/>
                <a:cs typeface="Arial"/>
              </a:rPr>
              <a:t>e</a:t>
            </a:r>
            <a:r>
              <a:rPr sz="1200" spc="-40" dirty="0" smtClean="0">
                <a:latin typeface="Arial"/>
                <a:cs typeface="Arial"/>
              </a:rPr>
              <a:t>r</a:t>
            </a:r>
            <a:r>
              <a:rPr sz="1200" spc="-60" dirty="0" smtClean="0">
                <a:latin typeface="Arial"/>
                <a:cs typeface="Arial"/>
              </a:rPr>
              <a:t>n</a:t>
            </a:r>
            <a:r>
              <a:rPr sz="1200" spc="0" dirty="0" smtClean="0">
                <a:latin typeface="Arial"/>
                <a:cs typeface="Arial"/>
              </a:rPr>
              <a:t>a</a:t>
            </a:r>
            <a:r>
              <a:rPr sz="1200" spc="-35" dirty="0" smtClean="0">
                <a:latin typeface="Arial"/>
                <a:cs typeface="Arial"/>
              </a:rPr>
              <a:t>t</a:t>
            </a:r>
            <a:r>
              <a:rPr sz="1200" spc="30" dirty="0" smtClean="0">
                <a:latin typeface="Arial"/>
                <a:cs typeface="Arial"/>
              </a:rPr>
              <a:t>i</a:t>
            </a:r>
            <a:r>
              <a:rPr sz="1200" spc="-10" dirty="0" smtClean="0">
                <a:latin typeface="Arial"/>
                <a:cs typeface="Arial"/>
              </a:rPr>
              <a:t>o</a:t>
            </a:r>
            <a:r>
              <a:rPr sz="1200" spc="-70" dirty="0" smtClean="0">
                <a:latin typeface="Arial"/>
                <a:cs typeface="Arial"/>
              </a:rPr>
              <a:t>n</a:t>
            </a:r>
            <a:r>
              <a:rPr sz="1200" spc="0" dirty="0" smtClean="0">
                <a:latin typeface="Arial"/>
                <a:cs typeface="Arial"/>
              </a:rPr>
              <a:t>al</a:t>
            </a:r>
            <a:r>
              <a:rPr sz="1200" spc="105" dirty="0" smtClean="0">
                <a:latin typeface="Arial"/>
                <a:cs typeface="Arial"/>
              </a:rPr>
              <a:t> </a:t>
            </a:r>
            <a:r>
              <a:rPr sz="1200" spc="-20" dirty="0" smtClean="0">
                <a:latin typeface="Arial"/>
                <a:cs typeface="Arial"/>
              </a:rPr>
              <a:t>m</a:t>
            </a:r>
            <a:r>
              <a:rPr sz="1200" spc="0" dirty="0" smtClean="0">
                <a:latin typeface="Arial"/>
                <a:cs typeface="Arial"/>
              </a:rPr>
              <a:t>a</a:t>
            </a:r>
            <a:r>
              <a:rPr sz="1200" spc="-40" dirty="0" smtClean="0">
                <a:latin typeface="Arial"/>
                <a:cs typeface="Arial"/>
              </a:rPr>
              <a:t>r</a:t>
            </a:r>
            <a:r>
              <a:rPr sz="1200" spc="0" dirty="0" smtClean="0">
                <a:latin typeface="Arial"/>
                <a:cs typeface="Arial"/>
              </a:rPr>
              <a:t>k</a:t>
            </a:r>
            <a:r>
              <a:rPr sz="1200" spc="15" dirty="0" smtClean="0">
                <a:latin typeface="Arial"/>
                <a:cs typeface="Arial"/>
              </a:rPr>
              <a:t>e</a:t>
            </a:r>
            <a:r>
              <a:rPr sz="1200" spc="0" dirty="0" smtClean="0">
                <a:latin typeface="Arial"/>
                <a:cs typeface="Arial"/>
              </a:rPr>
              <a:t>t</a:t>
            </a:r>
            <a:r>
              <a:rPr sz="1200" spc="75" dirty="0" smtClean="0">
                <a:latin typeface="Arial"/>
                <a:cs typeface="Arial"/>
              </a:rPr>
              <a:t> </a:t>
            </a:r>
            <a:r>
              <a:rPr sz="1200" spc="-35" dirty="0" smtClean="0">
                <a:latin typeface="Arial"/>
                <a:cs typeface="Arial"/>
              </a:rPr>
              <a:t>t</a:t>
            </a:r>
            <a:r>
              <a:rPr sz="1200" spc="0" dirty="0" smtClean="0">
                <a:latin typeface="Arial"/>
                <a:cs typeface="Arial"/>
              </a:rPr>
              <a:t>o</a:t>
            </a:r>
            <a:r>
              <a:rPr sz="1200" spc="-30" dirty="0" smtClean="0">
                <a:latin typeface="Arial"/>
                <a:cs typeface="Arial"/>
              </a:rPr>
              <a:t> </a:t>
            </a:r>
            <a:r>
              <a:rPr sz="1200" spc="30" dirty="0" smtClean="0">
                <a:latin typeface="Arial"/>
                <a:cs typeface="Arial"/>
              </a:rPr>
              <a:t>i</a:t>
            </a:r>
            <a:r>
              <a:rPr sz="1200" spc="-35" dirty="0" smtClean="0">
                <a:latin typeface="Arial"/>
                <a:cs typeface="Arial"/>
              </a:rPr>
              <a:t>t</a:t>
            </a:r>
            <a:r>
              <a:rPr sz="1200" spc="0" dirty="0" smtClean="0">
                <a:latin typeface="Arial"/>
                <a:cs typeface="Arial"/>
              </a:rPr>
              <a:t>s</a:t>
            </a:r>
            <a:r>
              <a:rPr sz="1200" spc="50" dirty="0" smtClean="0">
                <a:latin typeface="Arial"/>
                <a:cs typeface="Arial"/>
              </a:rPr>
              <a:t> </a:t>
            </a:r>
            <a:r>
              <a:rPr sz="1200" spc="-60" dirty="0" smtClean="0">
                <a:latin typeface="Arial"/>
                <a:cs typeface="Arial"/>
              </a:rPr>
              <a:t>u</a:t>
            </a:r>
            <a:r>
              <a:rPr sz="1200" spc="-55" dirty="0" smtClean="0">
                <a:latin typeface="Arial"/>
                <a:cs typeface="Arial"/>
              </a:rPr>
              <a:t>l</a:t>
            </a:r>
            <a:r>
              <a:rPr sz="1200" spc="-35" dirty="0" smtClean="0">
                <a:latin typeface="Arial"/>
                <a:cs typeface="Arial"/>
              </a:rPr>
              <a:t>t</a:t>
            </a:r>
            <a:r>
              <a:rPr sz="1200" spc="30" dirty="0" smtClean="0">
                <a:latin typeface="Arial"/>
                <a:cs typeface="Arial"/>
              </a:rPr>
              <a:t>i</a:t>
            </a:r>
            <a:r>
              <a:rPr sz="1200" spc="-20" dirty="0" smtClean="0">
                <a:latin typeface="Arial"/>
                <a:cs typeface="Arial"/>
              </a:rPr>
              <a:t>m</a:t>
            </a:r>
            <a:r>
              <a:rPr sz="1200" spc="0" dirty="0" smtClean="0">
                <a:latin typeface="Arial"/>
                <a:cs typeface="Arial"/>
              </a:rPr>
              <a:t>a</a:t>
            </a:r>
            <a:r>
              <a:rPr sz="1200" spc="-35" dirty="0" smtClean="0">
                <a:latin typeface="Arial"/>
                <a:cs typeface="Arial"/>
              </a:rPr>
              <a:t>t</a:t>
            </a:r>
            <a:r>
              <a:rPr sz="1200" spc="0" dirty="0" smtClean="0">
                <a:latin typeface="Arial"/>
                <a:cs typeface="Arial"/>
              </a:rPr>
              <a:t>e</a:t>
            </a:r>
            <a:r>
              <a:rPr sz="1200" spc="75" dirty="0" smtClean="0">
                <a:latin typeface="Arial"/>
                <a:cs typeface="Arial"/>
              </a:rPr>
              <a:t> </a:t>
            </a:r>
            <a:r>
              <a:rPr sz="1200" spc="0" dirty="0" smtClean="0">
                <a:latin typeface="Arial"/>
                <a:cs typeface="Arial"/>
              </a:rPr>
              <a:t>des</a:t>
            </a:r>
            <a:r>
              <a:rPr sz="1200" spc="-35" dirty="0" smtClean="0">
                <a:latin typeface="Arial"/>
                <a:cs typeface="Arial"/>
              </a:rPr>
              <a:t>t</a:t>
            </a:r>
            <a:r>
              <a:rPr sz="1200" spc="30" dirty="0" smtClean="0">
                <a:latin typeface="Arial"/>
                <a:cs typeface="Arial"/>
              </a:rPr>
              <a:t>i</a:t>
            </a:r>
            <a:r>
              <a:rPr sz="1200" spc="-60" dirty="0" smtClean="0">
                <a:latin typeface="Arial"/>
                <a:cs typeface="Arial"/>
              </a:rPr>
              <a:t>n</a:t>
            </a:r>
            <a:r>
              <a:rPr sz="1200" spc="0" dirty="0" smtClean="0">
                <a:latin typeface="Arial"/>
                <a:cs typeface="Arial"/>
              </a:rPr>
              <a:t>a</a:t>
            </a:r>
            <a:r>
              <a:rPr sz="1200" spc="-35" dirty="0" smtClean="0">
                <a:latin typeface="Arial"/>
                <a:cs typeface="Arial"/>
              </a:rPr>
              <a:t>t</a:t>
            </a:r>
            <a:r>
              <a:rPr sz="1200" spc="30" dirty="0" smtClean="0">
                <a:latin typeface="Arial"/>
                <a:cs typeface="Arial"/>
              </a:rPr>
              <a:t>i</a:t>
            </a:r>
            <a:r>
              <a:rPr sz="1200" spc="0" dirty="0" smtClean="0">
                <a:latin typeface="Arial"/>
                <a:cs typeface="Arial"/>
              </a:rPr>
              <a:t>o</a:t>
            </a:r>
            <a:r>
              <a:rPr sz="1200" spc="-70" dirty="0" smtClean="0">
                <a:latin typeface="Arial"/>
                <a:cs typeface="Arial"/>
              </a:rPr>
              <a:t>n</a:t>
            </a:r>
            <a:r>
              <a:rPr sz="1200" spc="0" dirty="0" smtClean="0">
                <a:latin typeface="Arial"/>
                <a:cs typeface="Arial"/>
              </a:rPr>
              <a:t>.</a:t>
            </a:r>
            <a:endParaRPr sz="1200">
              <a:latin typeface="Arial"/>
              <a:cs typeface="Arial"/>
            </a:endParaRPr>
          </a:p>
          <a:p>
            <a:pPr>
              <a:lnSpc>
                <a:spcPts val="500"/>
              </a:lnSpc>
              <a:spcBef>
                <a:spcPts val="0"/>
              </a:spcBef>
            </a:pPr>
            <a:endParaRPr sz="500"/>
          </a:p>
          <a:p>
            <a:pPr>
              <a:lnSpc>
                <a:spcPts val="1000"/>
              </a:lnSpc>
            </a:pPr>
            <a:endParaRPr sz="1000"/>
          </a:p>
          <a:p>
            <a:pPr marL="12700" marR="35560">
              <a:lnSpc>
                <a:spcPct val="100000"/>
              </a:lnSpc>
            </a:pPr>
            <a:r>
              <a:rPr sz="1200" spc="-50" dirty="0" smtClean="0">
                <a:latin typeface="Arial"/>
                <a:cs typeface="Arial"/>
              </a:rPr>
              <a:t>T</a:t>
            </a:r>
            <a:r>
              <a:rPr sz="1200" spc="-70" dirty="0" smtClean="0">
                <a:latin typeface="Arial"/>
                <a:cs typeface="Arial"/>
              </a:rPr>
              <a:t>h</a:t>
            </a:r>
            <a:r>
              <a:rPr sz="1200" spc="0" dirty="0" smtClean="0">
                <a:latin typeface="Arial"/>
                <a:cs typeface="Arial"/>
              </a:rPr>
              <a:t>e</a:t>
            </a:r>
            <a:r>
              <a:rPr sz="1200" spc="30" dirty="0" smtClean="0">
                <a:latin typeface="Arial"/>
                <a:cs typeface="Arial"/>
              </a:rPr>
              <a:t> D</a:t>
            </a:r>
            <a:r>
              <a:rPr sz="1200" spc="-70" dirty="0" smtClean="0">
                <a:latin typeface="Arial"/>
                <a:cs typeface="Arial"/>
              </a:rPr>
              <a:t>u</a:t>
            </a:r>
            <a:r>
              <a:rPr sz="1200" spc="0" dirty="0" smtClean="0">
                <a:latin typeface="Arial"/>
                <a:cs typeface="Arial"/>
              </a:rPr>
              <a:t>bai</a:t>
            </a:r>
            <a:r>
              <a:rPr sz="1200" spc="-40" dirty="0" smtClean="0">
                <a:latin typeface="Arial"/>
                <a:cs typeface="Arial"/>
              </a:rPr>
              <a:t> </a:t>
            </a:r>
            <a:r>
              <a:rPr sz="1200" spc="-30" dirty="0" smtClean="0">
                <a:latin typeface="Arial"/>
                <a:cs typeface="Arial"/>
              </a:rPr>
              <a:t>M</a:t>
            </a:r>
            <a:r>
              <a:rPr sz="1200" spc="-70" dirty="0" smtClean="0">
                <a:latin typeface="Arial"/>
                <a:cs typeface="Arial"/>
              </a:rPr>
              <a:t>u</a:t>
            </a:r>
            <a:r>
              <a:rPr sz="1200" spc="-55" dirty="0" smtClean="0">
                <a:latin typeface="Arial"/>
                <a:cs typeface="Arial"/>
              </a:rPr>
              <a:t>l</a:t>
            </a:r>
            <a:r>
              <a:rPr sz="1200" spc="-35" dirty="0" smtClean="0">
                <a:latin typeface="Arial"/>
                <a:cs typeface="Arial"/>
              </a:rPr>
              <a:t>t</a:t>
            </a:r>
            <a:r>
              <a:rPr sz="1200" spc="0" dirty="0" smtClean="0">
                <a:latin typeface="Arial"/>
                <a:cs typeface="Arial"/>
              </a:rPr>
              <a:t>i</a:t>
            </a:r>
            <a:r>
              <a:rPr sz="1200" spc="155" dirty="0" smtClean="0">
                <a:latin typeface="Arial"/>
                <a:cs typeface="Arial"/>
              </a:rPr>
              <a:t> </a:t>
            </a:r>
            <a:r>
              <a:rPr sz="1200" spc="30" dirty="0" smtClean="0">
                <a:latin typeface="Arial"/>
                <a:cs typeface="Arial"/>
              </a:rPr>
              <a:t>C</a:t>
            </a:r>
            <a:r>
              <a:rPr sz="1200" spc="0" dirty="0" smtClean="0">
                <a:latin typeface="Arial"/>
                <a:cs typeface="Arial"/>
              </a:rPr>
              <a:t>o</a:t>
            </a:r>
            <a:r>
              <a:rPr sz="1200" spc="-20" dirty="0" smtClean="0">
                <a:latin typeface="Arial"/>
                <a:cs typeface="Arial"/>
              </a:rPr>
              <a:t>mm</a:t>
            </a:r>
            <a:r>
              <a:rPr sz="1200" spc="0" dirty="0" smtClean="0">
                <a:latin typeface="Arial"/>
                <a:cs typeface="Arial"/>
              </a:rPr>
              <a:t>o</a:t>
            </a:r>
            <a:r>
              <a:rPr sz="1200" spc="-10" dirty="0" smtClean="0">
                <a:latin typeface="Arial"/>
                <a:cs typeface="Arial"/>
              </a:rPr>
              <a:t>d</a:t>
            </a:r>
            <a:r>
              <a:rPr sz="1200" spc="30" dirty="0" smtClean="0">
                <a:latin typeface="Arial"/>
                <a:cs typeface="Arial"/>
              </a:rPr>
              <a:t>i</a:t>
            </a:r>
            <a:r>
              <a:rPr sz="1200" spc="-35" dirty="0" smtClean="0">
                <a:latin typeface="Arial"/>
                <a:cs typeface="Arial"/>
              </a:rPr>
              <a:t>t</a:t>
            </a:r>
            <a:r>
              <a:rPr sz="1200" spc="20" dirty="0" smtClean="0">
                <a:latin typeface="Arial"/>
                <a:cs typeface="Arial"/>
              </a:rPr>
              <a:t>i</a:t>
            </a:r>
            <a:r>
              <a:rPr sz="1200" spc="0" dirty="0" smtClean="0">
                <a:latin typeface="Arial"/>
                <a:cs typeface="Arial"/>
              </a:rPr>
              <a:t>es</a:t>
            </a:r>
            <a:r>
              <a:rPr sz="1200" spc="-70" dirty="0" smtClean="0">
                <a:latin typeface="Arial"/>
                <a:cs typeface="Arial"/>
              </a:rPr>
              <a:t> </a:t>
            </a:r>
            <a:r>
              <a:rPr sz="1200" spc="30" dirty="0" smtClean="0">
                <a:latin typeface="Arial"/>
                <a:cs typeface="Arial"/>
              </a:rPr>
              <a:t>C</a:t>
            </a:r>
            <a:r>
              <a:rPr sz="1200" spc="0" dirty="0" smtClean="0">
                <a:latin typeface="Arial"/>
                <a:cs typeface="Arial"/>
              </a:rPr>
              <a:t>e</a:t>
            </a:r>
            <a:r>
              <a:rPr sz="1200" spc="-70" dirty="0" smtClean="0">
                <a:latin typeface="Arial"/>
                <a:cs typeface="Arial"/>
              </a:rPr>
              <a:t>n</a:t>
            </a:r>
            <a:r>
              <a:rPr sz="1200" spc="-35" dirty="0" smtClean="0">
                <a:latin typeface="Arial"/>
                <a:cs typeface="Arial"/>
              </a:rPr>
              <a:t>t</a:t>
            </a:r>
            <a:r>
              <a:rPr sz="1200" spc="-40" dirty="0" smtClean="0">
                <a:latin typeface="Arial"/>
                <a:cs typeface="Arial"/>
              </a:rPr>
              <a:t>r</a:t>
            </a:r>
            <a:r>
              <a:rPr sz="1200" spc="0" dirty="0" smtClean="0">
                <a:latin typeface="Arial"/>
                <a:cs typeface="Arial"/>
              </a:rPr>
              <a:t>e</a:t>
            </a:r>
            <a:r>
              <a:rPr sz="1200" spc="40" dirty="0" smtClean="0">
                <a:latin typeface="Arial"/>
                <a:cs typeface="Arial"/>
              </a:rPr>
              <a:t> </a:t>
            </a:r>
            <a:r>
              <a:rPr sz="1200" spc="-70" dirty="0" smtClean="0">
                <a:latin typeface="Arial"/>
                <a:cs typeface="Arial"/>
              </a:rPr>
              <a:t>h</a:t>
            </a:r>
            <a:r>
              <a:rPr sz="1200" spc="0" dirty="0" smtClean="0">
                <a:latin typeface="Arial"/>
                <a:cs typeface="Arial"/>
              </a:rPr>
              <a:t>as</a:t>
            </a:r>
            <a:r>
              <a:rPr sz="1200" spc="25" dirty="0" smtClean="0">
                <a:latin typeface="Arial"/>
                <a:cs typeface="Arial"/>
              </a:rPr>
              <a:t> </a:t>
            </a:r>
            <a:r>
              <a:rPr sz="1200" spc="30" dirty="0" smtClean="0">
                <a:latin typeface="Arial"/>
                <a:cs typeface="Arial"/>
              </a:rPr>
              <a:t>i</a:t>
            </a:r>
            <a:r>
              <a:rPr sz="1200" spc="-70" dirty="0" smtClean="0">
                <a:latin typeface="Arial"/>
                <a:cs typeface="Arial"/>
              </a:rPr>
              <a:t>n</a:t>
            </a:r>
            <a:r>
              <a:rPr sz="1200" spc="-35" dirty="0" smtClean="0">
                <a:latin typeface="Arial"/>
                <a:cs typeface="Arial"/>
              </a:rPr>
              <a:t>t</a:t>
            </a:r>
            <a:r>
              <a:rPr sz="1200" spc="0" dirty="0" smtClean="0">
                <a:latin typeface="Arial"/>
                <a:cs typeface="Arial"/>
              </a:rPr>
              <a:t>eg</a:t>
            </a:r>
            <a:r>
              <a:rPr sz="1200" spc="-40" dirty="0" smtClean="0">
                <a:latin typeface="Arial"/>
                <a:cs typeface="Arial"/>
              </a:rPr>
              <a:t>r</a:t>
            </a:r>
            <a:r>
              <a:rPr sz="1200" spc="0" dirty="0" smtClean="0">
                <a:latin typeface="Arial"/>
                <a:cs typeface="Arial"/>
              </a:rPr>
              <a:t>a</a:t>
            </a:r>
            <a:r>
              <a:rPr sz="1200" spc="-35" dirty="0" smtClean="0">
                <a:latin typeface="Arial"/>
                <a:cs typeface="Arial"/>
              </a:rPr>
              <a:t>t</a:t>
            </a:r>
            <a:r>
              <a:rPr sz="1200" spc="0" dirty="0" smtClean="0">
                <a:latin typeface="Arial"/>
                <a:cs typeface="Arial"/>
              </a:rPr>
              <a:t>ed</a:t>
            </a:r>
            <a:r>
              <a:rPr sz="1200" spc="30" dirty="0" smtClean="0">
                <a:latin typeface="Arial"/>
                <a:cs typeface="Arial"/>
              </a:rPr>
              <a:t> </a:t>
            </a:r>
            <a:r>
              <a:rPr sz="1200" spc="-35" dirty="0" smtClean="0">
                <a:latin typeface="Arial"/>
                <a:cs typeface="Arial"/>
              </a:rPr>
              <a:t>t</a:t>
            </a:r>
            <a:r>
              <a:rPr sz="1200" spc="-70" dirty="0" smtClean="0">
                <a:latin typeface="Arial"/>
                <a:cs typeface="Arial"/>
              </a:rPr>
              <a:t>h</a:t>
            </a:r>
            <a:r>
              <a:rPr sz="1200" spc="0" dirty="0" smtClean="0">
                <a:latin typeface="Arial"/>
                <a:cs typeface="Arial"/>
              </a:rPr>
              <a:t>e</a:t>
            </a:r>
            <a:r>
              <a:rPr sz="1200" spc="114" dirty="0" smtClean="0">
                <a:latin typeface="Arial"/>
                <a:cs typeface="Arial"/>
              </a:rPr>
              <a:t> </a:t>
            </a:r>
            <a:r>
              <a:rPr sz="1200" spc="-40" dirty="0" smtClean="0">
                <a:latin typeface="Arial"/>
                <a:cs typeface="Arial"/>
              </a:rPr>
              <a:t>r</a:t>
            </a:r>
            <a:r>
              <a:rPr sz="1200" spc="0" dirty="0" smtClean="0">
                <a:latin typeface="Arial"/>
                <a:cs typeface="Arial"/>
              </a:rPr>
              <a:t>e</a:t>
            </a:r>
            <a:r>
              <a:rPr sz="1200" spc="-25" dirty="0" smtClean="0">
                <a:latin typeface="Arial"/>
                <a:cs typeface="Arial"/>
              </a:rPr>
              <a:t>f</a:t>
            </a:r>
            <a:r>
              <a:rPr sz="1200" spc="30" dirty="0" smtClean="0">
                <a:latin typeface="Arial"/>
                <a:cs typeface="Arial"/>
              </a:rPr>
              <a:t>i</a:t>
            </a:r>
            <a:r>
              <a:rPr sz="1200" spc="-70" dirty="0" smtClean="0">
                <a:latin typeface="Arial"/>
                <a:cs typeface="Arial"/>
              </a:rPr>
              <a:t>n</a:t>
            </a:r>
            <a:r>
              <a:rPr sz="1200" spc="30" dirty="0" smtClean="0">
                <a:latin typeface="Arial"/>
                <a:cs typeface="Arial"/>
              </a:rPr>
              <a:t>i</a:t>
            </a:r>
            <a:r>
              <a:rPr sz="1200" spc="-70" dirty="0" smtClean="0">
                <a:latin typeface="Arial"/>
                <a:cs typeface="Arial"/>
              </a:rPr>
              <a:t>n</a:t>
            </a:r>
            <a:r>
              <a:rPr sz="1200" spc="-10" dirty="0" smtClean="0">
                <a:latin typeface="Arial"/>
                <a:cs typeface="Arial"/>
              </a:rPr>
              <a:t>g</a:t>
            </a:r>
            <a:r>
              <a:rPr sz="1200" spc="0" dirty="0" smtClean="0">
                <a:latin typeface="Arial"/>
                <a:cs typeface="Arial"/>
              </a:rPr>
              <a:t>, </a:t>
            </a:r>
            <a:r>
              <a:rPr sz="1200" spc="-20" dirty="0" smtClean="0">
                <a:latin typeface="Arial"/>
                <a:cs typeface="Arial"/>
              </a:rPr>
              <a:t>m</a:t>
            </a:r>
            <a:r>
              <a:rPr sz="1200" spc="0" dirty="0" smtClean="0">
                <a:latin typeface="Arial"/>
                <a:cs typeface="Arial"/>
              </a:rPr>
              <a:t>a</a:t>
            </a:r>
            <a:r>
              <a:rPr sz="1200" spc="-70" dirty="0" smtClean="0">
                <a:latin typeface="Arial"/>
                <a:cs typeface="Arial"/>
              </a:rPr>
              <a:t>nu</a:t>
            </a:r>
            <a:r>
              <a:rPr sz="1200" spc="-25" dirty="0" smtClean="0">
                <a:latin typeface="Arial"/>
                <a:cs typeface="Arial"/>
              </a:rPr>
              <a:t>f</a:t>
            </a:r>
            <a:r>
              <a:rPr sz="1200" spc="-10" dirty="0" smtClean="0">
                <a:latin typeface="Arial"/>
                <a:cs typeface="Arial"/>
              </a:rPr>
              <a:t>a</a:t>
            </a:r>
            <a:r>
              <a:rPr sz="1200" spc="0" dirty="0" smtClean="0">
                <a:latin typeface="Arial"/>
                <a:cs typeface="Arial"/>
              </a:rPr>
              <a:t>c</a:t>
            </a:r>
            <a:r>
              <a:rPr sz="1200" spc="-35" dirty="0" smtClean="0">
                <a:latin typeface="Arial"/>
                <a:cs typeface="Arial"/>
              </a:rPr>
              <a:t>t</a:t>
            </a:r>
            <a:r>
              <a:rPr sz="1200" spc="-70" dirty="0" smtClean="0">
                <a:latin typeface="Arial"/>
                <a:cs typeface="Arial"/>
              </a:rPr>
              <a:t>u</a:t>
            </a:r>
            <a:r>
              <a:rPr sz="1200" spc="-40" dirty="0" smtClean="0">
                <a:latin typeface="Arial"/>
                <a:cs typeface="Arial"/>
              </a:rPr>
              <a:t>r</a:t>
            </a:r>
            <a:r>
              <a:rPr sz="1200" spc="30" dirty="0" smtClean="0">
                <a:latin typeface="Arial"/>
                <a:cs typeface="Arial"/>
              </a:rPr>
              <a:t>i</a:t>
            </a:r>
            <a:r>
              <a:rPr sz="1200" spc="-70" dirty="0" smtClean="0">
                <a:latin typeface="Arial"/>
                <a:cs typeface="Arial"/>
              </a:rPr>
              <a:t>n</a:t>
            </a:r>
            <a:r>
              <a:rPr sz="1200" spc="0" dirty="0" smtClean="0">
                <a:latin typeface="Arial"/>
                <a:cs typeface="Arial"/>
              </a:rPr>
              <a:t>g</a:t>
            </a:r>
            <a:r>
              <a:rPr sz="1200" spc="160" dirty="0" smtClean="0">
                <a:latin typeface="Arial"/>
                <a:cs typeface="Arial"/>
              </a:rPr>
              <a:t> </a:t>
            </a:r>
            <a:r>
              <a:rPr sz="1200" spc="0" dirty="0" smtClean="0">
                <a:latin typeface="Arial"/>
                <a:cs typeface="Arial"/>
              </a:rPr>
              <a:t>a</a:t>
            </a:r>
            <a:r>
              <a:rPr sz="1200" spc="-70" dirty="0" smtClean="0">
                <a:latin typeface="Arial"/>
                <a:cs typeface="Arial"/>
              </a:rPr>
              <a:t>n</a:t>
            </a:r>
            <a:r>
              <a:rPr sz="1200" spc="0" dirty="0" smtClean="0">
                <a:latin typeface="Arial"/>
                <a:cs typeface="Arial"/>
              </a:rPr>
              <a:t>d</a:t>
            </a:r>
            <a:r>
              <a:rPr sz="1200" spc="30" dirty="0" smtClean="0">
                <a:latin typeface="Arial"/>
                <a:cs typeface="Arial"/>
              </a:rPr>
              <a:t> </a:t>
            </a:r>
            <a:r>
              <a:rPr sz="1200" spc="-35" dirty="0" smtClean="0">
                <a:latin typeface="Arial"/>
                <a:cs typeface="Arial"/>
              </a:rPr>
              <a:t>t</a:t>
            </a:r>
            <a:r>
              <a:rPr sz="1200" spc="-40" dirty="0" smtClean="0">
                <a:latin typeface="Arial"/>
                <a:cs typeface="Arial"/>
              </a:rPr>
              <a:t>r</a:t>
            </a:r>
            <a:r>
              <a:rPr sz="1200" spc="0" dirty="0" smtClean="0">
                <a:latin typeface="Arial"/>
                <a:cs typeface="Arial"/>
              </a:rPr>
              <a:t>ad</a:t>
            </a:r>
            <a:r>
              <a:rPr sz="1200" spc="30" dirty="0" smtClean="0">
                <a:latin typeface="Arial"/>
                <a:cs typeface="Arial"/>
              </a:rPr>
              <a:t>i</a:t>
            </a:r>
            <a:r>
              <a:rPr sz="1200" spc="-70" dirty="0" smtClean="0">
                <a:latin typeface="Arial"/>
                <a:cs typeface="Arial"/>
              </a:rPr>
              <a:t>n</a:t>
            </a:r>
            <a:r>
              <a:rPr sz="1200" spc="0" dirty="0" smtClean="0">
                <a:latin typeface="Arial"/>
                <a:cs typeface="Arial"/>
              </a:rPr>
              <a:t>g</a:t>
            </a:r>
            <a:r>
              <a:rPr sz="1200" spc="100" dirty="0" smtClean="0">
                <a:latin typeface="Arial"/>
                <a:cs typeface="Arial"/>
              </a:rPr>
              <a:t> </a:t>
            </a:r>
            <a:r>
              <a:rPr sz="1200" spc="0" dirty="0" smtClean="0">
                <a:latin typeface="Arial"/>
                <a:cs typeface="Arial"/>
              </a:rPr>
              <a:t>of</a:t>
            </a:r>
            <a:r>
              <a:rPr sz="1200" spc="-70" dirty="0" smtClean="0">
                <a:latin typeface="Arial"/>
                <a:cs typeface="Arial"/>
              </a:rPr>
              <a:t> </a:t>
            </a:r>
            <a:r>
              <a:rPr sz="1200" spc="0" dirty="0" smtClean="0">
                <a:latin typeface="Arial"/>
                <a:cs typeface="Arial"/>
              </a:rPr>
              <a:t>go</a:t>
            </a:r>
            <a:r>
              <a:rPr sz="1200" spc="-55" dirty="0" smtClean="0">
                <a:latin typeface="Arial"/>
                <a:cs typeface="Arial"/>
              </a:rPr>
              <a:t>l</a:t>
            </a:r>
            <a:r>
              <a:rPr sz="1200" spc="0" dirty="0" smtClean="0">
                <a:latin typeface="Arial"/>
                <a:cs typeface="Arial"/>
              </a:rPr>
              <a:t>d</a:t>
            </a:r>
            <a:r>
              <a:rPr sz="1200" spc="40" dirty="0" smtClean="0">
                <a:latin typeface="Arial"/>
                <a:cs typeface="Arial"/>
              </a:rPr>
              <a:t> </a:t>
            </a:r>
            <a:r>
              <a:rPr sz="1200" spc="0" dirty="0" smtClean="0">
                <a:latin typeface="Arial"/>
                <a:cs typeface="Arial"/>
              </a:rPr>
              <a:t>a</a:t>
            </a:r>
            <a:r>
              <a:rPr sz="1200" spc="-70" dirty="0" smtClean="0">
                <a:latin typeface="Arial"/>
                <a:cs typeface="Arial"/>
              </a:rPr>
              <a:t>n</a:t>
            </a:r>
            <a:r>
              <a:rPr sz="1200" spc="0" dirty="0" smtClean="0">
                <a:latin typeface="Arial"/>
                <a:cs typeface="Arial"/>
              </a:rPr>
              <a:t>d</a:t>
            </a:r>
            <a:r>
              <a:rPr sz="1200" spc="30" dirty="0" smtClean="0">
                <a:latin typeface="Arial"/>
                <a:cs typeface="Arial"/>
              </a:rPr>
              <a:t> </a:t>
            </a:r>
            <a:r>
              <a:rPr sz="1200" spc="0" dirty="0" smtClean="0">
                <a:latin typeface="Arial"/>
                <a:cs typeface="Arial"/>
              </a:rPr>
              <a:t>p</a:t>
            </a:r>
            <a:r>
              <a:rPr sz="1200" spc="-55" dirty="0" smtClean="0">
                <a:latin typeface="Arial"/>
                <a:cs typeface="Arial"/>
              </a:rPr>
              <a:t>l</a:t>
            </a:r>
            <a:r>
              <a:rPr sz="1200" spc="0" dirty="0" smtClean="0">
                <a:latin typeface="Arial"/>
                <a:cs typeface="Arial"/>
              </a:rPr>
              <a:t>a</a:t>
            </a:r>
            <a:r>
              <a:rPr sz="1200" spc="-70" dirty="0" smtClean="0">
                <a:latin typeface="Arial"/>
                <a:cs typeface="Arial"/>
              </a:rPr>
              <a:t>n</a:t>
            </a:r>
            <a:r>
              <a:rPr sz="1200" spc="0" dirty="0" smtClean="0">
                <a:latin typeface="Arial"/>
                <a:cs typeface="Arial"/>
              </a:rPr>
              <a:t>s</a:t>
            </a:r>
            <a:r>
              <a:rPr sz="1200" spc="25" dirty="0" smtClean="0">
                <a:latin typeface="Arial"/>
                <a:cs typeface="Arial"/>
              </a:rPr>
              <a:t> </a:t>
            </a:r>
            <a:r>
              <a:rPr sz="1200" spc="-35" dirty="0" smtClean="0">
                <a:latin typeface="Arial"/>
                <a:cs typeface="Arial"/>
              </a:rPr>
              <a:t>t</a:t>
            </a:r>
            <a:r>
              <a:rPr sz="1200" spc="0" dirty="0" smtClean="0">
                <a:latin typeface="Arial"/>
                <a:cs typeface="Arial"/>
              </a:rPr>
              <a:t>o</a:t>
            </a:r>
            <a:r>
              <a:rPr sz="1200" spc="40" dirty="0" smtClean="0">
                <a:latin typeface="Arial"/>
                <a:cs typeface="Arial"/>
              </a:rPr>
              <a:t> </a:t>
            </a:r>
            <a:r>
              <a:rPr sz="1200" spc="30" dirty="0" smtClean="0">
                <a:latin typeface="Arial"/>
                <a:cs typeface="Arial"/>
              </a:rPr>
              <a:t>i</a:t>
            </a:r>
            <a:r>
              <a:rPr sz="1200" spc="-70" dirty="0" smtClean="0">
                <a:latin typeface="Arial"/>
                <a:cs typeface="Arial"/>
              </a:rPr>
              <a:t>n</a:t>
            </a:r>
            <a:r>
              <a:rPr sz="1200" spc="-35" dirty="0" smtClean="0">
                <a:latin typeface="Arial"/>
                <a:cs typeface="Arial"/>
              </a:rPr>
              <a:t>t</a:t>
            </a:r>
            <a:r>
              <a:rPr sz="1200" spc="-40" dirty="0" smtClean="0">
                <a:latin typeface="Arial"/>
                <a:cs typeface="Arial"/>
              </a:rPr>
              <a:t>r</a:t>
            </a:r>
            <a:r>
              <a:rPr sz="1200" spc="0" dirty="0" smtClean="0">
                <a:latin typeface="Arial"/>
                <a:cs typeface="Arial"/>
              </a:rPr>
              <a:t>od</a:t>
            </a:r>
            <a:r>
              <a:rPr sz="1200" spc="-70" dirty="0" smtClean="0">
                <a:latin typeface="Arial"/>
                <a:cs typeface="Arial"/>
              </a:rPr>
              <a:t>u</a:t>
            </a:r>
            <a:r>
              <a:rPr sz="1200" spc="0" dirty="0" smtClean="0">
                <a:latin typeface="Arial"/>
                <a:cs typeface="Arial"/>
              </a:rPr>
              <a:t>ce</a:t>
            </a:r>
            <a:r>
              <a:rPr sz="1200" spc="100" dirty="0" smtClean="0">
                <a:latin typeface="Arial"/>
                <a:cs typeface="Arial"/>
              </a:rPr>
              <a:t> </a:t>
            </a:r>
            <a:r>
              <a:rPr sz="1200" spc="-35" dirty="0" smtClean="0">
                <a:latin typeface="Arial"/>
                <a:cs typeface="Arial"/>
              </a:rPr>
              <a:t>t</a:t>
            </a:r>
            <a:r>
              <a:rPr sz="1200" spc="-70" dirty="0" smtClean="0">
                <a:latin typeface="Arial"/>
                <a:cs typeface="Arial"/>
              </a:rPr>
              <a:t>h</a:t>
            </a:r>
            <a:r>
              <a:rPr sz="1200" spc="0" dirty="0" smtClean="0">
                <a:latin typeface="Arial"/>
                <a:cs typeface="Arial"/>
              </a:rPr>
              <a:t>e</a:t>
            </a:r>
            <a:r>
              <a:rPr sz="1200" spc="114" dirty="0" smtClean="0">
                <a:latin typeface="Arial"/>
                <a:cs typeface="Arial"/>
              </a:rPr>
              <a:t> </a:t>
            </a:r>
            <a:r>
              <a:rPr sz="1200" spc="-35" dirty="0" smtClean="0">
                <a:latin typeface="Arial"/>
                <a:cs typeface="Arial"/>
              </a:rPr>
              <a:t>t</a:t>
            </a:r>
            <a:r>
              <a:rPr sz="1200" spc="-40" dirty="0" smtClean="0">
                <a:latin typeface="Arial"/>
                <a:cs typeface="Arial"/>
              </a:rPr>
              <a:t>r</a:t>
            </a:r>
            <a:r>
              <a:rPr sz="1200" spc="0" dirty="0" smtClean="0">
                <a:latin typeface="Arial"/>
                <a:cs typeface="Arial"/>
              </a:rPr>
              <a:t>ad</a:t>
            </a:r>
            <a:r>
              <a:rPr sz="1200" spc="30" dirty="0" smtClean="0">
                <a:latin typeface="Arial"/>
                <a:cs typeface="Arial"/>
              </a:rPr>
              <a:t>i</a:t>
            </a:r>
            <a:r>
              <a:rPr sz="1200" spc="-70" dirty="0" smtClean="0">
                <a:latin typeface="Arial"/>
                <a:cs typeface="Arial"/>
              </a:rPr>
              <a:t>n</a:t>
            </a:r>
            <a:r>
              <a:rPr sz="1200" spc="0" dirty="0" smtClean="0">
                <a:latin typeface="Arial"/>
                <a:cs typeface="Arial"/>
              </a:rPr>
              <a:t>g</a:t>
            </a:r>
            <a:r>
              <a:rPr sz="1200" spc="-20" dirty="0" smtClean="0">
                <a:latin typeface="Arial"/>
                <a:cs typeface="Arial"/>
              </a:rPr>
              <a:t> </a:t>
            </a:r>
            <a:r>
              <a:rPr sz="1200" spc="0" dirty="0" smtClean="0">
                <a:latin typeface="Arial"/>
                <a:cs typeface="Arial"/>
              </a:rPr>
              <a:t>of o</a:t>
            </a:r>
            <a:r>
              <a:rPr sz="1200" spc="-35" dirty="0" smtClean="0">
                <a:latin typeface="Arial"/>
                <a:cs typeface="Arial"/>
              </a:rPr>
              <a:t>t</a:t>
            </a:r>
            <a:r>
              <a:rPr sz="1200" spc="-60" dirty="0" smtClean="0">
                <a:latin typeface="Arial"/>
                <a:cs typeface="Arial"/>
              </a:rPr>
              <a:t>h</a:t>
            </a:r>
            <a:r>
              <a:rPr sz="1200" spc="0" dirty="0" smtClean="0">
                <a:latin typeface="Arial"/>
                <a:cs typeface="Arial"/>
              </a:rPr>
              <a:t>er</a:t>
            </a:r>
            <a:r>
              <a:rPr sz="1200" spc="70" dirty="0" smtClean="0">
                <a:latin typeface="Arial"/>
                <a:cs typeface="Arial"/>
              </a:rPr>
              <a:t> </a:t>
            </a:r>
            <a:r>
              <a:rPr sz="1200" spc="0" dirty="0" smtClean="0">
                <a:latin typeface="Arial"/>
                <a:cs typeface="Arial"/>
              </a:rPr>
              <a:t>p</a:t>
            </a:r>
            <a:r>
              <a:rPr sz="1200" spc="-40" dirty="0" smtClean="0">
                <a:latin typeface="Arial"/>
                <a:cs typeface="Arial"/>
              </a:rPr>
              <a:t>r</a:t>
            </a:r>
            <a:r>
              <a:rPr sz="1200" spc="0" dirty="0" smtClean="0">
                <a:latin typeface="Arial"/>
                <a:cs typeface="Arial"/>
              </a:rPr>
              <a:t>ec</a:t>
            </a:r>
            <a:r>
              <a:rPr sz="1200" spc="30" dirty="0" smtClean="0">
                <a:latin typeface="Arial"/>
                <a:cs typeface="Arial"/>
              </a:rPr>
              <a:t>i</a:t>
            </a:r>
            <a:r>
              <a:rPr sz="1200" spc="0" dirty="0" smtClean="0">
                <a:latin typeface="Arial"/>
                <a:cs typeface="Arial"/>
              </a:rPr>
              <a:t>o</a:t>
            </a:r>
            <a:r>
              <a:rPr sz="1200" spc="-60" dirty="0" smtClean="0">
                <a:latin typeface="Arial"/>
                <a:cs typeface="Arial"/>
              </a:rPr>
              <a:t>u</a:t>
            </a:r>
            <a:r>
              <a:rPr sz="1200" spc="0" dirty="0" smtClean="0">
                <a:latin typeface="Arial"/>
                <a:cs typeface="Arial"/>
              </a:rPr>
              <a:t>s</a:t>
            </a:r>
            <a:r>
              <a:rPr sz="1200" spc="-60" dirty="0" smtClean="0">
                <a:latin typeface="Arial"/>
                <a:cs typeface="Arial"/>
              </a:rPr>
              <a:t> </a:t>
            </a:r>
            <a:r>
              <a:rPr sz="1200" spc="-20" dirty="0" smtClean="0">
                <a:latin typeface="Arial"/>
                <a:cs typeface="Arial"/>
              </a:rPr>
              <a:t>m</a:t>
            </a:r>
            <a:r>
              <a:rPr sz="1200" spc="0" dirty="0" smtClean="0">
                <a:latin typeface="Arial"/>
                <a:cs typeface="Arial"/>
              </a:rPr>
              <a:t>e</a:t>
            </a:r>
            <a:r>
              <a:rPr sz="1200" spc="-35" dirty="0" smtClean="0">
                <a:latin typeface="Arial"/>
                <a:cs typeface="Arial"/>
              </a:rPr>
              <a:t>t</a:t>
            </a:r>
            <a:r>
              <a:rPr sz="1200" spc="0" dirty="0" smtClean="0">
                <a:latin typeface="Arial"/>
                <a:cs typeface="Arial"/>
              </a:rPr>
              <a:t>a</a:t>
            </a:r>
            <a:r>
              <a:rPr sz="1200" spc="-55" dirty="0" smtClean="0">
                <a:latin typeface="Arial"/>
                <a:cs typeface="Arial"/>
              </a:rPr>
              <a:t>l</a:t>
            </a:r>
            <a:r>
              <a:rPr sz="1200" spc="0" dirty="0" smtClean="0">
                <a:latin typeface="Arial"/>
                <a:cs typeface="Arial"/>
              </a:rPr>
              <a:t>s</a:t>
            </a:r>
            <a:r>
              <a:rPr sz="1200" spc="110" dirty="0" smtClean="0">
                <a:latin typeface="Arial"/>
                <a:cs typeface="Arial"/>
              </a:rPr>
              <a:t> </a:t>
            </a:r>
            <a:r>
              <a:rPr sz="1200" spc="0" dirty="0" smtClean="0">
                <a:latin typeface="Arial"/>
                <a:cs typeface="Arial"/>
              </a:rPr>
              <a:t>s</a:t>
            </a:r>
            <a:r>
              <a:rPr sz="1200" spc="-60" dirty="0" smtClean="0">
                <a:latin typeface="Arial"/>
                <a:cs typeface="Arial"/>
              </a:rPr>
              <a:t>u</a:t>
            </a:r>
            <a:r>
              <a:rPr sz="1200" spc="0" dirty="0" smtClean="0">
                <a:latin typeface="Arial"/>
                <a:cs typeface="Arial"/>
              </a:rPr>
              <a:t>ch</a:t>
            </a:r>
            <a:r>
              <a:rPr sz="1200" spc="30" dirty="0" smtClean="0">
                <a:latin typeface="Arial"/>
                <a:cs typeface="Arial"/>
              </a:rPr>
              <a:t> </a:t>
            </a:r>
            <a:r>
              <a:rPr sz="1200" spc="0" dirty="0" smtClean="0">
                <a:latin typeface="Arial"/>
                <a:cs typeface="Arial"/>
              </a:rPr>
              <a:t>as</a:t>
            </a:r>
            <a:r>
              <a:rPr sz="1200" spc="-35" dirty="0" smtClean="0">
                <a:latin typeface="Arial"/>
                <a:cs typeface="Arial"/>
              </a:rPr>
              <a:t> </a:t>
            </a:r>
            <a:r>
              <a:rPr sz="1200" spc="0" dirty="0" smtClean="0">
                <a:latin typeface="Arial"/>
                <a:cs typeface="Arial"/>
              </a:rPr>
              <a:t>p</a:t>
            </a:r>
            <a:r>
              <a:rPr sz="1200" spc="-55" dirty="0" smtClean="0">
                <a:latin typeface="Arial"/>
                <a:cs typeface="Arial"/>
              </a:rPr>
              <a:t>l</a:t>
            </a:r>
            <a:r>
              <a:rPr sz="1200" spc="0" dirty="0" smtClean="0">
                <a:latin typeface="Arial"/>
                <a:cs typeface="Arial"/>
              </a:rPr>
              <a:t>a</a:t>
            </a:r>
            <a:r>
              <a:rPr sz="1200" spc="-35" dirty="0" smtClean="0">
                <a:latin typeface="Arial"/>
                <a:cs typeface="Arial"/>
              </a:rPr>
              <a:t>t</a:t>
            </a:r>
            <a:r>
              <a:rPr sz="1200" spc="30" dirty="0" smtClean="0">
                <a:latin typeface="Arial"/>
                <a:cs typeface="Arial"/>
              </a:rPr>
              <a:t>i</a:t>
            </a:r>
            <a:r>
              <a:rPr sz="1200" spc="-60" dirty="0" smtClean="0">
                <a:latin typeface="Arial"/>
                <a:cs typeface="Arial"/>
              </a:rPr>
              <a:t>n</a:t>
            </a:r>
            <a:r>
              <a:rPr sz="1200" spc="-70" dirty="0" smtClean="0">
                <a:latin typeface="Arial"/>
                <a:cs typeface="Arial"/>
              </a:rPr>
              <a:t>u</a:t>
            </a:r>
            <a:r>
              <a:rPr sz="1200" spc="-20" dirty="0" smtClean="0">
                <a:latin typeface="Arial"/>
                <a:cs typeface="Arial"/>
              </a:rPr>
              <a:t>m</a:t>
            </a:r>
            <a:r>
              <a:rPr sz="1200" spc="0" dirty="0" smtClean="0">
                <a:latin typeface="Arial"/>
                <a:cs typeface="Arial"/>
              </a:rPr>
              <a:t>,</a:t>
            </a:r>
            <a:r>
              <a:rPr sz="1200" spc="120" dirty="0" smtClean="0">
                <a:latin typeface="Arial"/>
                <a:cs typeface="Arial"/>
              </a:rPr>
              <a:t> </a:t>
            </a:r>
            <a:r>
              <a:rPr sz="1200" spc="0" dirty="0" smtClean="0">
                <a:latin typeface="Arial"/>
                <a:cs typeface="Arial"/>
              </a:rPr>
              <a:t>pa</a:t>
            </a:r>
            <a:r>
              <a:rPr sz="1200" spc="-55" dirty="0" smtClean="0">
                <a:latin typeface="Arial"/>
                <a:cs typeface="Arial"/>
              </a:rPr>
              <a:t>ll</a:t>
            </a:r>
            <a:r>
              <a:rPr sz="1200" spc="0" dirty="0" smtClean="0">
                <a:latin typeface="Arial"/>
                <a:cs typeface="Arial"/>
              </a:rPr>
              <a:t>ad</a:t>
            </a:r>
            <a:r>
              <a:rPr sz="1200" spc="30" dirty="0" smtClean="0">
                <a:latin typeface="Arial"/>
                <a:cs typeface="Arial"/>
              </a:rPr>
              <a:t>i</a:t>
            </a:r>
            <a:r>
              <a:rPr sz="1200" spc="-60" dirty="0" smtClean="0">
                <a:latin typeface="Arial"/>
                <a:cs typeface="Arial"/>
              </a:rPr>
              <a:t>u</a:t>
            </a:r>
            <a:r>
              <a:rPr sz="1200" spc="0" dirty="0" smtClean="0">
                <a:latin typeface="Arial"/>
                <a:cs typeface="Arial"/>
              </a:rPr>
              <a:t>m</a:t>
            </a:r>
            <a:r>
              <a:rPr sz="1200" spc="55" dirty="0" smtClean="0">
                <a:latin typeface="Arial"/>
                <a:cs typeface="Arial"/>
              </a:rPr>
              <a:t> </a:t>
            </a:r>
            <a:r>
              <a:rPr sz="1200" spc="0" dirty="0" smtClean="0">
                <a:latin typeface="Arial"/>
                <a:cs typeface="Arial"/>
              </a:rPr>
              <a:t>a</a:t>
            </a:r>
            <a:r>
              <a:rPr sz="1200" spc="-60" dirty="0" smtClean="0">
                <a:latin typeface="Arial"/>
                <a:cs typeface="Arial"/>
              </a:rPr>
              <a:t>n</a:t>
            </a:r>
            <a:r>
              <a:rPr sz="1200" spc="0" dirty="0" smtClean="0">
                <a:latin typeface="Arial"/>
                <a:cs typeface="Arial"/>
              </a:rPr>
              <a:t>d</a:t>
            </a:r>
            <a:r>
              <a:rPr sz="1200" spc="30" dirty="0" smtClean="0">
                <a:latin typeface="Arial"/>
                <a:cs typeface="Arial"/>
              </a:rPr>
              <a:t> </a:t>
            </a:r>
            <a:r>
              <a:rPr sz="1200" spc="0" dirty="0" smtClean="0">
                <a:latin typeface="Arial"/>
                <a:cs typeface="Arial"/>
              </a:rPr>
              <a:t>s</a:t>
            </a:r>
            <a:r>
              <a:rPr sz="1200" spc="30" dirty="0" smtClean="0">
                <a:latin typeface="Arial"/>
                <a:cs typeface="Arial"/>
              </a:rPr>
              <a:t>i</a:t>
            </a:r>
            <a:r>
              <a:rPr sz="1200" spc="-55" dirty="0" smtClean="0">
                <a:latin typeface="Arial"/>
                <a:cs typeface="Arial"/>
              </a:rPr>
              <a:t>l</a:t>
            </a:r>
            <a:r>
              <a:rPr sz="1200" spc="-85" dirty="0" smtClean="0">
                <a:latin typeface="Arial"/>
                <a:cs typeface="Arial"/>
              </a:rPr>
              <a:t>v</a:t>
            </a:r>
            <a:r>
              <a:rPr sz="1200" spc="0" dirty="0" smtClean="0">
                <a:latin typeface="Arial"/>
                <a:cs typeface="Arial"/>
              </a:rPr>
              <a:t>e</a:t>
            </a:r>
            <a:r>
              <a:rPr sz="1200" spc="-160" dirty="0" smtClean="0">
                <a:latin typeface="Arial"/>
                <a:cs typeface="Arial"/>
              </a:rPr>
              <a:t>r</a:t>
            </a:r>
            <a:r>
              <a:rPr sz="1200" spc="0" dirty="0" smtClean="0">
                <a:latin typeface="Arial"/>
                <a:cs typeface="Arial"/>
              </a:rPr>
              <a:t>.</a:t>
            </a:r>
            <a:r>
              <a:rPr sz="1200" spc="-10" dirty="0" smtClean="0">
                <a:latin typeface="Arial"/>
                <a:cs typeface="Arial"/>
              </a:rPr>
              <a:t> </a:t>
            </a:r>
            <a:r>
              <a:rPr sz="1200" spc="30" dirty="0" smtClean="0">
                <a:latin typeface="Arial"/>
                <a:cs typeface="Arial"/>
              </a:rPr>
              <a:t>D</a:t>
            </a:r>
            <a:r>
              <a:rPr sz="1200" spc="-30" dirty="0" smtClean="0">
                <a:latin typeface="Arial"/>
                <a:cs typeface="Arial"/>
              </a:rPr>
              <a:t>M</a:t>
            </a:r>
            <a:r>
              <a:rPr sz="1200" spc="30" dirty="0" smtClean="0">
                <a:latin typeface="Arial"/>
                <a:cs typeface="Arial"/>
              </a:rPr>
              <a:t>C</a:t>
            </a:r>
            <a:r>
              <a:rPr sz="1200" spc="0" dirty="0" smtClean="0">
                <a:latin typeface="Arial"/>
                <a:cs typeface="Arial"/>
              </a:rPr>
              <a:t>C</a:t>
            </a:r>
            <a:r>
              <a:rPr sz="1200" spc="-85" dirty="0" smtClean="0">
                <a:latin typeface="Arial"/>
                <a:cs typeface="Arial"/>
              </a:rPr>
              <a:t> </a:t>
            </a:r>
            <a:r>
              <a:rPr sz="1200" spc="-60" dirty="0" smtClean="0">
                <a:latin typeface="Arial"/>
                <a:cs typeface="Arial"/>
              </a:rPr>
              <a:t>h</a:t>
            </a:r>
            <a:r>
              <a:rPr sz="1200" spc="0" dirty="0" smtClean="0">
                <a:latin typeface="Arial"/>
                <a:cs typeface="Arial"/>
              </a:rPr>
              <a:t>as </a:t>
            </a:r>
            <a:r>
              <a:rPr sz="1200" spc="-25" dirty="0" smtClean="0">
                <a:latin typeface="Arial"/>
                <a:cs typeface="Arial"/>
              </a:rPr>
              <a:t>f</a:t>
            </a:r>
            <a:r>
              <a:rPr sz="1200" spc="0" dirty="0" smtClean="0">
                <a:latin typeface="Arial"/>
                <a:cs typeface="Arial"/>
              </a:rPr>
              <a:t>ac</a:t>
            </a:r>
            <a:r>
              <a:rPr sz="1200" spc="30" dirty="0" smtClean="0">
                <a:latin typeface="Arial"/>
                <a:cs typeface="Arial"/>
              </a:rPr>
              <a:t>i</a:t>
            </a:r>
            <a:r>
              <a:rPr sz="1200" spc="-55" dirty="0" smtClean="0">
                <a:latin typeface="Arial"/>
                <a:cs typeface="Arial"/>
              </a:rPr>
              <a:t>l</a:t>
            </a:r>
            <a:r>
              <a:rPr sz="1200" spc="30" dirty="0" smtClean="0">
                <a:latin typeface="Arial"/>
                <a:cs typeface="Arial"/>
              </a:rPr>
              <a:t>i</a:t>
            </a:r>
            <a:r>
              <a:rPr sz="1200" spc="-35" dirty="0" smtClean="0">
                <a:latin typeface="Arial"/>
                <a:cs typeface="Arial"/>
              </a:rPr>
              <a:t>t</a:t>
            </a:r>
            <a:r>
              <a:rPr sz="1200" spc="0" dirty="0" smtClean="0">
                <a:latin typeface="Arial"/>
                <a:cs typeface="Arial"/>
              </a:rPr>
              <a:t>a</a:t>
            </a:r>
            <a:r>
              <a:rPr sz="1200" spc="-35" dirty="0" smtClean="0">
                <a:latin typeface="Arial"/>
                <a:cs typeface="Arial"/>
              </a:rPr>
              <a:t>t</a:t>
            </a:r>
            <a:r>
              <a:rPr sz="1200" spc="0" dirty="0" smtClean="0">
                <a:latin typeface="Arial"/>
                <a:cs typeface="Arial"/>
              </a:rPr>
              <a:t>ed</a:t>
            </a:r>
            <a:r>
              <a:rPr sz="1200" spc="15" dirty="0" smtClean="0">
                <a:latin typeface="Arial"/>
                <a:cs typeface="Arial"/>
              </a:rPr>
              <a:t> </a:t>
            </a:r>
            <a:r>
              <a:rPr sz="1200" spc="-35" dirty="0" smtClean="0">
                <a:latin typeface="Arial"/>
                <a:cs typeface="Arial"/>
              </a:rPr>
              <a:t>t</a:t>
            </a:r>
            <a:r>
              <a:rPr sz="1200" spc="-60" dirty="0" smtClean="0">
                <a:latin typeface="Arial"/>
                <a:cs typeface="Arial"/>
              </a:rPr>
              <a:t>h</a:t>
            </a:r>
            <a:r>
              <a:rPr sz="1200" spc="0" dirty="0" smtClean="0">
                <a:latin typeface="Arial"/>
                <a:cs typeface="Arial"/>
              </a:rPr>
              <a:t>e</a:t>
            </a:r>
            <a:r>
              <a:rPr sz="1200" spc="100" dirty="0" smtClean="0">
                <a:latin typeface="Arial"/>
                <a:cs typeface="Arial"/>
              </a:rPr>
              <a:t> </a:t>
            </a:r>
            <a:r>
              <a:rPr sz="1200" spc="0" dirty="0" smtClean="0">
                <a:latin typeface="Arial"/>
                <a:cs typeface="Arial"/>
              </a:rPr>
              <a:t>de</a:t>
            </a:r>
            <a:r>
              <a:rPr sz="1200" spc="-85" dirty="0" smtClean="0">
                <a:latin typeface="Arial"/>
                <a:cs typeface="Arial"/>
              </a:rPr>
              <a:t>v</a:t>
            </a:r>
            <a:r>
              <a:rPr sz="1200" spc="0" dirty="0" smtClean="0">
                <a:latin typeface="Arial"/>
                <a:cs typeface="Arial"/>
              </a:rPr>
              <a:t>e</a:t>
            </a:r>
            <a:r>
              <a:rPr sz="1200" spc="-55" dirty="0" smtClean="0">
                <a:latin typeface="Arial"/>
                <a:cs typeface="Arial"/>
              </a:rPr>
              <a:t>l</a:t>
            </a:r>
            <a:r>
              <a:rPr sz="1200" spc="0" dirty="0" smtClean="0">
                <a:latin typeface="Arial"/>
                <a:cs typeface="Arial"/>
              </a:rPr>
              <a:t>op</a:t>
            </a:r>
            <a:r>
              <a:rPr sz="1200" spc="-20" dirty="0" smtClean="0">
                <a:latin typeface="Arial"/>
                <a:cs typeface="Arial"/>
              </a:rPr>
              <a:t>m</a:t>
            </a:r>
            <a:r>
              <a:rPr sz="1200" spc="0" dirty="0" smtClean="0">
                <a:latin typeface="Arial"/>
                <a:cs typeface="Arial"/>
              </a:rPr>
              <a:t>e</a:t>
            </a:r>
            <a:r>
              <a:rPr sz="1200" spc="-60" dirty="0" smtClean="0">
                <a:latin typeface="Arial"/>
                <a:cs typeface="Arial"/>
              </a:rPr>
              <a:t>n</a:t>
            </a:r>
            <a:r>
              <a:rPr sz="1200" spc="0" dirty="0" smtClean="0">
                <a:latin typeface="Arial"/>
                <a:cs typeface="Arial"/>
              </a:rPr>
              <a:t>t</a:t>
            </a:r>
            <a:r>
              <a:rPr sz="1200" spc="120" dirty="0" smtClean="0">
                <a:latin typeface="Arial"/>
                <a:cs typeface="Arial"/>
              </a:rPr>
              <a:t> </a:t>
            </a:r>
            <a:r>
              <a:rPr sz="1200" spc="0" dirty="0" smtClean="0">
                <a:latin typeface="Arial"/>
                <a:cs typeface="Arial"/>
              </a:rPr>
              <a:t>a</a:t>
            </a:r>
            <a:r>
              <a:rPr sz="1200" spc="-60" dirty="0" smtClean="0">
                <a:latin typeface="Arial"/>
                <a:cs typeface="Arial"/>
              </a:rPr>
              <a:t>n</a:t>
            </a:r>
            <a:r>
              <a:rPr sz="1200" spc="0" dirty="0" smtClean="0">
                <a:latin typeface="Arial"/>
                <a:cs typeface="Arial"/>
              </a:rPr>
              <a:t>d</a:t>
            </a:r>
            <a:r>
              <a:rPr sz="1200" spc="30" dirty="0" smtClean="0">
                <a:latin typeface="Arial"/>
                <a:cs typeface="Arial"/>
              </a:rPr>
              <a:t> </a:t>
            </a:r>
            <a:r>
              <a:rPr sz="1200" spc="0" dirty="0" smtClean="0">
                <a:latin typeface="Arial"/>
                <a:cs typeface="Arial"/>
              </a:rPr>
              <a:t>e</a:t>
            </a:r>
            <a:r>
              <a:rPr sz="1200" spc="-85" dirty="0" smtClean="0">
                <a:latin typeface="Arial"/>
                <a:cs typeface="Arial"/>
              </a:rPr>
              <a:t>x</a:t>
            </a:r>
            <a:r>
              <a:rPr sz="1200" spc="0" dirty="0" smtClean="0">
                <a:latin typeface="Arial"/>
                <a:cs typeface="Arial"/>
              </a:rPr>
              <a:t>pa</a:t>
            </a:r>
            <a:r>
              <a:rPr sz="1200" spc="-60" dirty="0" smtClean="0">
                <a:latin typeface="Arial"/>
                <a:cs typeface="Arial"/>
              </a:rPr>
              <a:t>n</a:t>
            </a:r>
            <a:r>
              <a:rPr sz="1200" spc="0" dirty="0" smtClean="0">
                <a:latin typeface="Arial"/>
                <a:cs typeface="Arial"/>
              </a:rPr>
              <a:t>s</a:t>
            </a:r>
            <a:r>
              <a:rPr sz="1200" spc="30" dirty="0" smtClean="0">
                <a:latin typeface="Arial"/>
                <a:cs typeface="Arial"/>
              </a:rPr>
              <a:t>i</a:t>
            </a:r>
            <a:r>
              <a:rPr sz="1200" spc="0" dirty="0" smtClean="0">
                <a:latin typeface="Arial"/>
                <a:cs typeface="Arial"/>
              </a:rPr>
              <a:t>on</a:t>
            </a:r>
            <a:r>
              <a:rPr sz="1200" spc="15" dirty="0" smtClean="0">
                <a:latin typeface="Arial"/>
                <a:cs typeface="Arial"/>
              </a:rPr>
              <a:t> </a:t>
            </a:r>
            <a:r>
              <a:rPr sz="1200" spc="0" dirty="0" smtClean="0">
                <a:latin typeface="Arial"/>
                <a:cs typeface="Arial"/>
              </a:rPr>
              <a:t>of</a:t>
            </a:r>
            <a:r>
              <a:rPr sz="1200" spc="-70" dirty="0" smtClean="0">
                <a:latin typeface="Arial"/>
                <a:cs typeface="Arial"/>
              </a:rPr>
              <a:t> </a:t>
            </a:r>
            <a:r>
              <a:rPr sz="1200" spc="-35" dirty="0" smtClean="0">
                <a:latin typeface="Arial"/>
                <a:cs typeface="Arial"/>
              </a:rPr>
              <a:t>t</a:t>
            </a:r>
            <a:r>
              <a:rPr sz="1200" spc="-60" dirty="0" smtClean="0">
                <a:latin typeface="Arial"/>
                <a:cs typeface="Arial"/>
              </a:rPr>
              <a:t>h</a:t>
            </a:r>
            <a:r>
              <a:rPr sz="1200" spc="0" dirty="0" smtClean="0">
                <a:latin typeface="Arial"/>
                <a:cs typeface="Arial"/>
              </a:rPr>
              <a:t>e</a:t>
            </a:r>
            <a:r>
              <a:rPr sz="1200" spc="100" dirty="0" smtClean="0">
                <a:latin typeface="Arial"/>
                <a:cs typeface="Arial"/>
              </a:rPr>
              <a:t> </a:t>
            </a:r>
            <a:r>
              <a:rPr sz="1200" spc="-55" dirty="0" smtClean="0">
                <a:latin typeface="Arial"/>
                <a:cs typeface="Arial"/>
              </a:rPr>
              <a:t>l</a:t>
            </a:r>
            <a:r>
              <a:rPr sz="1200" spc="0" dirty="0" smtClean="0">
                <a:latin typeface="Arial"/>
                <a:cs typeface="Arial"/>
              </a:rPr>
              <a:t>oc</a:t>
            </a:r>
            <a:r>
              <a:rPr sz="1200" spc="15" dirty="0" smtClean="0">
                <a:latin typeface="Arial"/>
                <a:cs typeface="Arial"/>
              </a:rPr>
              <a:t>a</a:t>
            </a:r>
            <a:r>
              <a:rPr sz="1200" spc="0" dirty="0" smtClean="0">
                <a:latin typeface="Arial"/>
                <a:cs typeface="Arial"/>
              </a:rPr>
              <a:t>l</a:t>
            </a:r>
            <a:r>
              <a:rPr sz="1200" spc="-15" dirty="0" smtClean="0">
                <a:latin typeface="Arial"/>
                <a:cs typeface="Arial"/>
              </a:rPr>
              <a:t> </a:t>
            </a:r>
            <a:r>
              <a:rPr sz="1200" spc="0" dirty="0" smtClean="0">
                <a:latin typeface="Arial"/>
                <a:cs typeface="Arial"/>
              </a:rPr>
              <a:t>a</a:t>
            </a:r>
            <a:r>
              <a:rPr sz="1200" spc="-70" dirty="0" smtClean="0">
                <a:latin typeface="Arial"/>
                <a:cs typeface="Arial"/>
              </a:rPr>
              <a:t>n</a:t>
            </a:r>
            <a:r>
              <a:rPr sz="1200" spc="0" dirty="0" smtClean="0">
                <a:latin typeface="Arial"/>
                <a:cs typeface="Arial"/>
              </a:rPr>
              <a:t>d</a:t>
            </a:r>
            <a:r>
              <a:rPr sz="1200" spc="-45" dirty="0" smtClean="0">
                <a:latin typeface="Arial"/>
                <a:cs typeface="Arial"/>
              </a:rPr>
              <a:t> </a:t>
            </a:r>
            <a:r>
              <a:rPr sz="1200" spc="-40" dirty="0" smtClean="0">
                <a:latin typeface="Arial"/>
                <a:cs typeface="Arial"/>
              </a:rPr>
              <a:t>r</a:t>
            </a:r>
            <a:r>
              <a:rPr sz="1200" spc="0" dirty="0" smtClean="0">
                <a:latin typeface="Arial"/>
                <a:cs typeface="Arial"/>
              </a:rPr>
              <a:t>eg</a:t>
            </a:r>
            <a:r>
              <a:rPr sz="1200" spc="30" dirty="0" smtClean="0">
                <a:latin typeface="Arial"/>
                <a:cs typeface="Arial"/>
              </a:rPr>
              <a:t>i</a:t>
            </a:r>
            <a:r>
              <a:rPr sz="1200" spc="0" dirty="0" smtClean="0">
                <a:latin typeface="Arial"/>
                <a:cs typeface="Arial"/>
              </a:rPr>
              <a:t>o</a:t>
            </a:r>
            <a:r>
              <a:rPr sz="1200" spc="-70" dirty="0" smtClean="0">
                <a:latin typeface="Arial"/>
                <a:cs typeface="Arial"/>
              </a:rPr>
              <a:t>n</a:t>
            </a:r>
            <a:r>
              <a:rPr sz="1200" spc="0" dirty="0" smtClean="0">
                <a:latin typeface="Arial"/>
                <a:cs typeface="Arial"/>
              </a:rPr>
              <a:t>al p</a:t>
            </a:r>
            <a:r>
              <a:rPr sz="1200" spc="-40" dirty="0" smtClean="0">
                <a:latin typeface="Arial"/>
                <a:cs typeface="Arial"/>
              </a:rPr>
              <a:t>r</a:t>
            </a:r>
            <a:r>
              <a:rPr sz="1200" spc="0" dirty="0" smtClean="0">
                <a:latin typeface="Arial"/>
                <a:cs typeface="Arial"/>
              </a:rPr>
              <a:t>ec</a:t>
            </a:r>
            <a:r>
              <a:rPr sz="1200" spc="30" dirty="0" smtClean="0">
                <a:latin typeface="Arial"/>
                <a:cs typeface="Arial"/>
              </a:rPr>
              <a:t>i</a:t>
            </a:r>
            <a:r>
              <a:rPr sz="1200" spc="0" dirty="0" smtClean="0">
                <a:latin typeface="Arial"/>
                <a:cs typeface="Arial"/>
              </a:rPr>
              <a:t>o</a:t>
            </a:r>
            <a:r>
              <a:rPr sz="1200" spc="-70" dirty="0" smtClean="0">
                <a:latin typeface="Arial"/>
                <a:cs typeface="Arial"/>
              </a:rPr>
              <a:t>u</a:t>
            </a:r>
            <a:r>
              <a:rPr sz="1200" spc="0" dirty="0" smtClean="0">
                <a:latin typeface="Arial"/>
                <a:cs typeface="Arial"/>
              </a:rPr>
              <a:t>s</a:t>
            </a:r>
            <a:r>
              <a:rPr sz="1200" spc="25" dirty="0" smtClean="0">
                <a:latin typeface="Arial"/>
                <a:cs typeface="Arial"/>
              </a:rPr>
              <a:t> </a:t>
            </a:r>
            <a:r>
              <a:rPr sz="1200" spc="-20" dirty="0" smtClean="0">
                <a:latin typeface="Arial"/>
                <a:cs typeface="Arial"/>
              </a:rPr>
              <a:t>m</a:t>
            </a:r>
            <a:r>
              <a:rPr sz="1200" spc="0" dirty="0" smtClean="0">
                <a:latin typeface="Arial"/>
                <a:cs typeface="Arial"/>
              </a:rPr>
              <a:t>e</a:t>
            </a:r>
            <a:r>
              <a:rPr sz="1200" spc="-35" dirty="0" smtClean="0">
                <a:latin typeface="Arial"/>
                <a:cs typeface="Arial"/>
              </a:rPr>
              <a:t>t</a:t>
            </a:r>
            <a:r>
              <a:rPr sz="1200" spc="0" dirty="0" smtClean="0">
                <a:latin typeface="Arial"/>
                <a:cs typeface="Arial"/>
              </a:rPr>
              <a:t>a</a:t>
            </a:r>
            <a:r>
              <a:rPr sz="1200" spc="-55" dirty="0" smtClean="0">
                <a:latin typeface="Arial"/>
                <a:cs typeface="Arial"/>
              </a:rPr>
              <a:t>l</a:t>
            </a:r>
            <a:r>
              <a:rPr sz="1200" spc="0" dirty="0" smtClean="0">
                <a:latin typeface="Arial"/>
                <a:cs typeface="Arial"/>
              </a:rPr>
              <a:t>s</a:t>
            </a:r>
            <a:r>
              <a:rPr sz="1200" spc="25" dirty="0" smtClean="0">
                <a:latin typeface="Arial"/>
                <a:cs typeface="Arial"/>
              </a:rPr>
              <a:t> </a:t>
            </a:r>
            <a:r>
              <a:rPr sz="1200" spc="-20" dirty="0" smtClean="0">
                <a:latin typeface="Arial"/>
                <a:cs typeface="Arial"/>
              </a:rPr>
              <a:t>m</a:t>
            </a:r>
            <a:r>
              <a:rPr sz="1200" spc="0" dirty="0" smtClean="0">
                <a:latin typeface="Arial"/>
                <a:cs typeface="Arial"/>
              </a:rPr>
              <a:t>a</a:t>
            </a:r>
            <a:r>
              <a:rPr sz="1200" spc="-40" dirty="0" smtClean="0">
                <a:latin typeface="Arial"/>
                <a:cs typeface="Arial"/>
              </a:rPr>
              <a:t>r</a:t>
            </a:r>
            <a:r>
              <a:rPr sz="1200" spc="0" dirty="0" smtClean="0">
                <a:latin typeface="Arial"/>
                <a:cs typeface="Arial"/>
              </a:rPr>
              <a:t>ke</a:t>
            </a:r>
            <a:r>
              <a:rPr sz="1200" spc="-35" dirty="0" smtClean="0">
                <a:latin typeface="Arial"/>
                <a:cs typeface="Arial"/>
              </a:rPr>
              <a:t>t</a:t>
            </a:r>
            <a:r>
              <a:rPr sz="1200" spc="0" dirty="0" smtClean="0">
                <a:latin typeface="Arial"/>
                <a:cs typeface="Arial"/>
              </a:rPr>
              <a:t>.</a:t>
            </a:r>
            <a:endParaRPr sz="1200">
              <a:latin typeface="Arial"/>
              <a:cs typeface="Arial"/>
            </a:endParaRPr>
          </a:p>
          <a:p>
            <a:pPr>
              <a:lnSpc>
                <a:spcPts val="1300"/>
              </a:lnSpc>
              <a:spcBef>
                <a:spcPts val="20"/>
              </a:spcBef>
            </a:pPr>
            <a:endParaRPr sz="1300"/>
          </a:p>
          <a:p>
            <a:pPr marL="12700" marR="246379">
              <a:lnSpc>
                <a:spcPct val="100800"/>
              </a:lnSpc>
            </a:pPr>
            <a:r>
              <a:rPr sz="1200" spc="-50" dirty="0" smtClean="0">
                <a:latin typeface="Arial"/>
                <a:cs typeface="Arial"/>
              </a:rPr>
              <a:t>T</a:t>
            </a:r>
            <a:r>
              <a:rPr sz="1200" spc="-70" dirty="0" smtClean="0">
                <a:latin typeface="Arial"/>
                <a:cs typeface="Arial"/>
              </a:rPr>
              <a:t>h</a:t>
            </a:r>
            <a:r>
              <a:rPr sz="1200" spc="0" dirty="0" smtClean="0">
                <a:latin typeface="Arial"/>
                <a:cs typeface="Arial"/>
              </a:rPr>
              <a:t>e</a:t>
            </a:r>
            <a:r>
              <a:rPr sz="1200" spc="30" dirty="0" smtClean="0">
                <a:latin typeface="Arial"/>
                <a:cs typeface="Arial"/>
              </a:rPr>
              <a:t> C</a:t>
            </a:r>
            <a:r>
              <a:rPr sz="1200" spc="0" dirty="0" smtClean="0">
                <a:latin typeface="Arial"/>
                <a:cs typeface="Arial"/>
              </a:rPr>
              <a:t>e</a:t>
            </a:r>
            <a:r>
              <a:rPr sz="1200" spc="-70" dirty="0" smtClean="0">
                <a:latin typeface="Arial"/>
                <a:cs typeface="Arial"/>
              </a:rPr>
              <a:t>n</a:t>
            </a:r>
            <a:r>
              <a:rPr sz="1200" spc="-35" dirty="0" smtClean="0">
                <a:latin typeface="Arial"/>
                <a:cs typeface="Arial"/>
              </a:rPr>
              <a:t>t</a:t>
            </a:r>
            <a:r>
              <a:rPr sz="1200" spc="-40" dirty="0" smtClean="0">
                <a:latin typeface="Arial"/>
                <a:cs typeface="Arial"/>
              </a:rPr>
              <a:t>r</a:t>
            </a:r>
            <a:r>
              <a:rPr sz="1200" spc="0" dirty="0" smtClean="0">
                <a:latin typeface="Arial"/>
                <a:cs typeface="Arial"/>
              </a:rPr>
              <a:t>e</a:t>
            </a:r>
            <a:r>
              <a:rPr sz="1200" spc="30" dirty="0" smtClean="0">
                <a:latin typeface="Arial"/>
                <a:cs typeface="Arial"/>
              </a:rPr>
              <a:t> i</a:t>
            </a:r>
            <a:r>
              <a:rPr sz="1200" spc="0" dirty="0" smtClean="0">
                <a:latin typeface="Arial"/>
                <a:cs typeface="Arial"/>
              </a:rPr>
              <a:t>s</a:t>
            </a:r>
            <a:r>
              <a:rPr sz="1200" spc="-35" dirty="0" smtClean="0">
                <a:latin typeface="Arial"/>
                <a:cs typeface="Arial"/>
              </a:rPr>
              <a:t> </a:t>
            </a:r>
            <a:r>
              <a:rPr sz="1200" spc="0" dirty="0" smtClean="0">
                <a:latin typeface="Arial"/>
                <a:cs typeface="Arial"/>
              </a:rPr>
              <a:t>co</a:t>
            </a:r>
            <a:r>
              <a:rPr sz="1200" spc="-70" dirty="0" smtClean="0">
                <a:latin typeface="Arial"/>
                <a:cs typeface="Arial"/>
              </a:rPr>
              <a:t>n</a:t>
            </a:r>
            <a:r>
              <a:rPr sz="1200" spc="-35" dirty="0" smtClean="0">
                <a:latin typeface="Arial"/>
                <a:cs typeface="Arial"/>
              </a:rPr>
              <a:t>t</a:t>
            </a:r>
            <a:r>
              <a:rPr sz="1200" spc="0" dirty="0" smtClean="0">
                <a:latin typeface="Arial"/>
                <a:cs typeface="Arial"/>
              </a:rPr>
              <a:t>e</a:t>
            </a:r>
            <a:r>
              <a:rPr sz="1200" spc="-70" dirty="0" smtClean="0">
                <a:latin typeface="Arial"/>
                <a:cs typeface="Arial"/>
              </a:rPr>
              <a:t>n</a:t>
            </a:r>
            <a:r>
              <a:rPr sz="1200" spc="-35" dirty="0" smtClean="0">
                <a:latin typeface="Arial"/>
                <a:cs typeface="Arial"/>
              </a:rPr>
              <a:t>t</a:t>
            </a:r>
            <a:r>
              <a:rPr sz="1200" spc="30" dirty="0" smtClean="0">
                <a:latin typeface="Arial"/>
                <a:cs typeface="Arial"/>
              </a:rPr>
              <a:t>i</a:t>
            </a:r>
            <a:r>
              <a:rPr sz="1200" spc="0" dirty="0" smtClean="0">
                <a:latin typeface="Arial"/>
                <a:cs typeface="Arial"/>
              </a:rPr>
              <a:t>o</a:t>
            </a:r>
            <a:r>
              <a:rPr sz="1200" spc="-70" dirty="0" smtClean="0">
                <a:latin typeface="Arial"/>
                <a:cs typeface="Arial"/>
              </a:rPr>
              <a:t>u</a:t>
            </a:r>
            <a:r>
              <a:rPr sz="1200" spc="0" dirty="0" smtClean="0">
                <a:latin typeface="Arial"/>
                <a:cs typeface="Arial"/>
              </a:rPr>
              <a:t>s</a:t>
            </a:r>
            <a:r>
              <a:rPr sz="1200" spc="-55" dirty="0" smtClean="0">
                <a:latin typeface="Arial"/>
                <a:cs typeface="Arial"/>
              </a:rPr>
              <a:t>l</a:t>
            </a:r>
            <a:r>
              <a:rPr sz="1200" spc="0" dirty="0" smtClean="0">
                <a:latin typeface="Arial"/>
                <a:cs typeface="Arial"/>
              </a:rPr>
              <a:t>y </a:t>
            </a:r>
            <a:r>
              <a:rPr sz="1200" spc="-95" dirty="0" smtClean="0">
                <a:latin typeface="Arial"/>
                <a:cs typeface="Arial"/>
              </a:rPr>
              <a:t> </a:t>
            </a:r>
            <a:r>
              <a:rPr sz="1200" spc="-65" dirty="0" smtClean="0">
                <a:latin typeface="Arial"/>
                <a:cs typeface="Arial"/>
              </a:rPr>
              <a:t>w</a:t>
            </a:r>
            <a:r>
              <a:rPr sz="1200" spc="0" dirty="0" smtClean="0">
                <a:latin typeface="Arial"/>
                <a:cs typeface="Arial"/>
              </a:rPr>
              <a:t>o</a:t>
            </a:r>
            <a:r>
              <a:rPr sz="1200" spc="-40" dirty="0" smtClean="0">
                <a:latin typeface="Arial"/>
                <a:cs typeface="Arial"/>
              </a:rPr>
              <a:t>r</a:t>
            </a:r>
            <a:r>
              <a:rPr sz="1200" spc="0" dirty="0" smtClean="0">
                <a:latin typeface="Arial"/>
                <a:cs typeface="Arial"/>
              </a:rPr>
              <a:t>k</a:t>
            </a:r>
            <a:r>
              <a:rPr sz="1200" spc="30" dirty="0" smtClean="0">
                <a:latin typeface="Arial"/>
                <a:cs typeface="Arial"/>
              </a:rPr>
              <a:t>i</a:t>
            </a:r>
            <a:r>
              <a:rPr sz="1200" spc="-70" dirty="0" smtClean="0">
                <a:latin typeface="Arial"/>
                <a:cs typeface="Arial"/>
              </a:rPr>
              <a:t>n</a:t>
            </a:r>
            <a:r>
              <a:rPr sz="1200" spc="0" dirty="0" smtClean="0">
                <a:latin typeface="Arial"/>
                <a:cs typeface="Arial"/>
              </a:rPr>
              <a:t>g</a:t>
            </a:r>
            <a:r>
              <a:rPr sz="1200" spc="40" dirty="0" smtClean="0">
                <a:latin typeface="Arial"/>
                <a:cs typeface="Arial"/>
              </a:rPr>
              <a:t> </a:t>
            </a:r>
            <a:r>
              <a:rPr sz="1200" spc="-65" dirty="0" smtClean="0">
                <a:latin typeface="Arial"/>
                <a:cs typeface="Arial"/>
              </a:rPr>
              <a:t>w</a:t>
            </a:r>
            <a:r>
              <a:rPr sz="1200" spc="30" dirty="0" smtClean="0">
                <a:latin typeface="Arial"/>
                <a:cs typeface="Arial"/>
              </a:rPr>
              <a:t>i</a:t>
            </a:r>
            <a:r>
              <a:rPr sz="1200" spc="-35" dirty="0" smtClean="0">
                <a:latin typeface="Arial"/>
                <a:cs typeface="Arial"/>
              </a:rPr>
              <a:t>t</a:t>
            </a:r>
            <a:r>
              <a:rPr sz="1200" spc="0" dirty="0" smtClean="0">
                <a:latin typeface="Arial"/>
                <a:cs typeface="Arial"/>
              </a:rPr>
              <a:t>h</a:t>
            </a:r>
            <a:r>
              <a:rPr sz="1200" spc="55" dirty="0" smtClean="0">
                <a:latin typeface="Arial"/>
                <a:cs typeface="Arial"/>
              </a:rPr>
              <a:t> </a:t>
            </a:r>
            <a:r>
              <a:rPr sz="1200" spc="0" dirty="0" smtClean="0">
                <a:latin typeface="Arial"/>
                <a:cs typeface="Arial"/>
              </a:rPr>
              <a:t>pa</a:t>
            </a:r>
            <a:r>
              <a:rPr sz="1200" spc="-40" dirty="0" smtClean="0">
                <a:latin typeface="Arial"/>
                <a:cs typeface="Arial"/>
              </a:rPr>
              <a:t>r</a:t>
            </a:r>
            <a:r>
              <a:rPr sz="1200" spc="-35" dirty="0" smtClean="0">
                <a:latin typeface="Arial"/>
                <a:cs typeface="Arial"/>
              </a:rPr>
              <a:t>t</a:t>
            </a:r>
            <a:r>
              <a:rPr sz="1200" spc="-70" dirty="0" smtClean="0">
                <a:latin typeface="Arial"/>
                <a:cs typeface="Arial"/>
              </a:rPr>
              <a:t>n</a:t>
            </a:r>
            <a:r>
              <a:rPr sz="1200" spc="0" dirty="0" smtClean="0">
                <a:latin typeface="Arial"/>
                <a:cs typeface="Arial"/>
              </a:rPr>
              <a:t>e</a:t>
            </a:r>
            <a:r>
              <a:rPr sz="1200" spc="-40" dirty="0" smtClean="0">
                <a:latin typeface="Arial"/>
                <a:cs typeface="Arial"/>
              </a:rPr>
              <a:t>r</a:t>
            </a:r>
            <a:r>
              <a:rPr sz="1200" spc="0" dirty="0" smtClean="0">
                <a:latin typeface="Arial"/>
                <a:cs typeface="Arial"/>
              </a:rPr>
              <a:t>s</a:t>
            </a:r>
            <a:r>
              <a:rPr sz="1200" spc="120" dirty="0" smtClean="0">
                <a:latin typeface="Arial"/>
                <a:cs typeface="Arial"/>
              </a:rPr>
              <a:t> </a:t>
            </a:r>
            <a:r>
              <a:rPr sz="1200" spc="0" dirty="0" smtClean="0">
                <a:latin typeface="Arial"/>
                <a:cs typeface="Arial"/>
              </a:rPr>
              <a:t>bo</a:t>
            </a:r>
            <a:r>
              <a:rPr sz="1200" spc="-35" dirty="0" smtClean="0">
                <a:latin typeface="Arial"/>
                <a:cs typeface="Arial"/>
              </a:rPr>
              <a:t>t</a:t>
            </a:r>
            <a:r>
              <a:rPr sz="1200" spc="0" dirty="0" smtClean="0">
                <a:latin typeface="Arial"/>
                <a:cs typeface="Arial"/>
              </a:rPr>
              <a:t>h</a:t>
            </a:r>
            <a:r>
              <a:rPr sz="1200" spc="-45" dirty="0" smtClean="0">
                <a:latin typeface="Arial"/>
                <a:cs typeface="Arial"/>
              </a:rPr>
              <a:t> </a:t>
            </a:r>
            <a:r>
              <a:rPr sz="1200" spc="-40" dirty="0" smtClean="0">
                <a:latin typeface="Arial"/>
                <a:cs typeface="Arial"/>
              </a:rPr>
              <a:t>r</a:t>
            </a:r>
            <a:r>
              <a:rPr sz="1200" spc="0" dirty="0" smtClean="0">
                <a:latin typeface="Arial"/>
                <a:cs typeface="Arial"/>
              </a:rPr>
              <a:t>eg</a:t>
            </a:r>
            <a:r>
              <a:rPr sz="1200" spc="30" dirty="0" smtClean="0">
                <a:latin typeface="Arial"/>
                <a:cs typeface="Arial"/>
              </a:rPr>
              <a:t>i</a:t>
            </a:r>
            <a:r>
              <a:rPr sz="1200" spc="0" dirty="0" smtClean="0">
                <a:latin typeface="Arial"/>
                <a:cs typeface="Arial"/>
              </a:rPr>
              <a:t>o</a:t>
            </a:r>
            <a:r>
              <a:rPr sz="1200" spc="-70" dirty="0" smtClean="0">
                <a:latin typeface="Arial"/>
                <a:cs typeface="Arial"/>
              </a:rPr>
              <a:t>n</a:t>
            </a:r>
            <a:r>
              <a:rPr sz="1200" spc="0" dirty="0" smtClean="0">
                <a:latin typeface="Arial"/>
                <a:cs typeface="Arial"/>
              </a:rPr>
              <a:t>a</a:t>
            </a:r>
            <a:r>
              <a:rPr sz="1200" spc="-55" dirty="0" smtClean="0">
                <a:latin typeface="Arial"/>
                <a:cs typeface="Arial"/>
              </a:rPr>
              <a:t>ll</a:t>
            </a:r>
            <a:r>
              <a:rPr sz="1200" spc="0" dirty="0" smtClean="0">
                <a:latin typeface="Arial"/>
                <a:cs typeface="Arial"/>
              </a:rPr>
              <a:t>y</a:t>
            </a:r>
            <a:r>
              <a:rPr sz="1200" spc="-25" dirty="0" smtClean="0">
                <a:latin typeface="Arial"/>
                <a:cs typeface="Arial"/>
              </a:rPr>
              <a:t> </a:t>
            </a:r>
            <a:r>
              <a:rPr sz="1200" spc="0" dirty="0" smtClean="0">
                <a:latin typeface="Arial"/>
                <a:cs typeface="Arial"/>
              </a:rPr>
              <a:t>a</a:t>
            </a:r>
            <a:r>
              <a:rPr sz="1200" spc="-60" dirty="0" smtClean="0">
                <a:latin typeface="Arial"/>
                <a:cs typeface="Arial"/>
              </a:rPr>
              <a:t>n</a:t>
            </a:r>
            <a:r>
              <a:rPr sz="1200" spc="0" dirty="0" smtClean="0">
                <a:latin typeface="Arial"/>
                <a:cs typeface="Arial"/>
              </a:rPr>
              <a:t>d </a:t>
            </a:r>
            <a:r>
              <a:rPr sz="1200" spc="30" dirty="0" smtClean="0">
                <a:latin typeface="Arial"/>
                <a:cs typeface="Arial"/>
              </a:rPr>
              <a:t>i</a:t>
            </a:r>
            <a:r>
              <a:rPr sz="1200" spc="-60" dirty="0" smtClean="0">
                <a:latin typeface="Arial"/>
                <a:cs typeface="Arial"/>
              </a:rPr>
              <a:t>n</a:t>
            </a:r>
            <a:r>
              <a:rPr sz="1200" spc="-35" dirty="0" smtClean="0">
                <a:latin typeface="Arial"/>
                <a:cs typeface="Arial"/>
              </a:rPr>
              <a:t>t</a:t>
            </a:r>
            <a:r>
              <a:rPr sz="1200" spc="0" dirty="0" smtClean="0">
                <a:latin typeface="Arial"/>
                <a:cs typeface="Arial"/>
              </a:rPr>
              <a:t>e</a:t>
            </a:r>
            <a:r>
              <a:rPr sz="1200" spc="-40" dirty="0" smtClean="0">
                <a:latin typeface="Arial"/>
                <a:cs typeface="Arial"/>
              </a:rPr>
              <a:t>r</a:t>
            </a:r>
            <a:r>
              <a:rPr sz="1200" spc="-60" dirty="0" smtClean="0">
                <a:latin typeface="Arial"/>
                <a:cs typeface="Arial"/>
              </a:rPr>
              <a:t>n</a:t>
            </a:r>
            <a:r>
              <a:rPr sz="1200" spc="0" dirty="0" smtClean="0">
                <a:latin typeface="Arial"/>
                <a:cs typeface="Arial"/>
              </a:rPr>
              <a:t>a</a:t>
            </a:r>
            <a:r>
              <a:rPr sz="1200" spc="-35" dirty="0" smtClean="0">
                <a:latin typeface="Arial"/>
                <a:cs typeface="Arial"/>
              </a:rPr>
              <a:t>t</a:t>
            </a:r>
            <a:r>
              <a:rPr sz="1200" spc="30" dirty="0" smtClean="0">
                <a:latin typeface="Arial"/>
                <a:cs typeface="Arial"/>
              </a:rPr>
              <a:t>i</a:t>
            </a:r>
            <a:r>
              <a:rPr sz="1200" spc="-10" dirty="0" smtClean="0">
                <a:latin typeface="Arial"/>
                <a:cs typeface="Arial"/>
              </a:rPr>
              <a:t>o</a:t>
            </a:r>
            <a:r>
              <a:rPr sz="1200" spc="-70" dirty="0" smtClean="0">
                <a:latin typeface="Arial"/>
                <a:cs typeface="Arial"/>
              </a:rPr>
              <a:t>n</a:t>
            </a:r>
            <a:r>
              <a:rPr sz="1200" spc="0" dirty="0" smtClean="0">
                <a:latin typeface="Arial"/>
                <a:cs typeface="Arial"/>
              </a:rPr>
              <a:t>a</a:t>
            </a:r>
            <a:r>
              <a:rPr sz="1200" spc="-55" dirty="0" smtClean="0">
                <a:latin typeface="Arial"/>
                <a:cs typeface="Arial"/>
              </a:rPr>
              <a:t>ll</a:t>
            </a:r>
            <a:r>
              <a:rPr sz="1200" spc="0" dirty="0" smtClean="0">
                <a:latin typeface="Arial"/>
                <a:cs typeface="Arial"/>
              </a:rPr>
              <a:t>y </a:t>
            </a:r>
            <a:r>
              <a:rPr sz="1200" spc="-95" dirty="0" smtClean="0">
                <a:latin typeface="Arial"/>
                <a:cs typeface="Arial"/>
              </a:rPr>
              <a:t> </a:t>
            </a:r>
            <a:r>
              <a:rPr sz="1200" spc="-35" dirty="0" smtClean="0">
                <a:latin typeface="Arial"/>
                <a:cs typeface="Arial"/>
              </a:rPr>
              <a:t>t</a:t>
            </a:r>
            <a:r>
              <a:rPr sz="1200" spc="0" dirty="0" smtClean="0">
                <a:latin typeface="Arial"/>
                <a:cs typeface="Arial"/>
              </a:rPr>
              <a:t>o</a:t>
            </a:r>
            <a:r>
              <a:rPr sz="1200" spc="-30" dirty="0" smtClean="0">
                <a:latin typeface="Arial"/>
                <a:cs typeface="Arial"/>
              </a:rPr>
              <a:t> </a:t>
            </a:r>
            <a:r>
              <a:rPr sz="1200" spc="0" dirty="0" smtClean="0">
                <a:latin typeface="Arial"/>
                <a:cs typeface="Arial"/>
              </a:rPr>
              <a:t>p</a:t>
            </a:r>
            <a:r>
              <a:rPr sz="1200" spc="-40" dirty="0" smtClean="0">
                <a:latin typeface="Arial"/>
                <a:cs typeface="Arial"/>
              </a:rPr>
              <a:t>r</a:t>
            </a:r>
            <a:r>
              <a:rPr sz="1200" spc="0" dirty="0" smtClean="0">
                <a:latin typeface="Arial"/>
                <a:cs typeface="Arial"/>
              </a:rPr>
              <a:t>o</a:t>
            </a:r>
            <a:r>
              <a:rPr sz="1200" spc="-20" dirty="0" smtClean="0">
                <a:latin typeface="Arial"/>
                <a:cs typeface="Arial"/>
              </a:rPr>
              <a:t>m</a:t>
            </a:r>
            <a:r>
              <a:rPr sz="1200" spc="0" dirty="0" smtClean="0">
                <a:latin typeface="Arial"/>
                <a:cs typeface="Arial"/>
              </a:rPr>
              <a:t>o</a:t>
            </a:r>
            <a:r>
              <a:rPr sz="1200" spc="-35" dirty="0" smtClean="0">
                <a:latin typeface="Arial"/>
                <a:cs typeface="Arial"/>
              </a:rPr>
              <a:t>t</a:t>
            </a:r>
            <a:r>
              <a:rPr sz="1200" spc="0" dirty="0" smtClean="0">
                <a:latin typeface="Arial"/>
                <a:cs typeface="Arial"/>
              </a:rPr>
              <a:t>e</a:t>
            </a:r>
            <a:r>
              <a:rPr sz="1200" spc="40" dirty="0" smtClean="0">
                <a:latin typeface="Arial"/>
                <a:cs typeface="Arial"/>
              </a:rPr>
              <a:t> </a:t>
            </a:r>
            <a:r>
              <a:rPr sz="1200" spc="-35" dirty="0" smtClean="0">
                <a:latin typeface="Arial"/>
                <a:cs typeface="Arial"/>
              </a:rPr>
              <a:t>t</a:t>
            </a:r>
            <a:r>
              <a:rPr sz="1200" spc="-60" dirty="0" smtClean="0">
                <a:latin typeface="Arial"/>
                <a:cs typeface="Arial"/>
              </a:rPr>
              <a:t>h</a:t>
            </a:r>
            <a:r>
              <a:rPr sz="1200" spc="0" dirty="0" smtClean="0">
                <a:latin typeface="Arial"/>
                <a:cs typeface="Arial"/>
              </a:rPr>
              <a:t>e</a:t>
            </a:r>
            <a:r>
              <a:rPr sz="1200" spc="100" dirty="0" smtClean="0">
                <a:latin typeface="Arial"/>
                <a:cs typeface="Arial"/>
              </a:rPr>
              <a:t> </a:t>
            </a:r>
            <a:r>
              <a:rPr sz="1200" spc="-60" dirty="0" smtClean="0">
                <a:latin typeface="Arial"/>
                <a:cs typeface="Arial"/>
              </a:rPr>
              <a:t>h</a:t>
            </a:r>
            <a:r>
              <a:rPr sz="1200" spc="30" dirty="0" smtClean="0">
                <a:latin typeface="Arial"/>
                <a:cs typeface="Arial"/>
              </a:rPr>
              <a:t>i</a:t>
            </a:r>
            <a:r>
              <a:rPr sz="1200" spc="0" dirty="0" smtClean="0">
                <a:latin typeface="Arial"/>
                <a:cs typeface="Arial"/>
              </a:rPr>
              <a:t>g</a:t>
            </a:r>
            <a:r>
              <a:rPr sz="1200" spc="-60" dirty="0" smtClean="0">
                <a:latin typeface="Arial"/>
                <a:cs typeface="Arial"/>
              </a:rPr>
              <a:t>h</a:t>
            </a:r>
            <a:r>
              <a:rPr sz="1200" spc="0" dirty="0" smtClean="0">
                <a:latin typeface="Arial"/>
                <a:cs typeface="Arial"/>
              </a:rPr>
              <a:t>est</a:t>
            </a:r>
            <a:r>
              <a:rPr sz="1200" spc="50" dirty="0" smtClean="0">
                <a:latin typeface="Arial"/>
                <a:cs typeface="Arial"/>
              </a:rPr>
              <a:t> </a:t>
            </a:r>
            <a:r>
              <a:rPr sz="1200" spc="0" dirty="0" smtClean="0">
                <a:latin typeface="Arial"/>
                <a:cs typeface="Arial"/>
              </a:rPr>
              <a:t>g</a:t>
            </a:r>
            <a:r>
              <a:rPr sz="1200" spc="-55" dirty="0" smtClean="0">
                <a:latin typeface="Arial"/>
                <a:cs typeface="Arial"/>
              </a:rPr>
              <a:t>l</a:t>
            </a:r>
            <a:r>
              <a:rPr sz="1200" spc="0" dirty="0" smtClean="0">
                <a:latin typeface="Arial"/>
                <a:cs typeface="Arial"/>
              </a:rPr>
              <a:t>obal</a:t>
            </a:r>
            <a:r>
              <a:rPr sz="1200" spc="-25" dirty="0" smtClean="0">
                <a:latin typeface="Arial"/>
                <a:cs typeface="Arial"/>
              </a:rPr>
              <a:t> </a:t>
            </a:r>
            <a:r>
              <a:rPr sz="1200" spc="0" dirty="0" smtClean="0">
                <a:latin typeface="Arial"/>
                <a:cs typeface="Arial"/>
              </a:rPr>
              <a:t>s</a:t>
            </a:r>
            <a:r>
              <a:rPr sz="1200" spc="-35" dirty="0" smtClean="0">
                <a:latin typeface="Arial"/>
                <a:cs typeface="Arial"/>
              </a:rPr>
              <a:t>t</a:t>
            </a:r>
            <a:r>
              <a:rPr sz="1200" spc="0" dirty="0" smtClean="0">
                <a:latin typeface="Arial"/>
                <a:cs typeface="Arial"/>
              </a:rPr>
              <a:t>a</a:t>
            </a:r>
            <a:r>
              <a:rPr sz="1200" spc="-60" dirty="0" smtClean="0">
                <a:latin typeface="Arial"/>
                <a:cs typeface="Arial"/>
              </a:rPr>
              <a:t>n</a:t>
            </a:r>
            <a:r>
              <a:rPr sz="1200" spc="0" dirty="0" smtClean="0">
                <a:latin typeface="Arial"/>
                <a:cs typeface="Arial"/>
              </a:rPr>
              <a:t>da</a:t>
            </a:r>
            <a:r>
              <a:rPr sz="1200" spc="-40" dirty="0" smtClean="0">
                <a:latin typeface="Arial"/>
                <a:cs typeface="Arial"/>
              </a:rPr>
              <a:t>r</a:t>
            </a:r>
            <a:r>
              <a:rPr sz="1200" spc="0" dirty="0" smtClean="0">
                <a:latin typeface="Arial"/>
                <a:cs typeface="Arial"/>
              </a:rPr>
              <a:t>ds</a:t>
            </a:r>
            <a:r>
              <a:rPr sz="1200" spc="25" dirty="0" smtClean="0">
                <a:latin typeface="Arial"/>
                <a:cs typeface="Arial"/>
              </a:rPr>
              <a:t> </a:t>
            </a:r>
            <a:r>
              <a:rPr sz="1200" spc="30" dirty="0" smtClean="0">
                <a:latin typeface="Arial"/>
                <a:cs typeface="Arial"/>
              </a:rPr>
              <a:t>i</a:t>
            </a:r>
            <a:r>
              <a:rPr sz="1200" spc="0" dirty="0" smtClean="0">
                <a:latin typeface="Arial"/>
                <a:cs typeface="Arial"/>
              </a:rPr>
              <a:t>n</a:t>
            </a:r>
            <a:r>
              <a:rPr sz="1200" spc="-20" dirty="0" smtClean="0">
                <a:latin typeface="Arial"/>
                <a:cs typeface="Arial"/>
              </a:rPr>
              <a:t> </a:t>
            </a:r>
            <a:r>
              <a:rPr sz="1200" spc="0" dirty="0" smtClean="0">
                <a:latin typeface="Arial"/>
                <a:cs typeface="Arial"/>
              </a:rPr>
              <a:t>p</a:t>
            </a:r>
            <a:r>
              <a:rPr sz="1200" spc="-40" dirty="0" smtClean="0">
                <a:latin typeface="Arial"/>
                <a:cs typeface="Arial"/>
              </a:rPr>
              <a:t>r</a:t>
            </a:r>
            <a:r>
              <a:rPr sz="1200" spc="0" dirty="0" smtClean="0">
                <a:latin typeface="Arial"/>
                <a:cs typeface="Arial"/>
              </a:rPr>
              <a:t>od</a:t>
            </a:r>
            <a:r>
              <a:rPr sz="1200" spc="-60" dirty="0" smtClean="0">
                <a:latin typeface="Arial"/>
                <a:cs typeface="Arial"/>
              </a:rPr>
              <a:t>u</a:t>
            </a:r>
            <a:r>
              <a:rPr sz="1200" spc="0" dirty="0" smtClean="0">
                <a:latin typeface="Arial"/>
                <a:cs typeface="Arial"/>
              </a:rPr>
              <a:t>ct</a:t>
            </a:r>
            <a:r>
              <a:rPr sz="1200" spc="-10" dirty="0" smtClean="0">
                <a:latin typeface="Arial"/>
                <a:cs typeface="Arial"/>
              </a:rPr>
              <a:t> </a:t>
            </a:r>
            <a:r>
              <a:rPr sz="1200" spc="0" dirty="0" smtClean="0">
                <a:latin typeface="Arial"/>
                <a:cs typeface="Arial"/>
              </a:rPr>
              <a:t>a</a:t>
            </a:r>
            <a:r>
              <a:rPr sz="1200" spc="-60" dirty="0" smtClean="0">
                <a:latin typeface="Arial"/>
                <a:cs typeface="Arial"/>
              </a:rPr>
              <a:t>n</a:t>
            </a:r>
            <a:r>
              <a:rPr sz="1200" spc="0" dirty="0" smtClean="0">
                <a:latin typeface="Arial"/>
                <a:cs typeface="Arial"/>
              </a:rPr>
              <a:t>d s</a:t>
            </a:r>
            <a:r>
              <a:rPr sz="1200" spc="15" dirty="0" smtClean="0">
                <a:latin typeface="Arial"/>
                <a:cs typeface="Arial"/>
              </a:rPr>
              <a:t>e</a:t>
            </a:r>
            <a:r>
              <a:rPr sz="1200" spc="-40" dirty="0" smtClean="0">
                <a:latin typeface="Arial"/>
                <a:cs typeface="Arial"/>
              </a:rPr>
              <a:t>r</a:t>
            </a:r>
            <a:r>
              <a:rPr sz="1200" spc="-85" dirty="0" smtClean="0">
                <a:latin typeface="Arial"/>
                <a:cs typeface="Arial"/>
              </a:rPr>
              <a:t>v</a:t>
            </a:r>
            <a:r>
              <a:rPr sz="1200" spc="30" dirty="0" smtClean="0">
                <a:latin typeface="Arial"/>
                <a:cs typeface="Arial"/>
              </a:rPr>
              <a:t>i</a:t>
            </a:r>
            <a:r>
              <a:rPr sz="1200" spc="0" dirty="0" smtClean="0">
                <a:latin typeface="Arial"/>
                <a:cs typeface="Arial"/>
              </a:rPr>
              <a:t>ce</a:t>
            </a:r>
            <a:r>
              <a:rPr sz="1200" spc="40" dirty="0" smtClean="0">
                <a:latin typeface="Arial"/>
                <a:cs typeface="Arial"/>
              </a:rPr>
              <a:t> </a:t>
            </a:r>
            <a:r>
              <a:rPr sz="1200" spc="0" dirty="0" smtClean="0">
                <a:latin typeface="Arial"/>
                <a:cs typeface="Arial"/>
              </a:rPr>
              <a:t>de</a:t>
            </a:r>
            <a:r>
              <a:rPr sz="1200" spc="-85" dirty="0" smtClean="0">
                <a:latin typeface="Arial"/>
                <a:cs typeface="Arial"/>
              </a:rPr>
              <a:t>v</a:t>
            </a:r>
            <a:r>
              <a:rPr sz="1200" spc="0" dirty="0" smtClean="0">
                <a:latin typeface="Arial"/>
                <a:cs typeface="Arial"/>
              </a:rPr>
              <a:t>e</a:t>
            </a:r>
            <a:r>
              <a:rPr sz="1200" spc="-55" dirty="0" smtClean="0">
                <a:latin typeface="Arial"/>
                <a:cs typeface="Arial"/>
              </a:rPr>
              <a:t>l</a:t>
            </a:r>
            <a:r>
              <a:rPr sz="1200" spc="0" dirty="0" smtClean="0">
                <a:latin typeface="Arial"/>
                <a:cs typeface="Arial"/>
              </a:rPr>
              <a:t>op</a:t>
            </a:r>
            <a:r>
              <a:rPr sz="1200" spc="-20" dirty="0" smtClean="0">
                <a:latin typeface="Arial"/>
                <a:cs typeface="Arial"/>
              </a:rPr>
              <a:t>m</a:t>
            </a:r>
            <a:r>
              <a:rPr sz="1200" spc="0" dirty="0" smtClean="0">
                <a:latin typeface="Arial"/>
                <a:cs typeface="Arial"/>
              </a:rPr>
              <a:t>e</a:t>
            </a:r>
            <a:r>
              <a:rPr sz="1200" spc="-60" dirty="0" smtClean="0">
                <a:latin typeface="Arial"/>
                <a:cs typeface="Arial"/>
              </a:rPr>
              <a:t>n</a:t>
            </a:r>
            <a:r>
              <a:rPr sz="1200" spc="-35" dirty="0" smtClean="0">
                <a:latin typeface="Arial"/>
                <a:cs typeface="Arial"/>
              </a:rPr>
              <a:t>t</a:t>
            </a:r>
            <a:r>
              <a:rPr sz="1200" spc="0" dirty="0" smtClean="0">
                <a:latin typeface="Arial"/>
                <a:cs typeface="Arial"/>
              </a:rPr>
              <a:t>,</a:t>
            </a:r>
            <a:r>
              <a:rPr sz="1200" spc="135" dirty="0" smtClean="0">
                <a:latin typeface="Arial"/>
                <a:cs typeface="Arial"/>
              </a:rPr>
              <a:t> </a:t>
            </a:r>
            <a:r>
              <a:rPr sz="1200" spc="-55" dirty="0" smtClean="0">
                <a:latin typeface="Arial"/>
                <a:cs typeface="Arial"/>
              </a:rPr>
              <a:t>w</a:t>
            </a:r>
            <a:r>
              <a:rPr sz="1200" spc="-60" dirty="0" smtClean="0">
                <a:latin typeface="Arial"/>
                <a:cs typeface="Arial"/>
              </a:rPr>
              <a:t>h</a:t>
            </a:r>
            <a:r>
              <a:rPr sz="1200" spc="30" dirty="0" smtClean="0">
                <a:latin typeface="Arial"/>
                <a:cs typeface="Arial"/>
              </a:rPr>
              <a:t>i</a:t>
            </a:r>
            <a:r>
              <a:rPr sz="1200" spc="-55" dirty="0" smtClean="0">
                <a:latin typeface="Arial"/>
                <a:cs typeface="Arial"/>
              </a:rPr>
              <a:t>l</a:t>
            </a:r>
            <a:r>
              <a:rPr sz="1200" spc="0" dirty="0" smtClean="0">
                <a:latin typeface="Arial"/>
                <a:cs typeface="Arial"/>
              </a:rPr>
              <a:t>e</a:t>
            </a:r>
            <a:r>
              <a:rPr sz="1200" spc="30" dirty="0" smtClean="0">
                <a:latin typeface="Arial"/>
                <a:cs typeface="Arial"/>
              </a:rPr>
              <a:t> </a:t>
            </a:r>
            <a:r>
              <a:rPr sz="1200" spc="0" dirty="0" smtClean="0">
                <a:latin typeface="Arial"/>
                <a:cs typeface="Arial"/>
              </a:rPr>
              <a:t>s</a:t>
            </a:r>
            <a:r>
              <a:rPr sz="1200" spc="30" dirty="0" smtClean="0">
                <a:latin typeface="Arial"/>
                <a:cs typeface="Arial"/>
              </a:rPr>
              <a:t>i</a:t>
            </a:r>
            <a:r>
              <a:rPr sz="1200" spc="-20" dirty="0" smtClean="0">
                <a:latin typeface="Arial"/>
                <a:cs typeface="Arial"/>
              </a:rPr>
              <a:t>m</a:t>
            </a:r>
            <a:r>
              <a:rPr sz="1200" spc="-60" dirty="0" smtClean="0">
                <a:latin typeface="Arial"/>
                <a:cs typeface="Arial"/>
              </a:rPr>
              <a:t>u</a:t>
            </a:r>
            <a:r>
              <a:rPr sz="1200" spc="-55" dirty="0" smtClean="0">
                <a:latin typeface="Arial"/>
                <a:cs typeface="Arial"/>
              </a:rPr>
              <a:t>l</a:t>
            </a:r>
            <a:r>
              <a:rPr sz="1200" spc="-35" dirty="0" smtClean="0">
                <a:latin typeface="Arial"/>
                <a:cs typeface="Arial"/>
              </a:rPr>
              <a:t>t</a:t>
            </a:r>
            <a:r>
              <a:rPr sz="1200" spc="0" dirty="0" smtClean="0">
                <a:latin typeface="Arial"/>
                <a:cs typeface="Arial"/>
              </a:rPr>
              <a:t>a</a:t>
            </a:r>
            <a:r>
              <a:rPr sz="1200" spc="-70" dirty="0" smtClean="0">
                <a:latin typeface="Arial"/>
                <a:cs typeface="Arial"/>
              </a:rPr>
              <a:t>n</a:t>
            </a:r>
            <a:r>
              <a:rPr sz="1200" spc="0" dirty="0" smtClean="0">
                <a:latin typeface="Arial"/>
                <a:cs typeface="Arial"/>
              </a:rPr>
              <a:t>e</a:t>
            </a:r>
            <a:r>
              <a:rPr sz="1200" spc="-10" dirty="0" smtClean="0">
                <a:latin typeface="Arial"/>
                <a:cs typeface="Arial"/>
              </a:rPr>
              <a:t>o</a:t>
            </a:r>
            <a:r>
              <a:rPr sz="1200" spc="-70" dirty="0" smtClean="0">
                <a:latin typeface="Arial"/>
                <a:cs typeface="Arial"/>
              </a:rPr>
              <a:t>u</a:t>
            </a:r>
            <a:r>
              <a:rPr sz="1200" spc="0" dirty="0" smtClean="0">
                <a:latin typeface="Arial"/>
                <a:cs typeface="Arial"/>
              </a:rPr>
              <a:t>s</a:t>
            </a:r>
            <a:r>
              <a:rPr sz="1200" spc="20" dirty="0" smtClean="0">
                <a:latin typeface="Arial"/>
                <a:cs typeface="Arial"/>
              </a:rPr>
              <a:t>l</a:t>
            </a:r>
            <a:r>
              <a:rPr sz="1200" spc="0" dirty="0" smtClean="0">
                <a:latin typeface="Arial"/>
                <a:cs typeface="Arial"/>
              </a:rPr>
              <a:t>y </a:t>
            </a:r>
            <a:r>
              <a:rPr sz="1200" spc="-165" dirty="0" smtClean="0">
                <a:latin typeface="Arial"/>
                <a:cs typeface="Arial"/>
              </a:rPr>
              <a:t> </a:t>
            </a:r>
            <a:r>
              <a:rPr sz="1200" spc="0" dirty="0" smtClean="0">
                <a:latin typeface="Arial"/>
                <a:cs typeface="Arial"/>
              </a:rPr>
              <a:t>e</a:t>
            </a:r>
            <a:r>
              <a:rPr sz="1200" spc="-60" dirty="0" smtClean="0">
                <a:latin typeface="Arial"/>
                <a:cs typeface="Arial"/>
              </a:rPr>
              <a:t>n</a:t>
            </a:r>
            <a:r>
              <a:rPr sz="1200" spc="0" dirty="0" smtClean="0">
                <a:latin typeface="Arial"/>
                <a:cs typeface="Arial"/>
              </a:rPr>
              <a:t>c</a:t>
            </a:r>
            <a:r>
              <a:rPr sz="1200" spc="15" dirty="0" smtClean="0">
                <a:latin typeface="Arial"/>
                <a:cs typeface="Arial"/>
              </a:rPr>
              <a:t>o</a:t>
            </a:r>
            <a:r>
              <a:rPr sz="1200" spc="-70" dirty="0" smtClean="0">
                <a:latin typeface="Arial"/>
                <a:cs typeface="Arial"/>
              </a:rPr>
              <a:t>u</a:t>
            </a:r>
            <a:r>
              <a:rPr sz="1200" spc="-40" dirty="0" smtClean="0">
                <a:latin typeface="Arial"/>
                <a:cs typeface="Arial"/>
              </a:rPr>
              <a:t>r</a:t>
            </a:r>
            <a:r>
              <a:rPr sz="1200" spc="0" dirty="0" smtClean="0">
                <a:latin typeface="Arial"/>
                <a:cs typeface="Arial"/>
              </a:rPr>
              <a:t>ag</a:t>
            </a:r>
            <a:r>
              <a:rPr sz="1200" spc="30" dirty="0" smtClean="0">
                <a:latin typeface="Arial"/>
                <a:cs typeface="Arial"/>
              </a:rPr>
              <a:t>i</a:t>
            </a:r>
            <a:r>
              <a:rPr sz="1200" spc="-70" dirty="0" smtClean="0">
                <a:latin typeface="Arial"/>
                <a:cs typeface="Arial"/>
              </a:rPr>
              <a:t>n</a:t>
            </a:r>
            <a:r>
              <a:rPr sz="1200" spc="0" dirty="0" smtClean="0">
                <a:latin typeface="Arial"/>
                <a:cs typeface="Arial"/>
              </a:rPr>
              <a:t>g</a:t>
            </a:r>
            <a:r>
              <a:rPr sz="1200" spc="-45" dirty="0" smtClean="0">
                <a:latin typeface="Arial"/>
                <a:cs typeface="Arial"/>
              </a:rPr>
              <a:t> </a:t>
            </a:r>
            <a:r>
              <a:rPr sz="1200" spc="0" dirty="0" smtClean="0">
                <a:latin typeface="Arial"/>
                <a:cs typeface="Arial"/>
              </a:rPr>
              <a:t>g</a:t>
            </a:r>
            <a:r>
              <a:rPr sz="1200" spc="-40" dirty="0" smtClean="0">
                <a:latin typeface="Arial"/>
                <a:cs typeface="Arial"/>
              </a:rPr>
              <a:t>r</a:t>
            </a:r>
            <a:r>
              <a:rPr sz="1200" spc="0" dirty="0" smtClean="0">
                <a:latin typeface="Arial"/>
                <a:cs typeface="Arial"/>
              </a:rPr>
              <a:t>ea</a:t>
            </a:r>
            <a:r>
              <a:rPr sz="1200" spc="-35" dirty="0" smtClean="0">
                <a:latin typeface="Arial"/>
                <a:cs typeface="Arial"/>
              </a:rPr>
              <a:t>t</a:t>
            </a:r>
            <a:r>
              <a:rPr sz="1200" spc="0" dirty="0" smtClean="0">
                <a:latin typeface="Arial"/>
                <a:cs typeface="Arial"/>
              </a:rPr>
              <a:t>er </a:t>
            </a:r>
            <a:r>
              <a:rPr sz="1200" spc="-35" dirty="0" smtClean="0">
                <a:latin typeface="Arial"/>
                <a:cs typeface="Arial"/>
              </a:rPr>
              <a:t>t</a:t>
            </a:r>
            <a:r>
              <a:rPr sz="1200" spc="-40" dirty="0" smtClean="0">
                <a:latin typeface="Arial"/>
                <a:cs typeface="Arial"/>
              </a:rPr>
              <a:t>r</a:t>
            </a:r>
            <a:r>
              <a:rPr sz="1200" spc="0" dirty="0" smtClean="0">
                <a:latin typeface="Arial"/>
                <a:cs typeface="Arial"/>
              </a:rPr>
              <a:t>a</a:t>
            </a:r>
            <a:r>
              <a:rPr sz="1200" spc="-70" dirty="0" smtClean="0">
                <a:latin typeface="Arial"/>
                <a:cs typeface="Arial"/>
              </a:rPr>
              <a:t>n</a:t>
            </a:r>
            <a:r>
              <a:rPr sz="1200" spc="0" dirty="0" smtClean="0">
                <a:latin typeface="Arial"/>
                <a:cs typeface="Arial"/>
              </a:rPr>
              <a:t>spa</a:t>
            </a:r>
            <a:r>
              <a:rPr sz="1200" spc="-40" dirty="0" smtClean="0">
                <a:latin typeface="Arial"/>
                <a:cs typeface="Arial"/>
              </a:rPr>
              <a:t>r</a:t>
            </a:r>
            <a:r>
              <a:rPr sz="1200" spc="0" dirty="0" smtClean="0">
                <a:latin typeface="Arial"/>
                <a:cs typeface="Arial"/>
              </a:rPr>
              <a:t>e</a:t>
            </a:r>
            <a:r>
              <a:rPr sz="1200" spc="-70" dirty="0" smtClean="0">
                <a:latin typeface="Arial"/>
                <a:cs typeface="Arial"/>
              </a:rPr>
              <a:t>n</a:t>
            </a:r>
            <a:r>
              <a:rPr sz="1200" spc="0" dirty="0" smtClean="0">
                <a:latin typeface="Arial"/>
                <a:cs typeface="Arial"/>
              </a:rPr>
              <a:t>cy </a:t>
            </a:r>
            <a:r>
              <a:rPr sz="1200" spc="-140" dirty="0" smtClean="0">
                <a:latin typeface="Arial"/>
                <a:cs typeface="Arial"/>
              </a:rPr>
              <a:t> </a:t>
            </a:r>
            <a:r>
              <a:rPr sz="1200" spc="-35" dirty="0" smtClean="0">
                <a:latin typeface="Arial"/>
                <a:cs typeface="Arial"/>
              </a:rPr>
              <a:t>t</a:t>
            </a:r>
            <a:r>
              <a:rPr sz="1200" spc="0" dirty="0" smtClean="0">
                <a:latin typeface="Arial"/>
                <a:cs typeface="Arial"/>
              </a:rPr>
              <a:t>o</a:t>
            </a:r>
            <a:r>
              <a:rPr sz="1200" spc="-30" dirty="0" smtClean="0">
                <a:latin typeface="Arial"/>
                <a:cs typeface="Arial"/>
              </a:rPr>
              <a:t> </a:t>
            </a:r>
            <a:r>
              <a:rPr sz="1200" spc="-35" dirty="0" smtClean="0">
                <a:latin typeface="Arial"/>
                <a:cs typeface="Arial"/>
              </a:rPr>
              <a:t>t</a:t>
            </a:r>
            <a:r>
              <a:rPr sz="1200" spc="-70" dirty="0" smtClean="0">
                <a:latin typeface="Arial"/>
                <a:cs typeface="Arial"/>
              </a:rPr>
              <a:t>h</a:t>
            </a:r>
            <a:r>
              <a:rPr sz="1200" spc="0" dirty="0" smtClean="0">
                <a:latin typeface="Arial"/>
                <a:cs typeface="Arial"/>
              </a:rPr>
              <a:t>e</a:t>
            </a:r>
            <a:r>
              <a:rPr sz="1200" spc="114" dirty="0" smtClean="0">
                <a:latin typeface="Arial"/>
                <a:cs typeface="Arial"/>
              </a:rPr>
              <a:t> </a:t>
            </a:r>
            <a:r>
              <a:rPr sz="1200" spc="0" dirty="0" smtClean="0">
                <a:latin typeface="Arial"/>
                <a:cs typeface="Arial"/>
              </a:rPr>
              <a:t>be</a:t>
            </a:r>
            <a:r>
              <a:rPr sz="1200" spc="-70" dirty="0" smtClean="0">
                <a:latin typeface="Arial"/>
                <a:cs typeface="Arial"/>
              </a:rPr>
              <a:t>n</a:t>
            </a:r>
            <a:r>
              <a:rPr sz="1200" spc="0" dirty="0" smtClean="0">
                <a:latin typeface="Arial"/>
                <a:cs typeface="Arial"/>
              </a:rPr>
              <a:t>e</a:t>
            </a:r>
            <a:r>
              <a:rPr sz="1200" spc="-25" dirty="0" smtClean="0">
                <a:latin typeface="Arial"/>
                <a:cs typeface="Arial"/>
              </a:rPr>
              <a:t>f</a:t>
            </a:r>
            <a:r>
              <a:rPr sz="1200" spc="30" dirty="0" smtClean="0">
                <a:latin typeface="Arial"/>
                <a:cs typeface="Arial"/>
              </a:rPr>
              <a:t>i</a:t>
            </a:r>
            <a:r>
              <a:rPr sz="1200" spc="0" dirty="0" smtClean="0">
                <a:latin typeface="Arial"/>
                <a:cs typeface="Arial"/>
              </a:rPr>
              <a:t>t</a:t>
            </a:r>
            <a:r>
              <a:rPr sz="1200" spc="-35" dirty="0" smtClean="0">
                <a:latin typeface="Arial"/>
                <a:cs typeface="Arial"/>
              </a:rPr>
              <a:t> </a:t>
            </a:r>
            <a:r>
              <a:rPr sz="1200" spc="0" dirty="0" smtClean="0">
                <a:latin typeface="Arial"/>
                <a:cs typeface="Arial"/>
              </a:rPr>
              <a:t>of a</a:t>
            </a:r>
            <a:r>
              <a:rPr sz="1200" spc="-55" dirty="0" smtClean="0">
                <a:latin typeface="Arial"/>
                <a:cs typeface="Arial"/>
              </a:rPr>
              <a:t>l</a:t>
            </a:r>
            <a:r>
              <a:rPr sz="1200" spc="0" dirty="0" smtClean="0">
                <a:latin typeface="Arial"/>
                <a:cs typeface="Arial"/>
              </a:rPr>
              <a:t>l</a:t>
            </a:r>
            <a:r>
              <a:rPr sz="1200" spc="70" dirty="0" smtClean="0">
                <a:latin typeface="Arial"/>
                <a:cs typeface="Arial"/>
              </a:rPr>
              <a:t> </a:t>
            </a:r>
            <a:r>
              <a:rPr sz="1200" spc="-20" dirty="0" smtClean="0">
                <a:latin typeface="Arial"/>
                <a:cs typeface="Arial"/>
              </a:rPr>
              <a:t>m</a:t>
            </a:r>
            <a:r>
              <a:rPr sz="1200" spc="0" dirty="0" smtClean="0">
                <a:latin typeface="Arial"/>
                <a:cs typeface="Arial"/>
              </a:rPr>
              <a:t>a</a:t>
            </a:r>
            <a:r>
              <a:rPr sz="1200" spc="-40" dirty="0" smtClean="0">
                <a:latin typeface="Arial"/>
                <a:cs typeface="Arial"/>
              </a:rPr>
              <a:t>r</a:t>
            </a:r>
            <a:r>
              <a:rPr sz="1200" spc="0" dirty="0" smtClean="0">
                <a:latin typeface="Arial"/>
                <a:cs typeface="Arial"/>
              </a:rPr>
              <a:t>ket pa</a:t>
            </a:r>
            <a:r>
              <a:rPr sz="1200" spc="-40" dirty="0" smtClean="0">
                <a:latin typeface="Arial"/>
                <a:cs typeface="Arial"/>
              </a:rPr>
              <a:t>r</a:t>
            </a:r>
            <a:r>
              <a:rPr sz="1200" spc="-35" dirty="0" smtClean="0">
                <a:latin typeface="Arial"/>
                <a:cs typeface="Arial"/>
              </a:rPr>
              <a:t>t</a:t>
            </a:r>
            <a:r>
              <a:rPr sz="1200" spc="30" dirty="0" smtClean="0">
                <a:latin typeface="Arial"/>
                <a:cs typeface="Arial"/>
              </a:rPr>
              <a:t>i</a:t>
            </a:r>
            <a:r>
              <a:rPr sz="1200" spc="0" dirty="0" smtClean="0">
                <a:latin typeface="Arial"/>
                <a:cs typeface="Arial"/>
              </a:rPr>
              <a:t>c</a:t>
            </a:r>
            <a:r>
              <a:rPr sz="1200" spc="30" dirty="0" smtClean="0">
                <a:latin typeface="Arial"/>
                <a:cs typeface="Arial"/>
              </a:rPr>
              <a:t>i</a:t>
            </a:r>
            <a:r>
              <a:rPr sz="1200" spc="0" dirty="0" smtClean="0">
                <a:latin typeface="Arial"/>
                <a:cs typeface="Arial"/>
              </a:rPr>
              <a:t>pa</a:t>
            </a:r>
            <a:r>
              <a:rPr sz="1200" spc="-70" dirty="0" smtClean="0">
                <a:latin typeface="Arial"/>
                <a:cs typeface="Arial"/>
              </a:rPr>
              <a:t>n</a:t>
            </a:r>
            <a:r>
              <a:rPr sz="1200" spc="-35" dirty="0" smtClean="0">
                <a:latin typeface="Arial"/>
                <a:cs typeface="Arial"/>
              </a:rPr>
              <a:t>t</a:t>
            </a:r>
            <a:r>
              <a:rPr sz="1200" spc="0" dirty="0" smtClean="0">
                <a:latin typeface="Arial"/>
                <a:cs typeface="Arial"/>
              </a:rPr>
              <a:t>s.</a:t>
            </a:r>
            <a:endParaRPr sz="1200">
              <a:latin typeface="Arial"/>
              <a:cs typeface="Arial"/>
            </a:endParaRPr>
          </a:p>
          <a:p>
            <a:pPr>
              <a:lnSpc>
                <a:spcPts val="500"/>
              </a:lnSpc>
              <a:spcBef>
                <a:spcPts val="7"/>
              </a:spcBef>
            </a:pPr>
            <a:endParaRPr sz="500"/>
          </a:p>
          <a:p>
            <a:pPr marL="1984375">
              <a:lnSpc>
                <a:spcPct val="100000"/>
              </a:lnSpc>
            </a:pPr>
            <a:r>
              <a:rPr sz="1800" b="1" dirty="0" smtClean="0">
                <a:latin typeface="Arial"/>
                <a:cs typeface="Arial"/>
              </a:rPr>
              <a:t>St</a:t>
            </a:r>
            <a:r>
              <a:rPr sz="1800" b="1" spc="-40" dirty="0" smtClean="0">
                <a:latin typeface="Arial"/>
                <a:cs typeface="Arial"/>
              </a:rPr>
              <a:t>r</a:t>
            </a:r>
            <a:r>
              <a:rPr sz="1800" b="1" spc="-45" dirty="0" smtClean="0">
                <a:latin typeface="Arial"/>
                <a:cs typeface="Arial"/>
              </a:rPr>
              <a:t>a</a:t>
            </a:r>
            <a:r>
              <a:rPr sz="1800" b="1" spc="0" dirty="0" smtClean="0">
                <a:latin typeface="Arial"/>
                <a:cs typeface="Arial"/>
              </a:rPr>
              <a:t>t</a:t>
            </a:r>
            <a:r>
              <a:rPr sz="1800" b="1" spc="-40" dirty="0" smtClean="0">
                <a:latin typeface="Arial"/>
                <a:cs typeface="Arial"/>
              </a:rPr>
              <a:t>e</a:t>
            </a:r>
            <a:r>
              <a:rPr sz="1800" b="1" spc="25" dirty="0" smtClean="0">
                <a:latin typeface="Arial"/>
                <a:cs typeface="Arial"/>
              </a:rPr>
              <a:t>gi</a:t>
            </a:r>
            <a:r>
              <a:rPr sz="1800" b="1" spc="0" dirty="0" smtClean="0">
                <a:latin typeface="Arial"/>
                <a:cs typeface="Arial"/>
              </a:rPr>
              <a:t>c</a:t>
            </a:r>
            <a:r>
              <a:rPr sz="1800" b="1" spc="-75" dirty="0" smtClean="0">
                <a:latin typeface="Arial"/>
                <a:cs typeface="Arial"/>
              </a:rPr>
              <a:t> </a:t>
            </a:r>
            <a:r>
              <a:rPr sz="1800" b="1" spc="-30" dirty="0" smtClean="0">
                <a:latin typeface="Arial"/>
                <a:cs typeface="Arial"/>
              </a:rPr>
              <a:t>R</a:t>
            </a:r>
            <a:r>
              <a:rPr sz="1800" b="1" spc="-45" dirty="0" smtClean="0">
                <a:latin typeface="Arial"/>
                <a:cs typeface="Arial"/>
              </a:rPr>
              <a:t>e</a:t>
            </a:r>
            <a:r>
              <a:rPr sz="1800" b="1" spc="25" dirty="0" smtClean="0">
                <a:latin typeface="Arial"/>
                <a:cs typeface="Arial"/>
              </a:rPr>
              <a:t>l</a:t>
            </a:r>
            <a:r>
              <a:rPr sz="1800" b="1" spc="-45" dirty="0" smtClean="0">
                <a:latin typeface="Arial"/>
                <a:cs typeface="Arial"/>
              </a:rPr>
              <a:t>a</a:t>
            </a:r>
            <a:r>
              <a:rPr sz="1800" b="1" spc="0" dirty="0" smtClean="0">
                <a:latin typeface="Arial"/>
                <a:cs typeface="Arial"/>
              </a:rPr>
              <a:t>t</a:t>
            </a:r>
            <a:r>
              <a:rPr sz="1800" b="1" spc="25" dirty="0" smtClean="0">
                <a:latin typeface="Arial"/>
                <a:cs typeface="Arial"/>
              </a:rPr>
              <a:t>ion</a:t>
            </a:r>
            <a:r>
              <a:rPr sz="1800" b="1" spc="-45" dirty="0" smtClean="0">
                <a:latin typeface="Arial"/>
                <a:cs typeface="Arial"/>
              </a:rPr>
              <a:t>s</a:t>
            </a:r>
            <a:r>
              <a:rPr sz="1800" b="1" spc="25" dirty="0" smtClean="0">
                <a:latin typeface="Arial"/>
                <a:cs typeface="Arial"/>
              </a:rPr>
              <a:t>hip</a:t>
            </a:r>
            <a:r>
              <a:rPr sz="1800" b="1" spc="0" dirty="0" smtClean="0">
                <a:latin typeface="Arial"/>
                <a:cs typeface="Arial"/>
              </a:rPr>
              <a:t>s</a:t>
            </a:r>
            <a:endParaRPr sz="1800">
              <a:latin typeface="Arial"/>
              <a:cs typeface="Arial"/>
            </a:endParaRPr>
          </a:p>
          <a:p>
            <a:pPr marL="1984375">
              <a:lnSpc>
                <a:spcPts val="1600"/>
              </a:lnSpc>
            </a:pPr>
            <a:r>
              <a:rPr sz="1400" spc="70" dirty="0" smtClean="0">
                <a:latin typeface="Calibri"/>
                <a:cs typeface="Calibri"/>
              </a:rPr>
              <a:t>W</a:t>
            </a:r>
            <a:r>
              <a:rPr sz="1400" spc="25" dirty="0" smtClean="0">
                <a:latin typeface="Calibri"/>
                <a:cs typeface="Calibri"/>
              </a:rPr>
              <a:t>G</a:t>
            </a:r>
            <a:r>
              <a:rPr sz="1400" spc="0" dirty="0" smtClean="0">
                <a:latin typeface="Calibri"/>
                <a:cs typeface="Calibri"/>
              </a:rPr>
              <a:t>C</a:t>
            </a:r>
            <a:r>
              <a:rPr sz="1400" spc="-145" dirty="0" smtClean="0">
                <a:latin typeface="Calibri"/>
                <a:cs typeface="Calibri"/>
              </a:rPr>
              <a:t> </a:t>
            </a:r>
            <a:r>
              <a:rPr sz="1400" spc="0" dirty="0" smtClean="0">
                <a:latin typeface="Calibri"/>
                <a:cs typeface="Calibri"/>
              </a:rPr>
              <a:t>–</a:t>
            </a:r>
            <a:r>
              <a:rPr sz="1400" spc="-130" dirty="0" smtClean="0">
                <a:latin typeface="Calibri"/>
                <a:cs typeface="Calibri"/>
              </a:rPr>
              <a:t> </a:t>
            </a:r>
            <a:r>
              <a:rPr sz="1400" u="heavy" spc="-45" dirty="0" smtClean="0">
                <a:solidFill>
                  <a:srgbClr val="0000FF"/>
                </a:solidFill>
                <a:latin typeface="Calibri"/>
                <a:cs typeface="Calibri"/>
                <a:hlinkClick r:id="rId4"/>
              </a:rPr>
              <a:t>ww</a:t>
            </a:r>
            <a:r>
              <a:rPr sz="1400" u="heavy" spc="-200" dirty="0" smtClean="0">
                <a:solidFill>
                  <a:srgbClr val="0000FF"/>
                </a:solidFill>
                <a:latin typeface="Calibri"/>
                <a:cs typeface="Calibri"/>
                <a:hlinkClick r:id="rId4"/>
              </a:rPr>
              <a:t>w</a:t>
            </a:r>
            <a:r>
              <a:rPr sz="1400" u="heavy" spc="-10" dirty="0" smtClean="0">
                <a:solidFill>
                  <a:srgbClr val="0000FF"/>
                </a:solidFill>
                <a:latin typeface="Calibri"/>
                <a:cs typeface="Calibri"/>
                <a:hlinkClick r:id="rId4"/>
              </a:rPr>
              <a:t>.</a:t>
            </a:r>
            <a:r>
              <a:rPr sz="1400" u="heavy" spc="20" dirty="0" smtClean="0">
                <a:solidFill>
                  <a:srgbClr val="0000FF"/>
                </a:solidFill>
                <a:latin typeface="Calibri"/>
                <a:cs typeface="Calibri"/>
                <a:hlinkClick r:id="rId4"/>
              </a:rPr>
              <a:t>g</a:t>
            </a:r>
            <a:r>
              <a:rPr sz="1400" u="heavy" spc="40" dirty="0" smtClean="0">
                <a:solidFill>
                  <a:srgbClr val="0000FF"/>
                </a:solidFill>
                <a:latin typeface="Calibri"/>
                <a:cs typeface="Calibri"/>
                <a:hlinkClick r:id="rId4"/>
              </a:rPr>
              <a:t>o</a:t>
            </a:r>
            <a:r>
              <a:rPr sz="1400" u="heavy" spc="-25" dirty="0" smtClean="0">
                <a:solidFill>
                  <a:srgbClr val="0000FF"/>
                </a:solidFill>
                <a:latin typeface="Calibri"/>
                <a:cs typeface="Calibri"/>
                <a:hlinkClick r:id="rId4"/>
              </a:rPr>
              <a:t>l</a:t>
            </a:r>
            <a:r>
              <a:rPr sz="1400" u="heavy" spc="30" dirty="0" smtClean="0">
                <a:solidFill>
                  <a:srgbClr val="0000FF"/>
                </a:solidFill>
                <a:latin typeface="Calibri"/>
                <a:cs typeface="Calibri"/>
                <a:hlinkClick r:id="rId4"/>
              </a:rPr>
              <a:t>d</a:t>
            </a:r>
            <a:r>
              <a:rPr sz="1400" u="heavy" spc="-35" dirty="0" smtClean="0">
                <a:solidFill>
                  <a:srgbClr val="0000FF"/>
                </a:solidFill>
                <a:latin typeface="Calibri"/>
                <a:cs typeface="Calibri"/>
                <a:hlinkClick r:id="rId4"/>
              </a:rPr>
              <a:t>.</a:t>
            </a:r>
            <a:r>
              <a:rPr sz="1400" u="heavy" spc="40" dirty="0" smtClean="0">
                <a:solidFill>
                  <a:srgbClr val="0000FF"/>
                </a:solidFill>
                <a:latin typeface="Calibri"/>
                <a:cs typeface="Calibri"/>
                <a:hlinkClick r:id="rId4"/>
              </a:rPr>
              <a:t>o</a:t>
            </a:r>
            <a:r>
              <a:rPr sz="1400" u="heavy" spc="-60" dirty="0" smtClean="0">
                <a:solidFill>
                  <a:srgbClr val="0000FF"/>
                </a:solidFill>
                <a:latin typeface="Calibri"/>
                <a:cs typeface="Calibri"/>
                <a:hlinkClick r:id="rId4"/>
              </a:rPr>
              <a:t>r</a:t>
            </a:r>
            <a:r>
              <a:rPr sz="1400" u="heavy" spc="0" dirty="0" smtClean="0">
                <a:solidFill>
                  <a:srgbClr val="0000FF"/>
                </a:solidFill>
                <a:latin typeface="Calibri"/>
                <a:cs typeface="Calibri"/>
                <a:hlinkClick r:id="rId4"/>
              </a:rPr>
              <a:t>g</a:t>
            </a:r>
            <a:endParaRPr sz="1400">
              <a:latin typeface="Calibri"/>
              <a:cs typeface="Calibri"/>
            </a:endParaRPr>
          </a:p>
          <a:p>
            <a:pPr marL="2146935" indent="-175260">
              <a:lnSpc>
                <a:spcPct val="100000"/>
              </a:lnSpc>
              <a:spcBef>
                <a:spcPts val="60"/>
              </a:spcBef>
              <a:buFont typeface="Calibri"/>
              <a:buAutoNum type="arabicPeriod"/>
              <a:tabLst>
                <a:tab pos="2146935" algn="l"/>
              </a:tabLst>
            </a:pPr>
            <a:r>
              <a:rPr sz="1400" spc="-5" dirty="0" smtClean="0">
                <a:latin typeface="Calibri"/>
                <a:cs typeface="Calibri"/>
              </a:rPr>
              <a:t>T</a:t>
            </a:r>
            <a:r>
              <a:rPr sz="1400" spc="-10" dirty="0" smtClean="0">
                <a:latin typeface="Calibri"/>
                <a:cs typeface="Calibri"/>
              </a:rPr>
              <a:t>h</a:t>
            </a:r>
            <a:r>
              <a:rPr sz="1400" spc="0" dirty="0" smtClean="0">
                <a:latin typeface="Calibri"/>
                <a:cs typeface="Calibri"/>
              </a:rPr>
              <a:t>e</a:t>
            </a:r>
            <a:r>
              <a:rPr sz="1400" spc="5" dirty="0" smtClean="0">
                <a:latin typeface="Calibri"/>
                <a:cs typeface="Calibri"/>
              </a:rPr>
              <a:t> </a:t>
            </a:r>
            <a:r>
              <a:rPr sz="1400" spc="0" dirty="0" smtClean="0">
                <a:latin typeface="Calibri"/>
                <a:cs typeface="Calibri"/>
              </a:rPr>
              <a:t>B</a:t>
            </a:r>
            <a:r>
              <a:rPr sz="1400" spc="-10" dirty="0" smtClean="0">
                <a:latin typeface="Calibri"/>
                <a:cs typeface="Calibri"/>
              </a:rPr>
              <a:t>u</a:t>
            </a:r>
            <a:r>
              <a:rPr sz="1400" spc="0" dirty="0" smtClean="0">
                <a:latin typeface="Calibri"/>
                <a:cs typeface="Calibri"/>
              </a:rPr>
              <a:t>llion</a:t>
            </a:r>
            <a:r>
              <a:rPr sz="1400" spc="-15" dirty="0" smtClean="0">
                <a:latin typeface="Calibri"/>
                <a:cs typeface="Calibri"/>
              </a:rPr>
              <a:t> </a:t>
            </a:r>
            <a:r>
              <a:rPr sz="1400" spc="-20" dirty="0" smtClean="0">
                <a:latin typeface="Calibri"/>
                <a:cs typeface="Calibri"/>
              </a:rPr>
              <a:t>R</a:t>
            </a:r>
            <a:r>
              <a:rPr sz="1400" spc="0" dirty="0" smtClean="0">
                <a:latin typeface="Calibri"/>
                <a:cs typeface="Calibri"/>
              </a:rPr>
              <a:t>oom</a:t>
            </a:r>
            <a:endParaRPr sz="1400">
              <a:latin typeface="Calibri"/>
              <a:cs typeface="Calibri"/>
            </a:endParaRPr>
          </a:p>
          <a:p>
            <a:pPr marL="2146935" indent="-175260">
              <a:lnSpc>
                <a:spcPct val="100000"/>
              </a:lnSpc>
              <a:buFont typeface="Calibri"/>
              <a:buAutoNum type="arabicPeriod"/>
              <a:tabLst>
                <a:tab pos="2146935" algn="l"/>
              </a:tabLst>
            </a:pPr>
            <a:r>
              <a:rPr sz="1400" spc="-5" dirty="0" smtClean="0">
                <a:latin typeface="Calibri"/>
                <a:cs typeface="Calibri"/>
              </a:rPr>
              <a:t>Ca</a:t>
            </a:r>
            <a:r>
              <a:rPr sz="1400" spc="-10" dirty="0" smtClean="0">
                <a:latin typeface="Calibri"/>
                <a:cs typeface="Calibri"/>
              </a:rPr>
              <a:t>mb</a:t>
            </a:r>
            <a:r>
              <a:rPr sz="1400" spc="0" dirty="0" smtClean="0">
                <a:latin typeface="Calibri"/>
                <a:cs typeface="Calibri"/>
              </a:rPr>
              <a:t>ri</a:t>
            </a:r>
            <a:r>
              <a:rPr sz="1400" spc="-10" dirty="0" smtClean="0">
                <a:latin typeface="Calibri"/>
                <a:cs typeface="Calibri"/>
              </a:rPr>
              <a:t>d</a:t>
            </a:r>
            <a:r>
              <a:rPr sz="1400" spc="-15" dirty="0" smtClean="0">
                <a:latin typeface="Calibri"/>
                <a:cs typeface="Calibri"/>
              </a:rPr>
              <a:t>g</a:t>
            </a:r>
            <a:r>
              <a:rPr sz="1400" spc="0" dirty="0" smtClean="0">
                <a:latin typeface="Calibri"/>
                <a:cs typeface="Calibri"/>
              </a:rPr>
              <a:t>e</a:t>
            </a:r>
            <a:r>
              <a:rPr sz="1400" spc="5" dirty="0" smtClean="0">
                <a:latin typeface="Calibri"/>
                <a:cs typeface="Calibri"/>
              </a:rPr>
              <a:t> </a:t>
            </a:r>
            <a:r>
              <a:rPr sz="1400" spc="0" dirty="0" smtClean="0">
                <a:latin typeface="Calibri"/>
                <a:cs typeface="Calibri"/>
              </a:rPr>
              <a:t>B</a:t>
            </a:r>
            <a:r>
              <a:rPr sz="1400" spc="-10" dirty="0" smtClean="0">
                <a:latin typeface="Calibri"/>
                <a:cs typeface="Calibri"/>
              </a:rPr>
              <a:t>u</a:t>
            </a:r>
            <a:r>
              <a:rPr sz="1400" spc="0" dirty="0" smtClean="0">
                <a:latin typeface="Calibri"/>
                <a:cs typeface="Calibri"/>
              </a:rPr>
              <a:t>llion</a:t>
            </a:r>
            <a:r>
              <a:rPr sz="1400" spc="-15" dirty="0" smtClean="0">
                <a:latin typeface="Calibri"/>
                <a:cs typeface="Calibri"/>
              </a:rPr>
              <a:t> </a:t>
            </a:r>
            <a:r>
              <a:rPr sz="1400" spc="-30" dirty="0" smtClean="0">
                <a:latin typeface="Calibri"/>
                <a:cs typeface="Calibri"/>
              </a:rPr>
              <a:t>L</a:t>
            </a:r>
            <a:r>
              <a:rPr sz="1400" spc="-15" dirty="0" smtClean="0">
                <a:latin typeface="Calibri"/>
                <a:cs typeface="Calibri"/>
              </a:rPr>
              <a:t>t</a:t>
            </a:r>
            <a:r>
              <a:rPr sz="1400" spc="-10" dirty="0" smtClean="0">
                <a:latin typeface="Calibri"/>
                <a:cs typeface="Calibri"/>
              </a:rPr>
              <a:t>d</a:t>
            </a:r>
            <a:r>
              <a:rPr sz="1400" spc="0" dirty="0" smtClean="0">
                <a:latin typeface="Calibri"/>
                <a:cs typeface="Calibri"/>
              </a:rPr>
              <a:t>.</a:t>
            </a:r>
            <a:endParaRPr sz="1400">
              <a:latin typeface="Calibri"/>
              <a:cs typeface="Calibri"/>
            </a:endParaRPr>
          </a:p>
          <a:p>
            <a:pPr marL="2146935" indent="-175895">
              <a:lnSpc>
                <a:spcPct val="100000"/>
              </a:lnSpc>
              <a:buFont typeface="Calibri"/>
              <a:buAutoNum type="arabicPeriod"/>
              <a:tabLst>
                <a:tab pos="2146935" algn="l"/>
              </a:tabLst>
            </a:pPr>
            <a:r>
              <a:rPr sz="1400" spc="-5" dirty="0" smtClean="0">
                <a:latin typeface="Calibri"/>
                <a:cs typeface="Calibri"/>
              </a:rPr>
              <a:t>Ca</a:t>
            </a:r>
            <a:r>
              <a:rPr sz="1400" spc="-10" dirty="0" smtClean="0">
                <a:latin typeface="Calibri"/>
                <a:cs typeface="Calibri"/>
              </a:rPr>
              <a:t>p</a:t>
            </a:r>
            <a:r>
              <a:rPr sz="1400" spc="-5" dirty="0" smtClean="0">
                <a:latin typeface="Calibri"/>
                <a:cs typeface="Calibri"/>
              </a:rPr>
              <a:t>e</a:t>
            </a:r>
            <a:r>
              <a:rPr sz="1400" spc="0" dirty="0" smtClean="0">
                <a:latin typeface="Calibri"/>
                <a:cs typeface="Calibri"/>
              </a:rPr>
              <a:t>la</a:t>
            </a:r>
            <a:r>
              <a:rPr sz="1400" spc="5" dirty="0" smtClean="0">
                <a:latin typeface="Calibri"/>
                <a:cs typeface="Calibri"/>
              </a:rPr>
              <a:t> </a:t>
            </a:r>
            <a:r>
              <a:rPr sz="1400" spc="0" dirty="0" smtClean="0">
                <a:latin typeface="Calibri"/>
                <a:cs typeface="Calibri"/>
              </a:rPr>
              <a:t>M</a:t>
            </a:r>
            <a:r>
              <a:rPr sz="1400" spc="-15" dirty="0" smtClean="0">
                <a:latin typeface="Calibri"/>
                <a:cs typeface="Calibri"/>
              </a:rPr>
              <a:t>et</a:t>
            </a:r>
            <a:r>
              <a:rPr sz="1400" spc="0" dirty="0" smtClean="0">
                <a:latin typeface="Calibri"/>
                <a:cs typeface="Calibri"/>
              </a:rPr>
              <a:t>als</a:t>
            </a:r>
            <a:r>
              <a:rPr sz="1400" spc="20" dirty="0" smtClean="0">
                <a:latin typeface="Calibri"/>
                <a:cs typeface="Calibri"/>
              </a:rPr>
              <a:t> </a:t>
            </a:r>
            <a:r>
              <a:rPr sz="1400" spc="-5" dirty="0" smtClean="0">
                <a:latin typeface="Calibri"/>
                <a:cs typeface="Calibri"/>
              </a:rPr>
              <a:t>E</a:t>
            </a:r>
            <a:r>
              <a:rPr sz="1400" spc="-10" dirty="0" smtClean="0">
                <a:latin typeface="Calibri"/>
                <a:cs typeface="Calibri"/>
              </a:rPr>
              <a:t>n</a:t>
            </a:r>
            <a:r>
              <a:rPr sz="1400" spc="-5" dirty="0" smtClean="0">
                <a:latin typeface="Calibri"/>
                <a:cs typeface="Calibri"/>
              </a:rPr>
              <a:t>g</a:t>
            </a:r>
            <a:r>
              <a:rPr sz="1400" spc="0" dirty="0" smtClean="0">
                <a:latin typeface="Calibri"/>
                <a:cs typeface="Calibri"/>
              </a:rPr>
              <a:t>la</a:t>
            </a:r>
            <a:r>
              <a:rPr sz="1400" spc="-10" dirty="0" smtClean="0">
                <a:latin typeface="Calibri"/>
                <a:cs typeface="Calibri"/>
              </a:rPr>
              <a:t>n</a:t>
            </a:r>
            <a:r>
              <a:rPr sz="1400" spc="0" dirty="0" smtClean="0">
                <a:latin typeface="Calibri"/>
                <a:cs typeface="Calibri"/>
              </a:rPr>
              <a:t>d</a:t>
            </a:r>
            <a:endParaRPr sz="1400">
              <a:latin typeface="Calibri"/>
              <a:cs typeface="Calibri"/>
            </a:endParaRPr>
          </a:p>
          <a:p>
            <a:pPr marL="2146935" indent="-175260">
              <a:lnSpc>
                <a:spcPct val="100000"/>
              </a:lnSpc>
              <a:buFont typeface="Calibri"/>
              <a:buAutoNum type="arabicPeriod"/>
              <a:tabLst>
                <a:tab pos="2146935" algn="l"/>
              </a:tabLst>
            </a:pPr>
            <a:r>
              <a:rPr sz="1400" spc="0" dirty="0" smtClean="0">
                <a:latin typeface="Calibri"/>
                <a:cs typeface="Calibri"/>
              </a:rPr>
              <a:t>S</a:t>
            </a:r>
            <a:r>
              <a:rPr sz="1400" spc="-5" dirty="0" smtClean="0">
                <a:latin typeface="Calibri"/>
                <a:cs typeface="Calibri"/>
              </a:rPr>
              <a:t>a</a:t>
            </a:r>
            <a:r>
              <a:rPr sz="1400" spc="-10" dirty="0" smtClean="0">
                <a:latin typeface="Calibri"/>
                <a:cs typeface="Calibri"/>
              </a:rPr>
              <a:t>ud</a:t>
            </a:r>
            <a:r>
              <a:rPr sz="1400" spc="0" dirty="0" smtClean="0">
                <a:latin typeface="Calibri"/>
                <a:cs typeface="Calibri"/>
              </a:rPr>
              <a:t>i</a:t>
            </a:r>
            <a:r>
              <a:rPr sz="1400" spc="-5" dirty="0" smtClean="0">
                <a:latin typeface="Calibri"/>
                <a:cs typeface="Calibri"/>
              </a:rPr>
              <a:t> </a:t>
            </a:r>
            <a:r>
              <a:rPr sz="1400" spc="0" dirty="0" smtClean="0">
                <a:latin typeface="Calibri"/>
                <a:cs typeface="Calibri"/>
              </a:rPr>
              <a:t>Gold</a:t>
            </a:r>
            <a:r>
              <a:rPr sz="1400" spc="-15" dirty="0" smtClean="0">
                <a:latin typeface="Calibri"/>
                <a:cs typeface="Calibri"/>
              </a:rPr>
              <a:t> </a:t>
            </a:r>
            <a:r>
              <a:rPr sz="1400" spc="-20" dirty="0" smtClean="0">
                <a:latin typeface="Calibri"/>
                <a:cs typeface="Calibri"/>
              </a:rPr>
              <a:t>R</a:t>
            </a:r>
            <a:r>
              <a:rPr sz="1400" spc="-15" dirty="0" smtClean="0">
                <a:latin typeface="Calibri"/>
                <a:cs typeface="Calibri"/>
              </a:rPr>
              <a:t>e</a:t>
            </a:r>
            <a:r>
              <a:rPr sz="1400" spc="0" dirty="0" smtClean="0">
                <a:latin typeface="Calibri"/>
                <a:cs typeface="Calibri"/>
              </a:rPr>
              <a:t>fi</a:t>
            </a:r>
            <a:r>
              <a:rPr sz="1400" spc="-10" dirty="0" smtClean="0">
                <a:latin typeface="Calibri"/>
                <a:cs typeface="Calibri"/>
              </a:rPr>
              <a:t>n</a:t>
            </a:r>
            <a:r>
              <a:rPr sz="1400" spc="-5" dirty="0" smtClean="0">
                <a:latin typeface="Calibri"/>
                <a:cs typeface="Calibri"/>
              </a:rPr>
              <a:t>e</a:t>
            </a:r>
            <a:r>
              <a:rPr sz="1400" spc="10" dirty="0" smtClean="0">
                <a:latin typeface="Calibri"/>
                <a:cs typeface="Calibri"/>
              </a:rPr>
              <a:t>r</a:t>
            </a:r>
            <a:r>
              <a:rPr sz="1400" spc="0" dirty="0" smtClean="0">
                <a:latin typeface="Calibri"/>
                <a:cs typeface="Calibri"/>
              </a:rPr>
              <a:t>y</a:t>
            </a:r>
            <a:r>
              <a:rPr sz="1400" spc="-20" dirty="0" smtClean="0">
                <a:latin typeface="Calibri"/>
                <a:cs typeface="Calibri"/>
              </a:rPr>
              <a:t> </a:t>
            </a:r>
            <a:r>
              <a:rPr sz="1400" spc="-5" dirty="0" smtClean="0">
                <a:latin typeface="Calibri"/>
                <a:cs typeface="Calibri"/>
              </a:rPr>
              <a:t>C</a:t>
            </a:r>
            <a:r>
              <a:rPr sz="1400" spc="0" dirty="0" smtClean="0">
                <a:latin typeface="Calibri"/>
                <a:cs typeface="Calibri"/>
              </a:rPr>
              <a:t>o</a:t>
            </a:r>
            <a:r>
              <a:rPr sz="1400" spc="-10" dirty="0" smtClean="0">
                <a:latin typeface="Calibri"/>
                <a:cs typeface="Calibri"/>
              </a:rPr>
              <a:t>mp</a:t>
            </a:r>
            <a:r>
              <a:rPr sz="1400" spc="-5" dirty="0" smtClean="0">
                <a:latin typeface="Calibri"/>
                <a:cs typeface="Calibri"/>
              </a:rPr>
              <a:t>a</a:t>
            </a:r>
            <a:r>
              <a:rPr sz="1400" spc="-30" dirty="0" smtClean="0">
                <a:latin typeface="Calibri"/>
                <a:cs typeface="Calibri"/>
              </a:rPr>
              <a:t>n</a:t>
            </a:r>
            <a:r>
              <a:rPr sz="1400" spc="0" dirty="0" smtClean="0">
                <a:latin typeface="Calibri"/>
                <a:cs typeface="Calibri"/>
              </a:rPr>
              <a:t>y</a:t>
            </a:r>
            <a:endParaRPr sz="1400">
              <a:latin typeface="Calibri"/>
              <a:cs typeface="Calibri"/>
            </a:endParaRPr>
          </a:p>
          <a:p>
            <a:pPr marL="2146935" indent="-175895">
              <a:lnSpc>
                <a:spcPct val="100000"/>
              </a:lnSpc>
              <a:buFont typeface="Calibri"/>
              <a:buAutoNum type="arabicPeriod"/>
              <a:tabLst>
                <a:tab pos="2146935" algn="l"/>
              </a:tabLst>
            </a:pPr>
            <a:r>
              <a:rPr sz="1400" spc="-5" dirty="0" smtClean="0">
                <a:latin typeface="Calibri"/>
                <a:cs typeface="Calibri"/>
              </a:rPr>
              <a:t>M</a:t>
            </a:r>
            <a:r>
              <a:rPr sz="1400" spc="-15" dirty="0" smtClean="0">
                <a:latin typeface="Calibri"/>
                <a:cs typeface="Calibri"/>
              </a:rPr>
              <a:t>et</a:t>
            </a:r>
            <a:r>
              <a:rPr sz="1400" spc="-5" dirty="0" smtClean="0">
                <a:latin typeface="Calibri"/>
                <a:cs typeface="Calibri"/>
              </a:rPr>
              <a:t>a</a:t>
            </a:r>
            <a:r>
              <a:rPr sz="1400" spc="0" dirty="0" smtClean="0">
                <a:latin typeface="Calibri"/>
                <a:cs typeface="Calibri"/>
              </a:rPr>
              <a:t>lor</a:t>
            </a:r>
            <a:r>
              <a:rPr sz="1400" spc="-5" dirty="0" smtClean="0">
                <a:latin typeface="Calibri"/>
                <a:cs typeface="Calibri"/>
              </a:rPr>
              <a:t> </a:t>
            </a:r>
            <a:r>
              <a:rPr sz="1400" spc="-10" dirty="0" smtClean="0">
                <a:latin typeface="Calibri"/>
                <a:cs typeface="Calibri"/>
              </a:rPr>
              <a:t>S</a:t>
            </a:r>
            <a:r>
              <a:rPr sz="1400" spc="0" dirty="0" smtClean="0">
                <a:latin typeface="Calibri"/>
                <a:cs typeface="Calibri"/>
              </a:rPr>
              <a:t>wi</a:t>
            </a:r>
            <a:r>
              <a:rPr sz="1400" spc="-5" dirty="0" smtClean="0">
                <a:latin typeface="Calibri"/>
                <a:cs typeface="Calibri"/>
              </a:rPr>
              <a:t>t</a:t>
            </a:r>
            <a:r>
              <a:rPr sz="1400" spc="-40" dirty="0" smtClean="0">
                <a:latin typeface="Calibri"/>
                <a:cs typeface="Calibri"/>
              </a:rPr>
              <a:t>z</a:t>
            </a:r>
            <a:r>
              <a:rPr sz="1400" spc="-5" dirty="0" smtClean="0">
                <a:latin typeface="Calibri"/>
                <a:cs typeface="Calibri"/>
              </a:rPr>
              <a:t>e</a:t>
            </a:r>
            <a:r>
              <a:rPr sz="1400" spc="0" dirty="0" smtClean="0">
                <a:latin typeface="Calibri"/>
                <a:cs typeface="Calibri"/>
              </a:rPr>
              <a:t>rl</a:t>
            </a:r>
            <a:r>
              <a:rPr sz="1400" spc="-5" dirty="0" smtClean="0">
                <a:latin typeface="Calibri"/>
                <a:cs typeface="Calibri"/>
              </a:rPr>
              <a:t>a</a:t>
            </a:r>
            <a:r>
              <a:rPr sz="1400" spc="-10" dirty="0" smtClean="0">
                <a:latin typeface="Calibri"/>
                <a:cs typeface="Calibri"/>
              </a:rPr>
              <a:t>n</a:t>
            </a:r>
            <a:r>
              <a:rPr sz="1400" spc="0" dirty="0" smtClean="0">
                <a:latin typeface="Calibri"/>
                <a:cs typeface="Calibri"/>
              </a:rPr>
              <a:t>d</a:t>
            </a:r>
            <a:endParaRPr sz="1400">
              <a:latin typeface="Calibri"/>
              <a:cs typeface="Calibri"/>
            </a:endParaRPr>
          </a:p>
          <a:p>
            <a:pPr marL="2146935" indent="-175260">
              <a:lnSpc>
                <a:spcPct val="100000"/>
              </a:lnSpc>
              <a:buFont typeface="Calibri"/>
              <a:buAutoNum type="arabicPeriod"/>
              <a:tabLst>
                <a:tab pos="2146935" algn="l"/>
              </a:tabLst>
            </a:pPr>
            <a:r>
              <a:rPr sz="1400" spc="0" dirty="0" smtClean="0">
                <a:latin typeface="Calibri"/>
                <a:cs typeface="Calibri"/>
              </a:rPr>
              <a:t>G</a:t>
            </a:r>
            <a:r>
              <a:rPr sz="1400" spc="-10" dirty="0" smtClean="0">
                <a:latin typeface="Calibri"/>
                <a:cs typeface="Calibri"/>
              </a:rPr>
              <a:t>u</a:t>
            </a:r>
            <a:r>
              <a:rPr sz="1400" spc="0" dirty="0" smtClean="0">
                <a:latin typeface="Calibri"/>
                <a:cs typeface="Calibri"/>
              </a:rPr>
              <a:t>lf</a:t>
            </a:r>
            <a:r>
              <a:rPr sz="1400" spc="-5" dirty="0" smtClean="0">
                <a:latin typeface="Calibri"/>
                <a:cs typeface="Calibri"/>
              </a:rPr>
              <a:t> </a:t>
            </a:r>
            <a:r>
              <a:rPr sz="1400" spc="0" dirty="0" smtClean="0">
                <a:latin typeface="Calibri"/>
                <a:cs typeface="Calibri"/>
              </a:rPr>
              <a:t>Gold</a:t>
            </a:r>
            <a:r>
              <a:rPr sz="1400" spc="-15" dirty="0" smtClean="0">
                <a:latin typeface="Calibri"/>
                <a:cs typeface="Calibri"/>
              </a:rPr>
              <a:t> </a:t>
            </a:r>
            <a:r>
              <a:rPr sz="1400" spc="-20" dirty="0" smtClean="0">
                <a:latin typeface="Calibri"/>
                <a:cs typeface="Calibri"/>
              </a:rPr>
              <a:t>R</a:t>
            </a:r>
            <a:r>
              <a:rPr sz="1400" spc="-15" dirty="0" smtClean="0">
                <a:latin typeface="Calibri"/>
                <a:cs typeface="Calibri"/>
              </a:rPr>
              <a:t>e</a:t>
            </a:r>
            <a:r>
              <a:rPr sz="1400" spc="0" dirty="0" smtClean="0">
                <a:latin typeface="Calibri"/>
                <a:cs typeface="Calibri"/>
              </a:rPr>
              <a:t>fi</a:t>
            </a:r>
            <a:r>
              <a:rPr sz="1400" spc="-10" dirty="0" smtClean="0">
                <a:latin typeface="Calibri"/>
                <a:cs typeface="Calibri"/>
              </a:rPr>
              <a:t>n</a:t>
            </a:r>
            <a:r>
              <a:rPr sz="1400" spc="-5" dirty="0" smtClean="0">
                <a:latin typeface="Calibri"/>
                <a:cs typeface="Calibri"/>
              </a:rPr>
              <a:t>e</a:t>
            </a:r>
            <a:r>
              <a:rPr sz="1400" spc="10" dirty="0" smtClean="0">
                <a:latin typeface="Calibri"/>
                <a:cs typeface="Calibri"/>
              </a:rPr>
              <a:t>r</a:t>
            </a:r>
            <a:r>
              <a:rPr sz="1400" spc="0" dirty="0" smtClean="0">
                <a:latin typeface="Calibri"/>
                <a:cs typeface="Calibri"/>
              </a:rPr>
              <a:t>y</a:t>
            </a:r>
            <a:r>
              <a:rPr sz="1400" spc="-15" dirty="0" smtClean="0">
                <a:latin typeface="Calibri"/>
                <a:cs typeface="Calibri"/>
              </a:rPr>
              <a:t> </a:t>
            </a:r>
            <a:r>
              <a:rPr sz="1400" spc="0" dirty="0" smtClean="0">
                <a:latin typeface="Calibri"/>
                <a:cs typeface="Calibri"/>
              </a:rPr>
              <a:t>D</a:t>
            </a:r>
            <a:r>
              <a:rPr sz="1400" spc="-10" dirty="0" smtClean="0">
                <a:latin typeface="Calibri"/>
                <a:cs typeface="Calibri"/>
              </a:rPr>
              <a:t>ub</a:t>
            </a:r>
            <a:r>
              <a:rPr sz="1400" spc="-5" dirty="0" smtClean="0">
                <a:latin typeface="Calibri"/>
                <a:cs typeface="Calibri"/>
              </a:rPr>
              <a:t>a</a:t>
            </a:r>
            <a:r>
              <a:rPr sz="1400" spc="0" dirty="0" smtClean="0">
                <a:latin typeface="Calibri"/>
                <a:cs typeface="Calibri"/>
              </a:rPr>
              <a:t>i</a:t>
            </a:r>
            <a:endParaRPr sz="1400">
              <a:latin typeface="Calibri"/>
              <a:cs typeface="Calibri"/>
            </a:endParaRPr>
          </a:p>
          <a:p>
            <a:pPr marL="2146935" indent="-175260">
              <a:lnSpc>
                <a:spcPct val="100000"/>
              </a:lnSpc>
              <a:buFont typeface="Calibri"/>
              <a:buAutoNum type="arabicPeriod"/>
              <a:tabLst>
                <a:tab pos="2146935" algn="l"/>
              </a:tabLst>
            </a:pPr>
            <a:r>
              <a:rPr sz="1400" spc="5" dirty="0" smtClean="0">
                <a:latin typeface="Calibri"/>
                <a:cs typeface="Calibri"/>
              </a:rPr>
              <a:t>N</a:t>
            </a:r>
            <a:r>
              <a:rPr sz="1400" spc="0" dirty="0" smtClean="0">
                <a:latin typeface="Calibri"/>
                <a:cs typeface="Calibri"/>
              </a:rPr>
              <a:t>TR</a:t>
            </a:r>
            <a:r>
              <a:rPr sz="1400" spc="-25" dirty="0" smtClean="0">
                <a:latin typeface="Calibri"/>
                <a:cs typeface="Calibri"/>
              </a:rPr>
              <a:t> </a:t>
            </a:r>
            <a:r>
              <a:rPr sz="1400" spc="0" dirty="0" smtClean="0">
                <a:latin typeface="Calibri"/>
                <a:cs typeface="Calibri"/>
              </a:rPr>
              <a:t>M</a:t>
            </a:r>
            <a:r>
              <a:rPr sz="1400" spc="-15" dirty="0" smtClean="0">
                <a:latin typeface="Calibri"/>
                <a:cs typeface="Calibri"/>
              </a:rPr>
              <a:t>et</a:t>
            </a:r>
            <a:r>
              <a:rPr sz="1400" spc="0" dirty="0" smtClean="0">
                <a:latin typeface="Calibri"/>
                <a:cs typeface="Calibri"/>
              </a:rPr>
              <a:t>als</a:t>
            </a:r>
            <a:r>
              <a:rPr sz="1400" spc="20" dirty="0" smtClean="0">
                <a:latin typeface="Calibri"/>
                <a:cs typeface="Calibri"/>
              </a:rPr>
              <a:t> </a:t>
            </a:r>
            <a:r>
              <a:rPr sz="1400" spc="0" dirty="0" smtClean="0">
                <a:latin typeface="Calibri"/>
                <a:cs typeface="Calibri"/>
              </a:rPr>
              <a:t>A</a:t>
            </a:r>
            <a:r>
              <a:rPr sz="1400" spc="-10" dirty="0" smtClean="0">
                <a:latin typeface="Calibri"/>
                <a:cs typeface="Calibri"/>
              </a:rPr>
              <a:t>ms</a:t>
            </a:r>
            <a:r>
              <a:rPr sz="1400" spc="-15" dirty="0" smtClean="0">
                <a:latin typeface="Calibri"/>
                <a:cs typeface="Calibri"/>
              </a:rPr>
              <a:t>t</a:t>
            </a:r>
            <a:r>
              <a:rPr sz="1400" spc="-5" dirty="0" smtClean="0">
                <a:latin typeface="Calibri"/>
                <a:cs typeface="Calibri"/>
              </a:rPr>
              <a:t>e</a:t>
            </a:r>
            <a:r>
              <a:rPr sz="1400" spc="-25" dirty="0" smtClean="0">
                <a:latin typeface="Calibri"/>
                <a:cs typeface="Calibri"/>
              </a:rPr>
              <a:t>r</a:t>
            </a:r>
            <a:r>
              <a:rPr sz="1400" spc="-10" dirty="0" smtClean="0">
                <a:latin typeface="Calibri"/>
                <a:cs typeface="Calibri"/>
              </a:rPr>
              <a:t>d</a:t>
            </a:r>
            <a:r>
              <a:rPr sz="1400" spc="0" dirty="0" smtClean="0">
                <a:latin typeface="Calibri"/>
                <a:cs typeface="Calibri"/>
              </a:rPr>
              <a:t>am</a:t>
            </a:r>
            <a:endParaRPr sz="1400">
              <a:latin typeface="Calibri"/>
              <a:cs typeface="Calibri"/>
            </a:endParaRPr>
          </a:p>
          <a:p>
            <a:pPr marL="2146935" indent="-175260">
              <a:lnSpc>
                <a:spcPct val="100000"/>
              </a:lnSpc>
              <a:buFont typeface="Calibri"/>
              <a:buAutoNum type="arabicPeriod"/>
              <a:tabLst>
                <a:tab pos="2146935" algn="l"/>
              </a:tabLst>
            </a:pPr>
            <a:r>
              <a:rPr sz="1400" spc="0" dirty="0" smtClean="0">
                <a:latin typeface="Calibri"/>
                <a:cs typeface="Calibri"/>
              </a:rPr>
              <a:t>B</a:t>
            </a:r>
            <a:r>
              <a:rPr sz="1400" spc="-5" dirty="0" smtClean="0">
                <a:latin typeface="Calibri"/>
                <a:cs typeface="Calibri"/>
              </a:rPr>
              <a:t>a</a:t>
            </a:r>
            <a:r>
              <a:rPr sz="1400" spc="0" dirty="0" smtClean="0">
                <a:latin typeface="Calibri"/>
                <a:cs typeface="Calibri"/>
              </a:rPr>
              <a:t>i</a:t>
            </a:r>
            <a:r>
              <a:rPr sz="1400" spc="-25" dirty="0" smtClean="0">
                <a:latin typeface="Calibri"/>
                <a:cs typeface="Calibri"/>
              </a:rPr>
              <a:t>r</a:t>
            </a:r>
            <a:r>
              <a:rPr sz="1400" spc="0" dirty="0" smtClean="0">
                <a:latin typeface="Calibri"/>
                <a:cs typeface="Calibri"/>
              </a:rPr>
              <a:t>d</a:t>
            </a:r>
            <a:r>
              <a:rPr sz="1400" spc="-15" dirty="0" smtClean="0">
                <a:latin typeface="Calibri"/>
                <a:cs typeface="Calibri"/>
              </a:rPr>
              <a:t> </a:t>
            </a:r>
            <a:r>
              <a:rPr sz="1400" spc="0" dirty="0" smtClean="0">
                <a:latin typeface="Calibri"/>
                <a:cs typeface="Calibri"/>
              </a:rPr>
              <a:t>&amp;</a:t>
            </a:r>
            <a:r>
              <a:rPr sz="1400" spc="-15" dirty="0" smtClean="0">
                <a:latin typeface="Calibri"/>
                <a:cs typeface="Calibri"/>
              </a:rPr>
              <a:t> </a:t>
            </a:r>
            <a:r>
              <a:rPr sz="1400" spc="-5" dirty="0" smtClean="0">
                <a:latin typeface="Calibri"/>
                <a:cs typeface="Calibri"/>
              </a:rPr>
              <a:t>C</a:t>
            </a:r>
            <a:r>
              <a:rPr sz="1400" spc="0" dirty="0" smtClean="0">
                <a:latin typeface="Calibri"/>
                <a:cs typeface="Calibri"/>
              </a:rPr>
              <a:t>o</a:t>
            </a:r>
            <a:r>
              <a:rPr sz="1400" spc="-10" dirty="0" smtClean="0">
                <a:latin typeface="Calibri"/>
                <a:cs typeface="Calibri"/>
              </a:rPr>
              <a:t>mp</a:t>
            </a:r>
            <a:r>
              <a:rPr sz="1400" spc="-5" dirty="0" smtClean="0">
                <a:latin typeface="Calibri"/>
                <a:cs typeface="Calibri"/>
              </a:rPr>
              <a:t>a</a:t>
            </a:r>
            <a:r>
              <a:rPr sz="1400" spc="-30" dirty="0" smtClean="0">
                <a:latin typeface="Calibri"/>
                <a:cs typeface="Calibri"/>
              </a:rPr>
              <a:t>n</a:t>
            </a:r>
            <a:r>
              <a:rPr sz="1400" spc="0" dirty="0" smtClean="0">
                <a:latin typeface="Calibri"/>
                <a:cs typeface="Calibri"/>
              </a:rPr>
              <a:t>y</a:t>
            </a:r>
            <a:r>
              <a:rPr sz="1400" spc="5" dirty="0" smtClean="0">
                <a:latin typeface="Calibri"/>
                <a:cs typeface="Calibri"/>
              </a:rPr>
              <a:t> </a:t>
            </a:r>
            <a:r>
              <a:rPr sz="1400" spc="-5" dirty="0" smtClean="0">
                <a:latin typeface="Calibri"/>
                <a:cs typeface="Calibri"/>
              </a:rPr>
              <a:t>U</a:t>
            </a:r>
            <a:r>
              <a:rPr sz="1400" spc="0" dirty="0" smtClean="0">
                <a:latin typeface="Calibri"/>
                <a:cs typeface="Calibri"/>
              </a:rPr>
              <a:t>K</a:t>
            </a:r>
            <a:endParaRPr sz="1400">
              <a:latin typeface="Calibri"/>
              <a:cs typeface="Calibri"/>
            </a:endParaRPr>
          </a:p>
        </p:txBody>
      </p:sp>
      <p:sp>
        <p:nvSpPr>
          <p:cNvPr id="8" name="object 8"/>
          <p:cNvSpPr/>
          <p:nvPr/>
        </p:nvSpPr>
        <p:spPr>
          <a:xfrm>
            <a:off x="230483" y="4954982"/>
            <a:ext cx="1581908" cy="1606294"/>
          </a:xfrm>
          <a:prstGeom prst="rect">
            <a:avLst/>
          </a:prstGeom>
          <a:blipFill>
            <a:blip r:embed="rId5"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7657" y="28409"/>
            <a:ext cx="3025136" cy="3421378"/>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3451076" y="0"/>
            <a:ext cx="5692923" cy="4889029"/>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p:nvPr/>
        </p:nvSpPr>
        <p:spPr>
          <a:xfrm>
            <a:off x="175412" y="3038637"/>
            <a:ext cx="8736965" cy="3813175"/>
          </a:xfrm>
          <a:prstGeom prst="rect">
            <a:avLst/>
          </a:prstGeom>
        </p:spPr>
        <p:txBody>
          <a:bodyPr vert="horz" wrap="square" lIns="0" tIns="0" rIns="0" bIns="0" rtlCol="0">
            <a:noAutofit/>
          </a:bodyPr>
          <a:lstStyle/>
          <a:p>
            <a:pPr marL="12700" marR="5651500" indent="191770">
              <a:lnSpc>
                <a:spcPct val="100000"/>
              </a:lnSpc>
              <a:tabLst>
                <a:tab pos="963294" algn="l"/>
                <a:tab pos="1275715" algn="l"/>
                <a:tab pos="1519555" algn="l"/>
                <a:tab pos="2425065" algn="l"/>
                <a:tab pos="2732405" algn="l"/>
              </a:tabLst>
            </a:pPr>
            <a:r>
              <a:rPr sz="1800" b="1" spc="-10" dirty="0" smtClean="0">
                <a:latin typeface="Calibri"/>
                <a:cs typeface="Calibri"/>
              </a:rPr>
              <a:t>Good</a:t>
            </a:r>
            <a:r>
              <a:rPr sz="1800" b="1" spc="-20" dirty="0" smtClean="0">
                <a:latin typeface="Calibri"/>
                <a:cs typeface="Calibri"/>
              </a:rPr>
              <a:t> L</a:t>
            </a:r>
            <a:r>
              <a:rPr sz="1800" b="1" spc="-10" dirty="0" smtClean="0">
                <a:latin typeface="Calibri"/>
                <a:cs typeface="Calibri"/>
              </a:rPr>
              <a:t>o</a:t>
            </a:r>
            <a:r>
              <a:rPr sz="1800" b="1" spc="-5" dirty="0" smtClean="0">
                <a:latin typeface="Calibri"/>
                <a:cs typeface="Calibri"/>
              </a:rPr>
              <a:t>ndo</a:t>
            </a:r>
            <a:r>
              <a:rPr sz="1800" b="1" spc="-10" dirty="0" smtClean="0">
                <a:latin typeface="Calibri"/>
                <a:cs typeface="Calibri"/>
              </a:rPr>
              <a:t>n</a:t>
            </a:r>
            <a:r>
              <a:rPr sz="1800" b="1" spc="-5" dirty="0" smtClean="0">
                <a:latin typeface="Calibri"/>
                <a:cs typeface="Calibri"/>
              </a:rPr>
              <a:t> </a:t>
            </a:r>
            <a:r>
              <a:rPr sz="1800" b="1" spc="5" dirty="0" smtClean="0">
                <a:latin typeface="Calibri"/>
                <a:cs typeface="Calibri"/>
              </a:rPr>
              <a:t>De</a:t>
            </a:r>
            <a:r>
              <a:rPr sz="1800" b="1" spc="-20" dirty="0" smtClean="0">
                <a:latin typeface="Calibri"/>
                <a:cs typeface="Calibri"/>
              </a:rPr>
              <a:t>l</a:t>
            </a:r>
            <a:r>
              <a:rPr sz="1800" b="1" spc="-5" dirty="0" smtClean="0">
                <a:latin typeface="Calibri"/>
                <a:cs typeface="Calibri"/>
              </a:rPr>
              <a:t>i</a:t>
            </a:r>
            <a:r>
              <a:rPr sz="1800" b="1" spc="-25" dirty="0" smtClean="0">
                <a:latin typeface="Calibri"/>
                <a:cs typeface="Calibri"/>
              </a:rPr>
              <a:t>v</a:t>
            </a:r>
            <a:r>
              <a:rPr sz="1800" b="1" spc="-10" dirty="0" smtClean="0">
                <a:latin typeface="Calibri"/>
                <a:cs typeface="Calibri"/>
              </a:rPr>
              <a:t>e</a:t>
            </a:r>
            <a:r>
              <a:rPr sz="1800" b="1" spc="5" dirty="0" smtClean="0">
                <a:latin typeface="Calibri"/>
                <a:cs typeface="Calibri"/>
              </a:rPr>
              <a:t>r</a:t>
            </a:r>
            <a:r>
              <a:rPr sz="1800" b="1" spc="-10" dirty="0" smtClean="0">
                <a:latin typeface="Calibri"/>
                <a:cs typeface="Calibri"/>
              </a:rPr>
              <a:t>y</a:t>
            </a:r>
            <a:r>
              <a:rPr sz="1800" b="1" spc="-35" dirty="0" smtClean="0">
                <a:latin typeface="Calibri"/>
                <a:cs typeface="Calibri"/>
              </a:rPr>
              <a:t> </a:t>
            </a:r>
            <a:r>
              <a:rPr sz="1800" b="1" spc="-10" dirty="0" smtClean="0">
                <a:latin typeface="Calibri"/>
                <a:cs typeface="Calibri"/>
              </a:rPr>
              <a:t>(</a:t>
            </a:r>
            <a:r>
              <a:rPr sz="1800" b="1" spc="5" dirty="0" smtClean="0">
                <a:latin typeface="Calibri"/>
                <a:cs typeface="Calibri"/>
              </a:rPr>
              <a:t>G</a:t>
            </a:r>
            <a:r>
              <a:rPr sz="1800" b="1" spc="-10" dirty="0" smtClean="0">
                <a:latin typeface="Calibri"/>
                <a:cs typeface="Calibri"/>
              </a:rPr>
              <a:t>L</a:t>
            </a:r>
            <a:r>
              <a:rPr sz="1800" b="1" spc="-5" dirty="0" smtClean="0">
                <a:latin typeface="Calibri"/>
                <a:cs typeface="Calibri"/>
              </a:rPr>
              <a:t>D)</a:t>
            </a:r>
            <a:r>
              <a:rPr sz="1800" b="1" spc="0" dirty="0" smtClean="0">
                <a:latin typeface="Calibri"/>
                <a:cs typeface="Calibri"/>
              </a:rPr>
              <a:t> </a:t>
            </a:r>
            <a:r>
              <a:rPr sz="1800" spc="-15" dirty="0" smtClean="0">
                <a:latin typeface="Calibri"/>
                <a:cs typeface="Calibri"/>
              </a:rPr>
              <a:t>A</a:t>
            </a:r>
            <a:r>
              <a:rPr sz="1800" spc="-20" dirty="0" smtClean="0">
                <a:latin typeface="Calibri"/>
                <a:cs typeface="Calibri"/>
              </a:rPr>
              <a:t>cc</a:t>
            </a:r>
            <a:r>
              <a:rPr sz="1800" spc="-40" dirty="0" smtClean="0">
                <a:latin typeface="Calibri"/>
                <a:cs typeface="Calibri"/>
              </a:rPr>
              <a:t>r</a:t>
            </a:r>
            <a:r>
              <a:rPr sz="1800" spc="-10" dirty="0" smtClean="0">
                <a:latin typeface="Calibri"/>
                <a:cs typeface="Calibri"/>
              </a:rPr>
              <a:t>ed</a:t>
            </a:r>
            <a:r>
              <a:rPr sz="1800" spc="5" dirty="0" smtClean="0">
                <a:latin typeface="Calibri"/>
                <a:cs typeface="Calibri"/>
              </a:rPr>
              <a:t>i</a:t>
            </a:r>
            <a:r>
              <a:rPr sz="1800" spc="-40" dirty="0" smtClean="0">
                <a:latin typeface="Calibri"/>
                <a:cs typeface="Calibri"/>
              </a:rPr>
              <a:t>t</a:t>
            </a:r>
            <a:r>
              <a:rPr sz="1800" spc="-10" dirty="0" smtClean="0">
                <a:latin typeface="Calibri"/>
                <a:cs typeface="Calibri"/>
              </a:rPr>
              <a:t>ed		</a:t>
            </a:r>
            <a:r>
              <a:rPr sz="1800" spc="-15" dirty="0" smtClean="0">
                <a:latin typeface="Calibri"/>
                <a:cs typeface="Calibri"/>
              </a:rPr>
              <a:t>sme</a:t>
            </a:r>
            <a:r>
              <a:rPr sz="1800" spc="-5" dirty="0" smtClean="0">
                <a:latin typeface="Calibri"/>
                <a:cs typeface="Calibri"/>
              </a:rPr>
              <a:t>l</a:t>
            </a:r>
            <a:r>
              <a:rPr sz="1800" spc="-40" dirty="0" smtClean="0">
                <a:latin typeface="Calibri"/>
                <a:cs typeface="Calibri"/>
              </a:rPr>
              <a:t>t</a:t>
            </a:r>
            <a:r>
              <a:rPr sz="1800" spc="-10" dirty="0" smtClean="0">
                <a:latin typeface="Calibri"/>
                <a:cs typeface="Calibri"/>
              </a:rPr>
              <a:t>er		a</a:t>
            </a:r>
            <a:r>
              <a:rPr sz="1800" spc="10" dirty="0" smtClean="0">
                <a:latin typeface="Calibri"/>
                <a:cs typeface="Calibri"/>
              </a:rPr>
              <a:t>n</a:t>
            </a:r>
            <a:r>
              <a:rPr sz="1800" spc="0" dirty="0" smtClean="0">
                <a:latin typeface="Calibri"/>
                <a:cs typeface="Calibri"/>
              </a:rPr>
              <a:t>d ass</a:t>
            </a:r>
            <a:r>
              <a:rPr sz="1800" spc="-50" dirty="0" smtClean="0">
                <a:latin typeface="Calibri"/>
                <a:cs typeface="Calibri"/>
              </a:rPr>
              <a:t>a</a:t>
            </a:r>
            <a:r>
              <a:rPr sz="1800" spc="-35" dirty="0" smtClean="0">
                <a:latin typeface="Calibri"/>
                <a:cs typeface="Calibri"/>
              </a:rPr>
              <a:t>y</a:t>
            </a:r>
            <a:r>
              <a:rPr sz="1800" spc="-10" dirty="0" smtClean="0">
                <a:latin typeface="Calibri"/>
                <a:cs typeface="Calibri"/>
              </a:rPr>
              <a:t>er</a:t>
            </a:r>
            <a:r>
              <a:rPr sz="1800" spc="190" dirty="0" smtClean="0">
                <a:latin typeface="Calibri"/>
                <a:cs typeface="Calibri"/>
              </a:rPr>
              <a:t> </a:t>
            </a:r>
            <a:r>
              <a:rPr sz="1800" spc="-15" dirty="0" smtClean="0">
                <a:latin typeface="Calibri"/>
                <a:cs typeface="Calibri"/>
              </a:rPr>
              <a:t>memb</a:t>
            </a:r>
            <a:r>
              <a:rPr sz="1800" spc="-10" dirty="0" smtClean="0">
                <a:latin typeface="Calibri"/>
                <a:cs typeface="Calibri"/>
              </a:rPr>
              <a:t>e</a:t>
            </a:r>
            <a:r>
              <a:rPr sz="1800" spc="-50" dirty="0" smtClean="0">
                <a:latin typeface="Calibri"/>
                <a:cs typeface="Calibri"/>
              </a:rPr>
              <a:t>r</a:t>
            </a:r>
            <a:r>
              <a:rPr sz="1800" spc="0" dirty="0" smtClean="0">
                <a:latin typeface="Calibri"/>
                <a:cs typeface="Calibri"/>
              </a:rPr>
              <a:t>s</a:t>
            </a:r>
            <a:r>
              <a:rPr sz="1800" spc="195" dirty="0" smtClean="0">
                <a:latin typeface="Calibri"/>
                <a:cs typeface="Calibri"/>
              </a:rPr>
              <a:t> </a:t>
            </a:r>
            <a:r>
              <a:rPr sz="1800" spc="-5" dirty="0" smtClean="0">
                <a:latin typeface="Calibri"/>
                <a:cs typeface="Calibri"/>
              </a:rPr>
              <a:t>o</a:t>
            </a:r>
            <a:r>
              <a:rPr sz="1800" spc="0" dirty="0" smtClean="0">
                <a:latin typeface="Calibri"/>
                <a:cs typeface="Calibri"/>
              </a:rPr>
              <a:t>f</a:t>
            </a:r>
            <a:r>
              <a:rPr sz="1800" spc="195" dirty="0" smtClean="0">
                <a:latin typeface="Calibri"/>
                <a:cs typeface="Calibri"/>
              </a:rPr>
              <a:t> </a:t>
            </a:r>
            <a:r>
              <a:rPr sz="1800" spc="-5" dirty="0" smtClean="0">
                <a:latin typeface="Calibri"/>
                <a:cs typeface="Calibri"/>
              </a:rPr>
              <a:t>t</a:t>
            </a:r>
            <a:r>
              <a:rPr sz="1800" spc="0" dirty="0" smtClean="0">
                <a:latin typeface="Calibri"/>
                <a:cs typeface="Calibri"/>
              </a:rPr>
              <a:t>h</a:t>
            </a:r>
            <a:r>
              <a:rPr sz="1800" spc="-10" dirty="0" smtClean="0">
                <a:latin typeface="Calibri"/>
                <a:cs typeface="Calibri"/>
              </a:rPr>
              <a:t>e</a:t>
            </a:r>
            <a:r>
              <a:rPr sz="1800" spc="195" dirty="0" smtClean="0">
                <a:latin typeface="Calibri"/>
                <a:cs typeface="Calibri"/>
              </a:rPr>
              <a:t> </a:t>
            </a:r>
            <a:r>
              <a:rPr sz="1800" spc="-5" dirty="0" smtClean="0">
                <a:latin typeface="Calibri"/>
                <a:cs typeface="Calibri"/>
              </a:rPr>
              <a:t>Lo</a:t>
            </a:r>
            <a:r>
              <a:rPr sz="1800" spc="0" dirty="0" smtClean="0">
                <a:latin typeface="Calibri"/>
                <a:cs typeface="Calibri"/>
              </a:rPr>
              <a:t>nd</a:t>
            </a:r>
            <a:r>
              <a:rPr sz="1800" spc="-5" dirty="0" smtClean="0">
                <a:latin typeface="Calibri"/>
                <a:cs typeface="Calibri"/>
              </a:rPr>
              <a:t>o</a:t>
            </a:r>
            <a:r>
              <a:rPr sz="1800" spc="0" dirty="0" smtClean="0">
                <a:latin typeface="Calibri"/>
                <a:cs typeface="Calibri"/>
              </a:rPr>
              <a:t>n bu</a:t>
            </a:r>
            <a:r>
              <a:rPr sz="1800" spc="-5" dirty="0" smtClean="0">
                <a:latin typeface="Calibri"/>
                <a:cs typeface="Calibri"/>
              </a:rPr>
              <a:t>ll</a:t>
            </a:r>
            <a:r>
              <a:rPr sz="1800" spc="5" dirty="0" smtClean="0">
                <a:latin typeface="Calibri"/>
                <a:cs typeface="Calibri"/>
              </a:rPr>
              <a:t>i</a:t>
            </a:r>
            <a:r>
              <a:rPr sz="1800" spc="-5" dirty="0" smtClean="0">
                <a:latin typeface="Calibri"/>
                <a:cs typeface="Calibri"/>
              </a:rPr>
              <a:t>o</a:t>
            </a:r>
            <a:r>
              <a:rPr sz="1800" spc="0" dirty="0" smtClean="0">
                <a:latin typeface="Calibri"/>
                <a:cs typeface="Calibri"/>
              </a:rPr>
              <a:t>n </a:t>
            </a:r>
            <a:r>
              <a:rPr sz="1800" spc="5" dirty="0" smtClean="0">
                <a:latin typeface="Calibri"/>
                <a:cs typeface="Calibri"/>
              </a:rPr>
              <a:t> </a:t>
            </a:r>
            <a:r>
              <a:rPr sz="1800" spc="-15" dirty="0" smtClean="0">
                <a:latin typeface="Calibri"/>
                <a:cs typeface="Calibri"/>
              </a:rPr>
              <a:t>mar</a:t>
            </a:r>
            <a:r>
              <a:rPr sz="1800" spc="-75" dirty="0" smtClean="0">
                <a:latin typeface="Calibri"/>
                <a:cs typeface="Calibri"/>
              </a:rPr>
              <a:t>k</a:t>
            </a:r>
            <a:r>
              <a:rPr sz="1800" spc="-20" dirty="0" smtClean="0">
                <a:latin typeface="Calibri"/>
                <a:cs typeface="Calibri"/>
              </a:rPr>
              <a:t>e</a:t>
            </a:r>
            <a:r>
              <a:rPr sz="1800" spc="-10" dirty="0" smtClean="0">
                <a:latin typeface="Calibri"/>
                <a:cs typeface="Calibri"/>
              </a:rPr>
              <a:t>t </a:t>
            </a:r>
            <a:r>
              <a:rPr sz="1800" spc="10" dirty="0" smtClean="0">
                <a:latin typeface="Calibri"/>
                <a:cs typeface="Calibri"/>
              </a:rPr>
              <a:t> </a:t>
            </a:r>
            <a:r>
              <a:rPr sz="1800" spc="-20" dirty="0" smtClean="0">
                <a:latin typeface="Calibri"/>
                <a:cs typeface="Calibri"/>
              </a:rPr>
              <a:t>w</a:t>
            </a:r>
            <a:r>
              <a:rPr sz="1800" spc="0" dirty="0" smtClean="0">
                <a:latin typeface="Calibri"/>
                <a:cs typeface="Calibri"/>
              </a:rPr>
              <a:t>h</a:t>
            </a:r>
            <a:r>
              <a:rPr sz="1800" spc="-5" dirty="0" smtClean="0">
                <a:latin typeface="Calibri"/>
                <a:cs typeface="Calibri"/>
              </a:rPr>
              <a:t>o</a:t>
            </a:r>
            <a:r>
              <a:rPr sz="1800" spc="0" dirty="0" smtClean="0">
                <a:latin typeface="Calibri"/>
                <a:cs typeface="Calibri"/>
              </a:rPr>
              <a:t>s</a:t>
            </a:r>
            <a:r>
              <a:rPr sz="1800" spc="-10" dirty="0" smtClean="0">
                <a:latin typeface="Calibri"/>
                <a:cs typeface="Calibri"/>
              </a:rPr>
              <a:t>e </a:t>
            </a:r>
            <a:r>
              <a:rPr sz="1800" spc="5" dirty="0" smtClean="0">
                <a:latin typeface="Calibri"/>
                <a:cs typeface="Calibri"/>
              </a:rPr>
              <a:t> </a:t>
            </a:r>
            <a:r>
              <a:rPr sz="1800" spc="-10" dirty="0" smtClean="0">
                <a:latin typeface="Calibri"/>
                <a:cs typeface="Calibri"/>
              </a:rPr>
              <a:t>g</a:t>
            </a:r>
            <a:r>
              <a:rPr sz="1800" spc="-5" dirty="0" smtClean="0">
                <a:latin typeface="Calibri"/>
                <a:cs typeface="Calibri"/>
              </a:rPr>
              <a:t>ol</a:t>
            </a:r>
            <a:r>
              <a:rPr sz="1800" spc="0" dirty="0" smtClean="0">
                <a:latin typeface="Calibri"/>
                <a:cs typeface="Calibri"/>
              </a:rPr>
              <a:t>d  a</a:t>
            </a:r>
            <a:r>
              <a:rPr sz="1800" spc="10" dirty="0" smtClean="0">
                <a:latin typeface="Calibri"/>
                <a:cs typeface="Calibri"/>
              </a:rPr>
              <a:t>n</a:t>
            </a:r>
            <a:r>
              <a:rPr sz="1800" spc="0" dirty="0" smtClean="0">
                <a:latin typeface="Calibri"/>
                <a:cs typeface="Calibri"/>
              </a:rPr>
              <a:t>d s</a:t>
            </a:r>
            <a:r>
              <a:rPr sz="1800" spc="-5" dirty="0" smtClean="0">
                <a:latin typeface="Calibri"/>
                <a:cs typeface="Calibri"/>
              </a:rPr>
              <a:t>il</a:t>
            </a:r>
            <a:r>
              <a:rPr sz="1800" spc="-20" dirty="0" smtClean="0">
                <a:latin typeface="Calibri"/>
                <a:cs typeface="Calibri"/>
              </a:rPr>
              <a:t>v</a:t>
            </a:r>
            <a:r>
              <a:rPr sz="1800" spc="-10" dirty="0" smtClean="0">
                <a:latin typeface="Calibri"/>
                <a:cs typeface="Calibri"/>
              </a:rPr>
              <a:t>er</a:t>
            </a:r>
            <a:r>
              <a:rPr sz="1800" spc="200" dirty="0" smtClean="0">
                <a:latin typeface="Calibri"/>
                <a:cs typeface="Calibri"/>
              </a:rPr>
              <a:t> </a:t>
            </a:r>
            <a:r>
              <a:rPr sz="1800" spc="0" dirty="0" smtClean="0">
                <a:latin typeface="Calibri"/>
                <a:cs typeface="Calibri"/>
              </a:rPr>
              <a:t>b</a:t>
            </a:r>
            <a:r>
              <a:rPr sz="1800" spc="-10" dirty="0" smtClean="0">
                <a:latin typeface="Calibri"/>
                <a:cs typeface="Calibri"/>
              </a:rPr>
              <a:t>a</a:t>
            </a:r>
            <a:r>
              <a:rPr sz="1800" spc="-50" dirty="0" smtClean="0">
                <a:latin typeface="Calibri"/>
                <a:cs typeface="Calibri"/>
              </a:rPr>
              <a:t>r</a:t>
            </a:r>
            <a:r>
              <a:rPr sz="1800" spc="0" dirty="0" smtClean="0">
                <a:latin typeface="Calibri"/>
                <a:cs typeface="Calibri"/>
              </a:rPr>
              <a:t>s </a:t>
            </a:r>
            <a:r>
              <a:rPr sz="1800" spc="-200" dirty="0" smtClean="0">
                <a:latin typeface="Calibri"/>
                <a:cs typeface="Calibri"/>
              </a:rPr>
              <a:t> </a:t>
            </a:r>
            <a:r>
              <a:rPr sz="1800" spc="0" dirty="0" smtClean="0">
                <a:latin typeface="Calibri"/>
                <a:cs typeface="Calibri"/>
              </a:rPr>
              <a:t>a</a:t>
            </a:r>
            <a:r>
              <a:rPr sz="1800" spc="-40" dirty="0" smtClean="0">
                <a:latin typeface="Calibri"/>
                <a:cs typeface="Calibri"/>
              </a:rPr>
              <a:t>r</a:t>
            </a:r>
            <a:r>
              <a:rPr sz="1800" spc="-10" dirty="0" smtClean="0">
                <a:latin typeface="Calibri"/>
                <a:cs typeface="Calibri"/>
              </a:rPr>
              <a:t>e </a:t>
            </a:r>
            <a:r>
              <a:rPr sz="1800" spc="-200" dirty="0" smtClean="0">
                <a:latin typeface="Calibri"/>
                <a:cs typeface="Calibri"/>
              </a:rPr>
              <a:t> </a:t>
            </a:r>
            <a:r>
              <a:rPr sz="1800" spc="0" dirty="0" smtClean="0">
                <a:latin typeface="Calibri"/>
                <a:cs typeface="Calibri"/>
              </a:rPr>
              <a:t>a</a:t>
            </a:r>
            <a:r>
              <a:rPr sz="1800" spc="-20" dirty="0" smtClean="0">
                <a:latin typeface="Calibri"/>
                <a:cs typeface="Calibri"/>
              </a:rPr>
              <a:t>cc</a:t>
            </a:r>
            <a:r>
              <a:rPr sz="1800" spc="5" dirty="0" smtClean="0">
                <a:latin typeface="Calibri"/>
                <a:cs typeface="Calibri"/>
              </a:rPr>
              <a:t>e</a:t>
            </a:r>
            <a:r>
              <a:rPr sz="1800" spc="-10" dirty="0" smtClean="0">
                <a:latin typeface="Calibri"/>
                <a:cs typeface="Calibri"/>
              </a:rPr>
              <a:t>p</a:t>
            </a:r>
            <a:r>
              <a:rPr sz="1800" spc="-40" dirty="0" smtClean="0">
                <a:latin typeface="Calibri"/>
                <a:cs typeface="Calibri"/>
              </a:rPr>
              <a:t>t</a:t>
            </a:r>
            <a:r>
              <a:rPr sz="1800" spc="-10" dirty="0" smtClean="0">
                <a:latin typeface="Calibri"/>
                <a:cs typeface="Calibri"/>
              </a:rPr>
              <a:t>ed </a:t>
            </a:r>
            <a:r>
              <a:rPr sz="1800" spc="-190" dirty="0" smtClean="0">
                <a:latin typeface="Calibri"/>
                <a:cs typeface="Calibri"/>
              </a:rPr>
              <a:t> </a:t>
            </a:r>
            <a:r>
              <a:rPr sz="1800" spc="-20" dirty="0" smtClean="0">
                <a:latin typeface="Calibri"/>
                <a:cs typeface="Calibri"/>
              </a:rPr>
              <a:t>w</a:t>
            </a:r>
            <a:r>
              <a:rPr sz="1800" spc="-5" dirty="0" smtClean="0">
                <a:latin typeface="Calibri"/>
                <a:cs typeface="Calibri"/>
              </a:rPr>
              <a:t>i</a:t>
            </a:r>
            <a:r>
              <a:rPr sz="1800" spc="-15" dirty="0" smtClean="0">
                <a:latin typeface="Calibri"/>
                <a:cs typeface="Calibri"/>
              </a:rPr>
              <a:t>t</a:t>
            </a:r>
            <a:r>
              <a:rPr sz="1800" spc="0" dirty="0" smtClean="0">
                <a:latin typeface="Calibri"/>
                <a:cs typeface="Calibri"/>
              </a:rPr>
              <a:t>h</a:t>
            </a:r>
            <a:r>
              <a:rPr sz="1800" spc="10" dirty="0" smtClean="0">
                <a:latin typeface="Calibri"/>
                <a:cs typeface="Calibri"/>
              </a:rPr>
              <a:t>o</a:t>
            </a:r>
            <a:r>
              <a:rPr sz="1800" spc="0" dirty="0" smtClean="0">
                <a:latin typeface="Calibri"/>
                <a:cs typeface="Calibri"/>
              </a:rPr>
              <a:t>u</a:t>
            </a:r>
            <a:r>
              <a:rPr sz="1800" spc="-10" dirty="0" smtClean="0">
                <a:latin typeface="Calibri"/>
                <a:cs typeface="Calibri"/>
              </a:rPr>
              <a:t>t</a:t>
            </a:r>
            <a:r>
              <a:rPr sz="1800" spc="-5" dirty="0" smtClean="0">
                <a:latin typeface="Calibri"/>
                <a:cs typeface="Calibri"/>
              </a:rPr>
              <a:t> qu</a:t>
            </a:r>
            <a:r>
              <a:rPr sz="1800" spc="-10" dirty="0" smtClean="0">
                <a:latin typeface="Calibri"/>
                <a:cs typeface="Calibri"/>
              </a:rPr>
              <a:t>e</a:t>
            </a:r>
            <a:r>
              <a:rPr sz="1800" spc="-20" dirty="0" smtClean="0">
                <a:latin typeface="Calibri"/>
                <a:cs typeface="Calibri"/>
              </a:rPr>
              <a:t>s</a:t>
            </a:r>
            <a:r>
              <a:rPr sz="1800" spc="-15" dirty="0" smtClean="0">
                <a:latin typeface="Calibri"/>
                <a:cs typeface="Calibri"/>
              </a:rPr>
              <a:t>t</a:t>
            </a:r>
            <a:r>
              <a:rPr sz="1800" spc="-5" dirty="0" smtClean="0">
                <a:latin typeface="Calibri"/>
                <a:cs typeface="Calibri"/>
              </a:rPr>
              <a:t>io</a:t>
            </a:r>
            <a:r>
              <a:rPr sz="1800" spc="0" dirty="0" smtClean="0">
                <a:latin typeface="Calibri"/>
                <a:cs typeface="Calibri"/>
              </a:rPr>
              <a:t>n	</a:t>
            </a:r>
            <a:r>
              <a:rPr sz="1800" spc="-5" dirty="0" smtClean="0">
                <a:latin typeface="Calibri"/>
                <a:cs typeface="Calibri"/>
              </a:rPr>
              <a:t>i</a:t>
            </a:r>
            <a:r>
              <a:rPr sz="1800" spc="0" dirty="0" smtClean="0">
                <a:latin typeface="Calibri"/>
                <a:cs typeface="Calibri"/>
              </a:rPr>
              <a:t>n	</a:t>
            </a:r>
            <a:r>
              <a:rPr sz="1800" spc="-10" dirty="0" smtClean="0">
                <a:latin typeface="Calibri"/>
                <a:cs typeface="Calibri"/>
              </a:rPr>
              <a:t>s</a:t>
            </a:r>
            <a:r>
              <a:rPr sz="1800" spc="-20" dirty="0" smtClean="0">
                <a:latin typeface="Calibri"/>
                <a:cs typeface="Calibri"/>
              </a:rPr>
              <a:t>e</a:t>
            </a:r>
            <a:r>
              <a:rPr sz="1800" spc="-40" dirty="0" smtClean="0">
                <a:latin typeface="Calibri"/>
                <a:cs typeface="Calibri"/>
              </a:rPr>
              <a:t>t</a:t>
            </a:r>
            <a:r>
              <a:rPr sz="1800" spc="-15" dirty="0" smtClean="0">
                <a:latin typeface="Calibri"/>
                <a:cs typeface="Calibri"/>
              </a:rPr>
              <a:t>t</a:t>
            </a:r>
            <a:r>
              <a:rPr sz="1800" spc="-5" dirty="0" smtClean="0">
                <a:latin typeface="Calibri"/>
                <a:cs typeface="Calibri"/>
              </a:rPr>
              <a:t>l</a:t>
            </a:r>
            <a:r>
              <a:rPr sz="1800" spc="-15" dirty="0" smtClean="0">
                <a:latin typeface="Calibri"/>
                <a:cs typeface="Calibri"/>
              </a:rPr>
              <a:t>eme</a:t>
            </a:r>
            <a:r>
              <a:rPr sz="1800" spc="-20" dirty="0" smtClean="0">
                <a:latin typeface="Calibri"/>
                <a:cs typeface="Calibri"/>
              </a:rPr>
              <a:t>n</a:t>
            </a:r>
            <a:r>
              <a:rPr sz="1800" spc="-10" dirty="0" smtClean="0">
                <a:latin typeface="Calibri"/>
                <a:cs typeface="Calibri"/>
              </a:rPr>
              <a:t>t	a</a:t>
            </a:r>
            <a:r>
              <a:rPr sz="1800" spc="-45" dirty="0" smtClean="0">
                <a:latin typeface="Calibri"/>
                <a:cs typeface="Calibri"/>
              </a:rPr>
              <a:t>g</a:t>
            </a:r>
            <a:r>
              <a:rPr sz="1800" spc="0" dirty="0" smtClean="0">
                <a:latin typeface="Calibri"/>
                <a:cs typeface="Calibri"/>
              </a:rPr>
              <a:t>a</a:t>
            </a:r>
            <a:r>
              <a:rPr sz="1800" spc="-5" dirty="0" smtClean="0">
                <a:latin typeface="Calibri"/>
                <a:cs typeface="Calibri"/>
              </a:rPr>
              <a:t>i</a:t>
            </a:r>
            <a:r>
              <a:rPr sz="1800" spc="0" dirty="0" smtClean="0">
                <a:latin typeface="Calibri"/>
                <a:cs typeface="Calibri"/>
              </a:rPr>
              <a:t>n</a:t>
            </a:r>
            <a:r>
              <a:rPr sz="1800" spc="-20" dirty="0" smtClean="0">
                <a:latin typeface="Calibri"/>
                <a:cs typeface="Calibri"/>
              </a:rPr>
              <a:t>s</a:t>
            </a:r>
            <a:r>
              <a:rPr sz="1800" spc="-10" dirty="0" smtClean="0">
                <a:latin typeface="Calibri"/>
                <a:cs typeface="Calibri"/>
              </a:rPr>
              <a:t>t</a:t>
            </a:r>
            <a:r>
              <a:rPr sz="1800" spc="-5" dirty="0" smtClean="0">
                <a:latin typeface="Calibri"/>
                <a:cs typeface="Calibri"/>
              </a:rPr>
              <a:t> </a:t>
            </a:r>
            <a:r>
              <a:rPr sz="1800" spc="-15" dirty="0" smtClean="0">
                <a:latin typeface="Calibri"/>
                <a:cs typeface="Calibri"/>
              </a:rPr>
              <a:t>t</a:t>
            </a:r>
            <a:r>
              <a:rPr sz="1800" spc="-50" dirty="0" smtClean="0">
                <a:latin typeface="Calibri"/>
                <a:cs typeface="Calibri"/>
              </a:rPr>
              <a:t>r</a:t>
            </a:r>
            <a:r>
              <a:rPr sz="1800" spc="0" dirty="0" smtClean="0">
                <a:latin typeface="Calibri"/>
                <a:cs typeface="Calibri"/>
              </a:rPr>
              <a:t>ans</a:t>
            </a:r>
            <a:r>
              <a:rPr sz="1800" spc="-10" dirty="0" smtClean="0">
                <a:latin typeface="Calibri"/>
                <a:cs typeface="Calibri"/>
              </a:rPr>
              <a:t>a</a:t>
            </a:r>
            <a:r>
              <a:rPr sz="1800" spc="-20" dirty="0" smtClean="0">
                <a:latin typeface="Calibri"/>
                <a:cs typeface="Calibri"/>
              </a:rPr>
              <a:t>c</a:t>
            </a:r>
            <a:r>
              <a:rPr sz="1800" spc="-15" dirty="0" smtClean="0">
                <a:latin typeface="Calibri"/>
                <a:cs typeface="Calibri"/>
              </a:rPr>
              <a:t>t</a:t>
            </a:r>
            <a:r>
              <a:rPr sz="1800" spc="-10" dirty="0" smtClean="0">
                <a:latin typeface="Calibri"/>
                <a:cs typeface="Calibri"/>
              </a:rPr>
              <a:t>i</a:t>
            </a:r>
            <a:r>
              <a:rPr sz="1800" spc="-5" dirty="0" smtClean="0">
                <a:latin typeface="Calibri"/>
                <a:cs typeface="Calibri"/>
              </a:rPr>
              <a:t>o</a:t>
            </a:r>
            <a:r>
              <a:rPr sz="1800" spc="0" dirty="0" smtClean="0">
                <a:latin typeface="Calibri"/>
                <a:cs typeface="Calibri"/>
              </a:rPr>
              <a:t>ns </a:t>
            </a:r>
            <a:r>
              <a:rPr sz="1800" spc="-30" dirty="0" smtClean="0">
                <a:latin typeface="Calibri"/>
                <a:cs typeface="Calibri"/>
              </a:rPr>
              <a:t>c</a:t>
            </a:r>
            <a:r>
              <a:rPr sz="1800" spc="-5" dirty="0" smtClean="0">
                <a:latin typeface="Calibri"/>
                <a:cs typeface="Calibri"/>
              </a:rPr>
              <a:t>o</a:t>
            </a:r>
            <a:r>
              <a:rPr sz="1800" spc="0" dirty="0" smtClean="0">
                <a:latin typeface="Calibri"/>
                <a:cs typeface="Calibri"/>
              </a:rPr>
              <a:t>ndu</a:t>
            </a:r>
            <a:r>
              <a:rPr sz="1800" spc="-20" dirty="0" smtClean="0">
                <a:latin typeface="Calibri"/>
                <a:cs typeface="Calibri"/>
              </a:rPr>
              <a:t>c</a:t>
            </a:r>
            <a:r>
              <a:rPr sz="1800" spc="-40" dirty="0" smtClean="0">
                <a:latin typeface="Calibri"/>
                <a:cs typeface="Calibri"/>
              </a:rPr>
              <a:t>t</a:t>
            </a:r>
            <a:r>
              <a:rPr sz="1800" spc="-10" dirty="0" smtClean="0">
                <a:latin typeface="Calibri"/>
                <a:cs typeface="Calibri"/>
              </a:rPr>
              <a:t>ed</a:t>
            </a:r>
            <a:r>
              <a:rPr sz="1800" spc="35" dirty="0" smtClean="0">
                <a:latin typeface="Calibri"/>
                <a:cs typeface="Calibri"/>
              </a:rPr>
              <a:t> </a:t>
            </a:r>
            <a:r>
              <a:rPr sz="1800" spc="-10" dirty="0" smtClean="0">
                <a:latin typeface="Calibri"/>
                <a:cs typeface="Calibri"/>
              </a:rPr>
              <a:t>b</a:t>
            </a:r>
            <a:r>
              <a:rPr sz="1800" spc="-20" dirty="0" smtClean="0">
                <a:latin typeface="Calibri"/>
                <a:cs typeface="Calibri"/>
              </a:rPr>
              <a:t>e</a:t>
            </a:r>
            <a:r>
              <a:rPr sz="1800" spc="-15" dirty="0" smtClean="0">
                <a:latin typeface="Calibri"/>
                <a:cs typeface="Calibri"/>
              </a:rPr>
              <a:t>t</a:t>
            </a:r>
            <a:r>
              <a:rPr sz="1800" spc="-30" dirty="0" smtClean="0">
                <a:latin typeface="Calibri"/>
                <a:cs typeface="Calibri"/>
              </a:rPr>
              <a:t>w</a:t>
            </a:r>
            <a:r>
              <a:rPr sz="1800" spc="-10" dirty="0" smtClean="0">
                <a:latin typeface="Calibri"/>
                <a:cs typeface="Calibri"/>
              </a:rPr>
              <a:t>een</a:t>
            </a:r>
            <a:endParaRPr sz="1800">
              <a:latin typeface="Calibri"/>
              <a:cs typeface="Calibri"/>
            </a:endParaRPr>
          </a:p>
          <a:p>
            <a:pPr marL="15240" marR="12700" algn="just">
              <a:lnSpc>
                <a:spcPts val="1755"/>
              </a:lnSpc>
            </a:pPr>
            <a:r>
              <a:rPr sz="1800" spc="-10" dirty="0" smtClean="0">
                <a:latin typeface="Calibri"/>
                <a:cs typeface="Calibri"/>
              </a:rPr>
              <a:t>eac</a:t>
            </a:r>
            <a:r>
              <a:rPr sz="1800" spc="0" dirty="0" smtClean="0">
                <a:latin typeface="Calibri"/>
                <a:cs typeface="Calibri"/>
              </a:rPr>
              <a:t>h </a:t>
            </a:r>
            <a:r>
              <a:rPr sz="1800" spc="-20" dirty="0" smtClean="0">
                <a:latin typeface="Calibri"/>
                <a:cs typeface="Calibri"/>
              </a:rPr>
              <a:t> </a:t>
            </a:r>
            <a:r>
              <a:rPr sz="1800" spc="-5" dirty="0" smtClean="0">
                <a:latin typeface="Calibri"/>
                <a:cs typeface="Calibri"/>
              </a:rPr>
              <a:t>ot</a:t>
            </a:r>
            <a:r>
              <a:rPr sz="1800" spc="0" dirty="0" smtClean="0">
                <a:latin typeface="Calibri"/>
                <a:cs typeface="Calibri"/>
              </a:rPr>
              <a:t>h</a:t>
            </a:r>
            <a:r>
              <a:rPr sz="1800" spc="-10" dirty="0" smtClean="0">
                <a:latin typeface="Calibri"/>
                <a:cs typeface="Calibri"/>
              </a:rPr>
              <a:t>er </a:t>
            </a:r>
            <a:r>
              <a:rPr sz="1800" spc="-30" dirty="0" smtClean="0">
                <a:latin typeface="Calibri"/>
                <a:cs typeface="Calibri"/>
              </a:rPr>
              <a:t> </a:t>
            </a:r>
            <a:r>
              <a:rPr sz="1800" spc="0" dirty="0" smtClean="0">
                <a:latin typeface="Calibri"/>
                <a:cs typeface="Calibri"/>
              </a:rPr>
              <a:t>a</a:t>
            </a:r>
            <a:r>
              <a:rPr sz="1800" spc="10" dirty="0" smtClean="0">
                <a:latin typeface="Calibri"/>
                <a:cs typeface="Calibri"/>
              </a:rPr>
              <a:t>n</a:t>
            </a:r>
            <a:r>
              <a:rPr sz="1800" spc="0" dirty="0" smtClean="0">
                <a:latin typeface="Calibri"/>
                <a:cs typeface="Calibri"/>
              </a:rPr>
              <a:t>d </a:t>
            </a:r>
            <a:r>
              <a:rPr sz="1800" spc="-10" dirty="0" smtClean="0">
                <a:latin typeface="Calibri"/>
                <a:cs typeface="Calibri"/>
              </a:rPr>
              <a:t> </a:t>
            </a:r>
            <a:r>
              <a:rPr sz="1800" spc="-20" dirty="0" smtClean="0">
                <a:latin typeface="Calibri"/>
                <a:cs typeface="Calibri"/>
              </a:rPr>
              <a:t>w</a:t>
            </a:r>
            <a:r>
              <a:rPr sz="1800" spc="-5" dirty="0" smtClean="0">
                <a:latin typeface="Calibri"/>
                <a:cs typeface="Calibri"/>
              </a:rPr>
              <a:t>i</a:t>
            </a:r>
            <a:r>
              <a:rPr sz="1800" spc="-15" dirty="0" smtClean="0">
                <a:latin typeface="Calibri"/>
                <a:cs typeface="Calibri"/>
              </a:rPr>
              <a:t>t</a:t>
            </a:r>
            <a:r>
              <a:rPr sz="1800" spc="0" dirty="0" smtClean="0">
                <a:latin typeface="Calibri"/>
                <a:cs typeface="Calibri"/>
              </a:rPr>
              <a:t>h </a:t>
            </a:r>
            <a:r>
              <a:rPr sz="1800" spc="-10" dirty="0" smtClean="0">
                <a:latin typeface="Calibri"/>
                <a:cs typeface="Calibri"/>
              </a:rPr>
              <a:t> </a:t>
            </a:r>
            <a:r>
              <a:rPr sz="1800" spc="-5" dirty="0" smtClean="0">
                <a:latin typeface="Calibri"/>
                <a:cs typeface="Calibri"/>
              </a:rPr>
              <a:t>ot</a:t>
            </a:r>
            <a:r>
              <a:rPr sz="1800" spc="0" dirty="0" smtClean="0">
                <a:latin typeface="Calibri"/>
                <a:cs typeface="Calibri"/>
              </a:rPr>
              <a:t>h</a:t>
            </a:r>
            <a:r>
              <a:rPr sz="1800" spc="5" dirty="0" smtClean="0">
                <a:latin typeface="Calibri"/>
                <a:cs typeface="Calibri"/>
              </a:rPr>
              <a:t>e</a:t>
            </a:r>
            <a:r>
              <a:rPr sz="1800" spc="-10" dirty="0" smtClean="0">
                <a:latin typeface="Calibri"/>
                <a:cs typeface="Calibri"/>
              </a:rPr>
              <a:t>r </a:t>
            </a:r>
            <a:r>
              <a:rPr sz="1800" spc="-25" dirty="0" smtClean="0">
                <a:latin typeface="Calibri"/>
                <a:cs typeface="Calibri"/>
              </a:rPr>
              <a:t> </a:t>
            </a:r>
            <a:r>
              <a:rPr sz="1800" spc="10" dirty="0" smtClean="0">
                <a:latin typeface="Calibri"/>
                <a:cs typeface="Calibri"/>
              </a:rPr>
              <a:t>a</a:t>
            </a:r>
            <a:r>
              <a:rPr sz="1800" spc="-20" dirty="0" smtClean="0">
                <a:latin typeface="Calibri"/>
                <a:cs typeface="Calibri"/>
              </a:rPr>
              <a:t>c</a:t>
            </a:r>
            <a:r>
              <a:rPr sz="1800" spc="-5" dirty="0" smtClean="0">
                <a:latin typeface="Calibri"/>
                <a:cs typeface="Calibri"/>
              </a:rPr>
              <a:t>c</a:t>
            </a:r>
            <a:r>
              <a:rPr sz="1800" spc="-10" dirty="0" smtClean="0">
                <a:latin typeface="Calibri"/>
                <a:cs typeface="Calibri"/>
              </a:rPr>
              <a:t>ep</a:t>
            </a:r>
            <a:r>
              <a:rPr sz="1800" spc="-40" dirty="0" smtClean="0">
                <a:latin typeface="Calibri"/>
                <a:cs typeface="Calibri"/>
              </a:rPr>
              <a:t>t</a:t>
            </a:r>
            <a:r>
              <a:rPr sz="1800" spc="0" dirty="0" smtClean="0">
                <a:latin typeface="Calibri"/>
                <a:cs typeface="Calibri"/>
              </a:rPr>
              <a:t>ab</a:t>
            </a:r>
            <a:r>
              <a:rPr sz="1800" spc="-10" dirty="0" smtClean="0">
                <a:latin typeface="Calibri"/>
                <a:cs typeface="Calibri"/>
              </a:rPr>
              <a:t>le  </a:t>
            </a:r>
            <a:r>
              <a:rPr sz="1800" spc="-30" dirty="0" smtClean="0">
                <a:latin typeface="Calibri"/>
                <a:cs typeface="Calibri"/>
              </a:rPr>
              <a:t>c</a:t>
            </a:r>
            <a:r>
              <a:rPr sz="1800" spc="-5" dirty="0" smtClean="0">
                <a:latin typeface="Calibri"/>
                <a:cs typeface="Calibri"/>
              </a:rPr>
              <a:t>o</a:t>
            </a:r>
            <a:r>
              <a:rPr sz="1800" spc="0" dirty="0" smtClean="0">
                <a:latin typeface="Calibri"/>
                <a:cs typeface="Calibri"/>
              </a:rPr>
              <a:t>un</a:t>
            </a:r>
            <a:r>
              <a:rPr sz="1800" spc="-40" dirty="0" smtClean="0">
                <a:latin typeface="Calibri"/>
                <a:cs typeface="Calibri"/>
              </a:rPr>
              <a:t>t</a:t>
            </a:r>
            <a:r>
              <a:rPr sz="1800" spc="-10" dirty="0" smtClean="0">
                <a:latin typeface="Calibri"/>
                <a:cs typeface="Calibri"/>
              </a:rPr>
              <a:t>e</a:t>
            </a:r>
            <a:r>
              <a:rPr sz="1800" spc="-5" dirty="0" smtClean="0">
                <a:latin typeface="Calibri"/>
                <a:cs typeface="Calibri"/>
              </a:rPr>
              <a:t>r</a:t>
            </a:r>
            <a:r>
              <a:rPr sz="1800" spc="0" dirty="0" smtClean="0">
                <a:latin typeface="Calibri"/>
                <a:cs typeface="Calibri"/>
              </a:rPr>
              <a:t>p</a:t>
            </a:r>
            <a:r>
              <a:rPr sz="1800" spc="-10" dirty="0" smtClean="0">
                <a:latin typeface="Calibri"/>
                <a:cs typeface="Calibri"/>
              </a:rPr>
              <a:t>a</a:t>
            </a:r>
            <a:r>
              <a:rPr sz="1800" spc="-15" dirty="0" smtClean="0">
                <a:latin typeface="Calibri"/>
                <a:cs typeface="Calibri"/>
              </a:rPr>
              <a:t>rt</a:t>
            </a:r>
            <a:r>
              <a:rPr sz="1800" spc="0" dirty="0" smtClean="0">
                <a:latin typeface="Calibri"/>
                <a:cs typeface="Calibri"/>
              </a:rPr>
              <a:t>s </a:t>
            </a:r>
            <a:r>
              <a:rPr sz="1800" spc="-20" dirty="0" smtClean="0">
                <a:latin typeface="Calibri"/>
                <a:cs typeface="Calibri"/>
              </a:rPr>
              <a:t> </a:t>
            </a:r>
            <a:r>
              <a:rPr sz="1800" spc="0" dirty="0" smtClean="0">
                <a:latin typeface="Calibri"/>
                <a:cs typeface="Calibri"/>
              </a:rPr>
              <a:t>a</a:t>
            </a:r>
            <a:r>
              <a:rPr sz="1800" spc="-40" dirty="0" smtClean="0">
                <a:latin typeface="Calibri"/>
                <a:cs typeface="Calibri"/>
              </a:rPr>
              <a:t>r</a:t>
            </a:r>
            <a:r>
              <a:rPr sz="1800" spc="-10" dirty="0" smtClean="0">
                <a:latin typeface="Calibri"/>
                <a:cs typeface="Calibri"/>
              </a:rPr>
              <a:t>e </a:t>
            </a:r>
            <a:r>
              <a:rPr sz="1800" spc="-20" dirty="0" smtClean="0">
                <a:latin typeface="Calibri"/>
                <a:cs typeface="Calibri"/>
              </a:rPr>
              <a:t> </a:t>
            </a:r>
            <a:r>
              <a:rPr sz="1800" spc="0" dirty="0" smtClean="0">
                <a:latin typeface="Calibri"/>
                <a:cs typeface="Calibri"/>
              </a:rPr>
              <a:t>p</a:t>
            </a:r>
            <a:r>
              <a:rPr sz="1800" spc="-40" dirty="0" smtClean="0">
                <a:latin typeface="Calibri"/>
                <a:cs typeface="Calibri"/>
              </a:rPr>
              <a:t>r</a:t>
            </a:r>
            <a:r>
              <a:rPr sz="1800" spc="-15" dirty="0" smtClean="0">
                <a:latin typeface="Calibri"/>
                <a:cs typeface="Calibri"/>
              </a:rPr>
              <a:t>o</a:t>
            </a:r>
            <a:r>
              <a:rPr sz="1800" spc="0" dirty="0" smtClean="0">
                <a:latin typeface="Calibri"/>
                <a:cs typeface="Calibri"/>
              </a:rPr>
              <a:t>v</a:t>
            </a:r>
            <a:r>
              <a:rPr sz="1800" spc="5" dirty="0" smtClean="0">
                <a:latin typeface="Calibri"/>
                <a:cs typeface="Calibri"/>
              </a:rPr>
              <a:t>i</a:t>
            </a:r>
            <a:r>
              <a:rPr sz="1800" spc="0" dirty="0" smtClean="0">
                <a:latin typeface="Calibri"/>
                <a:cs typeface="Calibri"/>
              </a:rPr>
              <a:t>d</a:t>
            </a:r>
            <a:r>
              <a:rPr sz="1800" spc="-10" dirty="0" smtClean="0">
                <a:latin typeface="Calibri"/>
                <a:cs typeface="Calibri"/>
              </a:rPr>
              <a:t>ed </a:t>
            </a:r>
            <a:r>
              <a:rPr sz="1800" spc="-20" dirty="0" smtClean="0">
                <a:latin typeface="Calibri"/>
                <a:cs typeface="Calibri"/>
              </a:rPr>
              <a:t> </a:t>
            </a:r>
            <a:r>
              <a:rPr sz="1800" spc="-10" dirty="0" smtClean="0">
                <a:latin typeface="Calibri"/>
                <a:cs typeface="Calibri"/>
              </a:rPr>
              <a:t>w</a:t>
            </a:r>
            <a:r>
              <a:rPr sz="1800" spc="-5" dirty="0" smtClean="0">
                <a:latin typeface="Calibri"/>
                <a:cs typeface="Calibri"/>
              </a:rPr>
              <a:t>i</a:t>
            </a:r>
            <a:r>
              <a:rPr sz="1800" spc="-15" dirty="0" smtClean="0">
                <a:latin typeface="Calibri"/>
                <a:cs typeface="Calibri"/>
              </a:rPr>
              <a:t>t</a:t>
            </a:r>
            <a:r>
              <a:rPr sz="1800" spc="0" dirty="0" smtClean="0">
                <a:latin typeface="Calibri"/>
                <a:cs typeface="Calibri"/>
              </a:rPr>
              <a:t>h </a:t>
            </a:r>
            <a:r>
              <a:rPr sz="1800" spc="-10" dirty="0" smtClean="0">
                <a:latin typeface="Calibri"/>
                <a:cs typeface="Calibri"/>
              </a:rPr>
              <a:t> </a:t>
            </a:r>
            <a:r>
              <a:rPr sz="1800" spc="-5" dirty="0" smtClean="0">
                <a:latin typeface="Calibri"/>
                <a:cs typeface="Calibri"/>
              </a:rPr>
              <a:t>t</a:t>
            </a:r>
            <a:r>
              <a:rPr sz="1800" spc="0" dirty="0" smtClean="0">
                <a:latin typeface="Calibri"/>
                <a:cs typeface="Calibri"/>
              </a:rPr>
              <a:t>h</a:t>
            </a:r>
            <a:r>
              <a:rPr sz="1800" spc="-10" dirty="0" smtClean="0">
                <a:latin typeface="Calibri"/>
                <a:cs typeface="Calibri"/>
              </a:rPr>
              <a:t>e </a:t>
            </a:r>
            <a:r>
              <a:rPr sz="1800" spc="-20" dirty="0" smtClean="0">
                <a:latin typeface="Calibri"/>
                <a:cs typeface="Calibri"/>
              </a:rPr>
              <a:t> </a:t>
            </a:r>
            <a:r>
              <a:rPr sz="1800" spc="0" dirty="0" smtClean="0">
                <a:latin typeface="Calibri"/>
                <a:cs typeface="Calibri"/>
              </a:rPr>
              <a:t>G</a:t>
            </a:r>
            <a:r>
              <a:rPr sz="1800" spc="-5" dirty="0" smtClean="0">
                <a:latin typeface="Calibri"/>
                <a:cs typeface="Calibri"/>
              </a:rPr>
              <a:t>oo</a:t>
            </a:r>
            <a:r>
              <a:rPr sz="1800" spc="0" dirty="0" smtClean="0">
                <a:latin typeface="Calibri"/>
                <a:cs typeface="Calibri"/>
              </a:rPr>
              <a:t>d </a:t>
            </a:r>
            <a:r>
              <a:rPr sz="1800" spc="-10" dirty="0" smtClean="0">
                <a:latin typeface="Calibri"/>
                <a:cs typeface="Calibri"/>
              </a:rPr>
              <a:t> </a:t>
            </a:r>
            <a:r>
              <a:rPr sz="1800" spc="-5" dirty="0" smtClean="0">
                <a:latin typeface="Calibri"/>
                <a:cs typeface="Calibri"/>
              </a:rPr>
              <a:t>Lo</a:t>
            </a:r>
            <a:r>
              <a:rPr sz="1800" spc="0" dirty="0" smtClean="0">
                <a:latin typeface="Calibri"/>
                <a:cs typeface="Calibri"/>
              </a:rPr>
              <a:t>nd</a:t>
            </a:r>
            <a:r>
              <a:rPr sz="1800" spc="10" dirty="0" smtClean="0">
                <a:latin typeface="Calibri"/>
                <a:cs typeface="Calibri"/>
              </a:rPr>
              <a:t>o</a:t>
            </a:r>
            <a:r>
              <a:rPr sz="1800" spc="0" dirty="0" smtClean="0">
                <a:latin typeface="Calibri"/>
                <a:cs typeface="Calibri"/>
              </a:rPr>
              <a:t>n</a:t>
            </a:r>
            <a:endParaRPr sz="1800">
              <a:latin typeface="Calibri"/>
              <a:cs typeface="Calibri"/>
            </a:endParaRPr>
          </a:p>
          <a:p>
            <a:pPr marL="15240" marR="6670675" algn="just">
              <a:lnSpc>
                <a:spcPct val="100000"/>
              </a:lnSpc>
            </a:pPr>
            <a:r>
              <a:rPr sz="1800" spc="-5" dirty="0" smtClean="0">
                <a:latin typeface="Calibri"/>
                <a:cs typeface="Calibri"/>
              </a:rPr>
              <a:t>D</a:t>
            </a:r>
            <a:r>
              <a:rPr sz="1800" spc="-10" dirty="0" smtClean="0">
                <a:latin typeface="Calibri"/>
                <a:cs typeface="Calibri"/>
              </a:rPr>
              <a:t>e</a:t>
            </a:r>
            <a:r>
              <a:rPr sz="1800" spc="-5" dirty="0" smtClean="0">
                <a:latin typeface="Calibri"/>
                <a:cs typeface="Calibri"/>
              </a:rPr>
              <a:t>li</a:t>
            </a:r>
            <a:r>
              <a:rPr sz="1800" spc="-20" dirty="0" smtClean="0">
                <a:latin typeface="Calibri"/>
                <a:cs typeface="Calibri"/>
              </a:rPr>
              <a:t>v</a:t>
            </a:r>
            <a:r>
              <a:rPr sz="1800" spc="-10" dirty="0" smtClean="0">
                <a:latin typeface="Calibri"/>
                <a:cs typeface="Calibri"/>
              </a:rPr>
              <a:t>e</a:t>
            </a:r>
            <a:r>
              <a:rPr sz="1800" spc="-5" dirty="0" smtClean="0">
                <a:latin typeface="Calibri"/>
                <a:cs typeface="Calibri"/>
              </a:rPr>
              <a:t>r</a:t>
            </a:r>
            <a:r>
              <a:rPr sz="1800" spc="-10" dirty="0" smtClean="0">
                <a:latin typeface="Calibri"/>
                <a:cs typeface="Calibri"/>
              </a:rPr>
              <a:t>y</a:t>
            </a:r>
            <a:r>
              <a:rPr sz="1800" spc="10" dirty="0" smtClean="0">
                <a:latin typeface="Calibri"/>
                <a:cs typeface="Calibri"/>
              </a:rPr>
              <a:t> </a:t>
            </a:r>
            <a:r>
              <a:rPr sz="1800" spc="-20" dirty="0" smtClean="0">
                <a:latin typeface="Calibri"/>
                <a:cs typeface="Calibri"/>
              </a:rPr>
              <a:t>s</a:t>
            </a:r>
            <a:r>
              <a:rPr sz="1800" spc="-40" dirty="0" smtClean="0">
                <a:latin typeface="Calibri"/>
                <a:cs typeface="Calibri"/>
              </a:rPr>
              <a:t>t</a:t>
            </a:r>
            <a:r>
              <a:rPr sz="1800" spc="-25" dirty="0" smtClean="0">
                <a:latin typeface="Calibri"/>
                <a:cs typeface="Calibri"/>
              </a:rPr>
              <a:t>a</a:t>
            </a:r>
            <a:r>
              <a:rPr sz="1800" spc="-15" dirty="0" smtClean="0">
                <a:latin typeface="Calibri"/>
                <a:cs typeface="Calibri"/>
              </a:rPr>
              <a:t>t</a:t>
            </a:r>
            <a:r>
              <a:rPr sz="1800" spc="0" dirty="0" smtClean="0">
                <a:latin typeface="Calibri"/>
                <a:cs typeface="Calibri"/>
              </a:rPr>
              <a:t>us.</a:t>
            </a:r>
            <a:r>
              <a:rPr sz="1800" spc="-25" dirty="0" smtClean="0">
                <a:latin typeface="Calibri"/>
                <a:cs typeface="Calibri"/>
              </a:rPr>
              <a:t> </a:t>
            </a:r>
            <a:r>
              <a:rPr sz="1800" spc="-10" dirty="0" smtClean="0">
                <a:latin typeface="Calibri"/>
                <a:cs typeface="Calibri"/>
              </a:rPr>
              <a:t>(</a:t>
            </a:r>
            <a:r>
              <a:rPr sz="1800" spc="0" dirty="0" smtClean="0">
                <a:latin typeface="Calibri"/>
                <a:cs typeface="Calibri"/>
              </a:rPr>
              <a:t>G</a:t>
            </a:r>
            <a:r>
              <a:rPr sz="1800" spc="-5" dirty="0" smtClean="0">
                <a:latin typeface="Calibri"/>
                <a:cs typeface="Calibri"/>
              </a:rPr>
              <a:t>LD</a:t>
            </a:r>
            <a:r>
              <a:rPr sz="1800" spc="-10" dirty="0" smtClean="0">
                <a:latin typeface="Calibri"/>
                <a:cs typeface="Calibri"/>
              </a:rPr>
              <a:t>)</a:t>
            </a:r>
            <a:r>
              <a:rPr sz="1800" spc="0" dirty="0" smtClean="0">
                <a:latin typeface="Calibri"/>
                <a:cs typeface="Calibri"/>
              </a:rPr>
              <a:t>.</a:t>
            </a:r>
            <a:endParaRPr sz="1800">
              <a:latin typeface="Calibri"/>
              <a:cs typeface="Calibri"/>
            </a:endParaRPr>
          </a:p>
          <a:p>
            <a:pPr>
              <a:lnSpc>
                <a:spcPts val="1000"/>
              </a:lnSpc>
            </a:pPr>
            <a:endParaRPr sz="1000"/>
          </a:p>
          <a:p>
            <a:pPr>
              <a:lnSpc>
                <a:spcPts val="1100"/>
              </a:lnSpc>
              <a:spcBef>
                <a:spcPts val="59"/>
              </a:spcBef>
            </a:pPr>
            <a:endParaRPr sz="1100"/>
          </a:p>
          <a:p>
            <a:pPr marL="14604" marR="12700" indent="0" algn="just">
              <a:lnSpc>
                <a:spcPct val="100000"/>
              </a:lnSpc>
            </a:pPr>
            <a:r>
              <a:rPr sz="1800" spc="-5" dirty="0" smtClean="0">
                <a:latin typeface="Calibri"/>
                <a:cs typeface="Calibri"/>
              </a:rPr>
              <a:t>T</a:t>
            </a:r>
            <a:r>
              <a:rPr sz="1800" spc="0" dirty="0" smtClean="0">
                <a:latin typeface="Calibri"/>
                <a:cs typeface="Calibri"/>
              </a:rPr>
              <a:t>h</a:t>
            </a:r>
            <a:r>
              <a:rPr sz="1800" spc="-10" dirty="0" smtClean="0">
                <a:latin typeface="Calibri"/>
                <a:cs typeface="Calibri"/>
              </a:rPr>
              <a:t>e</a:t>
            </a:r>
            <a:r>
              <a:rPr sz="1800" spc="15" dirty="0" smtClean="0">
                <a:latin typeface="Calibri"/>
                <a:cs typeface="Calibri"/>
              </a:rPr>
              <a:t> </a:t>
            </a:r>
            <a:r>
              <a:rPr sz="1800" spc="-5" dirty="0" smtClean="0">
                <a:latin typeface="Calibri"/>
                <a:cs typeface="Calibri"/>
              </a:rPr>
              <a:t>LB</a:t>
            </a:r>
            <a:r>
              <a:rPr sz="1800" spc="-25" dirty="0" smtClean="0">
                <a:latin typeface="Calibri"/>
                <a:cs typeface="Calibri"/>
              </a:rPr>
              <a:t>M</a:t>
            </a:r>
            <a:r>
              <a:rPr sz="1800" spc="-15" dirty="0" smtClean="0">
                <a:latin typeface="Calibri"/>
                <a:cs typeface="Calibri"/>
              </a:rPr>
              <a:t>A</a:t>
            </a:r>
            <a:r>
              <a:rPr sz="1800" spc="15" dirty="0" smtClean="0">
                <a:latin typeface="Calibri"/>
                <a:cs typeface="Calibri"/>
              </a:rPr>
              <a:t> </a:t>
            </a:r>
            <a:r>
              <a:rPr sz="1800" spc="-15" dirty="0" smtClean="0">
                <a:latin typeface="Calibri"/>
                <a:cs typeface="Calibri"/>
              </a:rPr>
              <a:t>G</a:t>
            </a:r>
            <a:r>
              <a:rPr sz="1800" spc="-5" dirty="0" smtClean="0">
                <a:latin typeface="Calibri"/>
                <a:cs typeface="Calibri"/>
              </a:rPr>
              <a:t>oo</a:t>
            </a:r>
            <a:r>
              <a:rPr sz="1800" spc="0" dirty="0" smtClean="0">
                <a:latin typeface="Calibri"/>
                <a:cs typeface="Calibri"/>
              </a:rPr>
              <a:t>d </a:t>
            </a:r>
            <a:r>
              <a:rPr sz="1800" spc="-5" dirty="0" smtClean="0">
                <a:latin typeface="Calibri"/>
                <a:cs typeface="Calibri"/>
              </a:rPr>
              <a:t>D</a:t>
            </a:r>
            <a:r>
              <a:rPr sz="1800" spc="-10" dirty="0" smtClean="0">
                <a:latin typeface="Calibri"/>
                <a:cs typeface="Calibri"/>
              </a:rPr>
              <a:t>e</a:t>
            </a:r>
            <a:r>
              <a:rPr sz="1800" spc="-5" dirty="0" smtClean="0">
                <a:latin typeface="Calibri"/>
                <a:cs typeface="Calibri"/>
              </a:rPr>
              <a:t>li</a:t>
            </a:r>
            <a:r>
              <a:rPr sz="1800" spc="-20" dirty="0" smtClean="0">
                <a:latin typeface="Calibri"/>
                <a:cs typeface="Calibri"/>
              </a:rPr>
              <a:t>v</a:t>
            </a:r>
            <a:r>
              <a:rPr sz="1800" spc="-10" dirty="0" smtClean="0">
                <a:latin typeface="Calibri"/>
                <a:cs typeface="Calibri"/>
              </a:rPr>
              <a:t>e</a:t>
            </a:r>
            <a:r>
              <a:rPr sz="1800" spc="-5" dirty="0" smtClean="0">
                <a:latin typeface="Calibri"/>
                <a:cs typeface="Calibri"/>
              </a:rPr>
              <a:t>r</a:t>
            </a:r>
            <a:r>
              <a:rPr sz="1800" spc="-10" dirty="0" smtClean="0">
                <a:latin typeface="Calibri"/>
                <a:cs typeface="Calibri"/>
              </a:rPr>
              <a:t>y</a:t>
            </a:r>
            <a:r>
              <a:rPr sz="1800" spc="10" dirty="0" smtClean="0">
                <a:latin typeface="Calibri"/>
                <a:cs typeface="Calibri"/>
              </a:rPr>
              <a:t> </a:t>
            </a:r>
            <a:r>
              <a:rPr sz="1800" spc="-5" dirty="0" smtClean="0">
                <a:latin typeface="Calibri"/>
                <a:cs typeface="Calibri"/>
              </a:rPr>
              <a:t>Li</a:t>
            </a:r>
            <a:r>
              <a:rPr sz="1800" spc="-20" dirty="0" smtClean="0">
                <a:latin typeface="Calibri"/>
                <a:cs typeface="Calibri"/>
              </a:rPr>
              <a:t>s</a:t>
            </a:r>
            <a:r>
              <a:rPr sz="1800" spc="0" dirty="0" smtClean="0">
                <a:latin typeface="Calibri"/>
                <a:cs typeface="Calibri"/>
              </a:rPr>
              <a:t>t</a:t>
            </a:r>
            <a:r>
              <a:rPr sz="1800" spc="5" dirty="0" smtClean="0">
                <a:latin typeface="Calibri"/>
                <a:cs typeface="Calibri"/>
              </a:rPr>
              <a:t> </a:t>
            </a:r>
            <a:r>
              <a:rPr sz="1800" spc="-5" dirty="0" smtClean="0">
                <a:latin typeface="Calibri"/>
                <a:cs typeface="Calibri"/>
              </a:rPr>
              <a:t>i</a:t>
            </a:r>
            <a:r>
              <a:rPr sz="1800" spc="0" dirty="0" smtClean="0">
                <a:latin typeface="Calibri"/>
                <a:cs typeface="Calibri"/>
              </a:rPr>
              <a:t>s</a:t>
            </a:r>
            <a:r>
              <a:rPr sz="1800" spc="15" dirty="0" smtClean="0">
                <a:latin typeface="Calibri"/>
                <a:cs typeface="Calibri"/>
              </a:rPr>
              <a:t> </a:t>
            </a:r>
            <a:r>
              <a:rPr sz="1800" spc="-40" dirty="0" smtClean="0">
                <a:latin typeface="Calibri"/>
                <a:cs typeface="Calibri"/>
              </a:rPr>
              <a:t>r</a:t>
            </a:r>
            <a:r>
              <a:rPr sz="1800" spc="-10" dirty="0" smtClean="0">
                <a:latin typeface="Calibri"/>
                <a:cs typeface="Calibri"/>
              </a:rPr>
              <a:t>e</a:t>
            </a:r>
            <a:r>
              <a:rPr sz="1800" spc="-30" dirty="0" smtClean="0">
                <a:latin typeface="Calibri"/>
                <a:cs typeface="Calibri"/>
              </a:rPr>
              <a:t>c</a:t>
            </a:r>
            <a:r>
              <a:rPr sz="1800" spc="-5" dirty="0" smtClean="0">
                <a:latin typeface="Calibri"/>
                <a:cs typeface="Calibri"/>
              </a:rPr>
              <a:t>o</a:t>
            </a:r>
            <a:r>
              <a:rPr sz="1800" spc="0" dirty="0" smtClean="0">
                <a:latin typeface="Calibri"/>
                <a:cs typeface="Calibri"/>
              </a:rPr>
              <a:t>gn</a:t>
            </a:r>
            <a:r>
              <a:rPr sz="1800" spc="-10" dirty="0" smtClean="0">
                <a:latin typeface="Calibri"/>
                <a:cs typeface="Calibri"/>
              </a:rPr>
              <a:t>i</a:t>
            </a:r>
            <a:r>
              <a:rPr sz="1800" spc="0" dirty="0" smtClean="0">
                <a:latin typeface="Calibri"/>
                <a:cs typeface="Calibri"/>
              </a:rPr>
              <a:t>sed</a:t>
            </a:r>
            <a:r>
              <a:rPr sz="1800" spc="15" dirty="0" smtClean="0">
                <a:latin typeface="Calibri"/>
                <a:cs typeface="Calibri"/>
              </a:rPr>
              <a:t> </a:t>
            </a:r>
            <a:r>
              <a:rPr sz="1800" spc="0" dirty="0" smtClean="0">
                <a:latin typeface="Calibri"/>
                <a:cs typeface="Calibri"/>
              </a:rPr>
              <a:t>as</a:t>
            </a:r>
            <a:r>
              <a:rPr sz="1800" spc="15" dirty="0" smtClean="0">
                <a:latin typeface="Calibri"/>
                <a:cs typeface="Calibri"/>
              </a:rPr>
              <a:t> </a:t>
            </a:r>
            <a:r>
              <a:rPr sz="1800" spc="-5" dirty="0" smtClean="0">
                <a:latin typeface="Calibri"/>
                <a:cs typeface="Calibri"/>
              </a:rPr>
              <a:t>t</a:t>
            </a:r>
            <a:r>
              <a:rPr sz="1800" spc="0" dirty="0" smtClean="0">
                <a:latin typeface="Calibri"/>
                <a:cs typeface="Calibri"/>
              </a:rPr>
              <a:t>h</a:t>
            </a:r>
            <a:r>
              <a:rPr sz="1800" spc="-10" dirty="0" smtClean="0">
                <a:latin typeface="Calibri"/>
                <a:cs typeface="Calibri"/>
              </a:rPr>
              <a:t>e</a:t>
            </a:r>
            <a:r>
              <a:rPr sz="1800" spc="15" dirty="0" smtClean="0">
                <a:latin typeface="Calibri"/>
                <a:cs typeface="Calibri"/>
              </a:rPr>
              <a:t> </a:t>
            </a:r>
            <a:r>
              <a:rPr sz="1800" spc="0" dirty="0" smtClean="0">
                <a:latin typeface="Calibri"/>
                <a:cs typeface="Calibri"/>
              </a:rPr>
              <a:t>d</a:t>
            </a:r>
            <a:r>
              <a:rPr sz="1800" spc="-10" dirty="0" smtClean="0">
                <a:latin typeface="Calibri"/>
                <a:cs typeface="Calibri"/>
              </a:rPr>
              <a:t>e</a:t>
            </a:r>
            <a:r>
              <a:rPr sz="1800" spc="15" dirty="0" smtClean="0">
                <a:latin typeface="Calibri"/>
                <a:cs typeface="Calibri"/>
              </a:rPr>
              <a:t> </a:t>
            </a:r>
            <a:r>
              <a:rPr sz="1800" spc="-35" dirty="0" smtClean="0">
                <a:latin typeface="Calibri"/>
                <a:cs typeface="Calibri"/>
              </a:rPr>
              <a:t>f</a:t>
            </a:r>
            <a:r>
              <a:rPr sz="1800" spc="0" dirty="0" smtClean="0">
                <a:latin typeface="Calibri"/>
                <a:cs typeface="Calibri"/>
              </a:rPr>
              <a:t>a</a:t>
            </a:r>
            <a:r>
              <a:rPr sz="1800" spc="-20" dirty="0" smtClean="0">
                <a:latin typeface="Calibri"/>
                <a:cs typeface="Calibri"/>
              </a:rPr>
              <a:t>c</a:t>
            </a:r>
            <a:r>
              <a:rPr sz="1800" spc="-25" dirty="0" smtClean="0">
                <a:latin typeface="Calibri"/>
                <a:cs typeface="Calibri"/>
              </a:rPr>
              <a:t>t</a:t>
            </a:r>
            <a:r>
              <a:rPr sz="1800" spc="0" dirty="0" smtClean="0">
                <a:latin typeface="Calibri"/>
                <a:cs typeface="Calibri"/>
              </a:rPr>
              <a:t>o</a:t>
            </a:r>
            <a:r>
              <a:rPr sz="1800" spc="10" dirty="0" smtClean="0">
                <a:latin typeface="Calibri"/>
                <a:cs typeface="Calibri"/>
              </a:rPr>
              <a:t> </a:t>
            </a:r>
            <a:r>
              <a:rPr sz="1800" spc="-20" dirty="0" smtClean="0">
                <a:latin typeface="Calibri"/>
                <a:cs typeface="Calibri"/>
              </a:rPr>
              <a:t>s</a:t>
            </a:r>
            <a:r>
              <a:rPr sz="1800" spc="-40" dirty="0" smtClean="0">
                <a:latin typeface="Calibri"/>
                <a:cs typeface="Calibri"/>
              </a:rPr>
              <a:t>t</a:t>
            </a:r>
            <a:r>
              <a:rPr sz="1800" spc="0" dirty="0" smtClean="0">
                <a:latin typeface="Calibri"/>
                <a:cs typeface="Calibri"/>
              </a:rPr>
              <a:t>and</a:t>
            </a:r>
            <a:r>
              <a:rPr sz="1800" spc="-10" dirty="0" smtClean="0">
                <a:latin typeface="Calibri"/>
                <a:cs typeface="Calibri"/>
              </a:rPr>
              <a:t>a</a:t>
            </a:r>
            <a:r>
              <a:rPr sz="1800" spc="-40" dirty="0" smtClean="0">
                <a:latin typeface="Calibri"/>
                <a:cs typeface="Calibri"/>
              </a:rPr>
              <a:t>r</a:t>
            </a:r>
            <a:r>
              <a:rPr sz="1800" spc="0" dirty="0" smtClean="0">
                <a:latin typeface="Calibri"/>
                <a:cs typeface="Calibri"/>
              </a:rPr>
              <a:t>d</a:t>
            </a:r>
            <a:r>
              <a:rPr sz="1800" spc="15" dirty="0" smtClean="0">
                <a:latin typeface="Calibri"/>
                <a:cs typeface="Calibri"/>
              </a:rPr>
              <a:t> </a:t>
            </a:r>
            <a:r>
              <a:rPr sz="1800" spc="-35" dirty="0" smtClean="0">
                <a:latin typeface="Calibri"/>
                <a:cs typeface="Calibri"/>
              </a:rPr>
              <a:t>f</a:t>
            </a:r>
            <a:r>
              <a:rPr sz="1800" spc="-5" dirty="0" smtClean="0">
                <a:latin typeface="Calibri"/>
                <a:cs typeface="Calibri"/>
              </a:rPr>
              <a:t>o</a:t>
            </a:r>
            <a:r>
              <a:rPr sz="1800" spc="-10" dirty="0" smtClean="0">
                <a:latin typeface="Calibri"/>
                <a:cs typeface="Calibri"/>
              </a:rPr>
              <a:t>r</a:t>
            </a:r>
            <a:r>
              <a:rPr sz="1800" spc="5" dirty="0" smtClean="0">
                <a:latin typeface="Calibri"/>
                <a:cs typeface="Calibri"/>
              </a:rPr>
              <a:t> </a:t>
            </a:r>
            <a:r>
              <a:rPr sz="1800" spc="-5" dirty="0" smtClean="0">
                <a:latin typeface="Calibri"/>
                <a:cs typeface="Calibri"/>
              </a:rPr>
              <a:t>t</a:t>
            </a:r>
            <a:r>
              <a:rPr sz="1800" spc="0" dirty="0" smtClean="0">
                <a:latin typeface="Calibri"/>
                <a:cs typeface="Calibri"/>
              </a:rPr>
              <a:t>h</a:t>
            </a:r>
            <a:r>
              <a:rPr sz="1800" spc="-10" dirty="0" smtClean="0">
                <a:latin typeface="Calibri"/>
                <a:cs typeface="Calibri"/>
              </a:rPr>
              <a:t>e</a:t>
            </a:r>
            <a:r>
              <a:rPr sz="1800" spc="15" dirty="0" smtClean="0">
                <a:latin typeface="Calibri"/>
                <a:cs typeface="Calibri"/>
              </a:rPr>
              <a:t> </a:t>
            </a:r>
            <a:r>
              <a:rPr sz="1800" spc="0" dirty="0" smtClean="0">
                <a:latin typeface="Calibri"/>
                <a:cs typeface="Calibri"/>
              </a:rPr>
              <a:t>qua</a:t>
            </a:r>
            <a:r>
              <a:rPr sz="1800" spc="-5" dirty="0" smtClean="0">
                <a:latin typeface="Calibri"/>
                <a:cs typeface="Calibri"/>
              </a:rPr>
              <a:t>l</a:t>
            </a:r>
            <a:r>
              <a:rPr sz="1800" spc="-10" dirty="0" smtClean="0">
                <a:latin typeface="Calibri"/>
                <a:cs typeface="Calibri"/>
              </a:rPr>
              <a:t>i</a:t>
            </a:r>
            <a:r>
              <a:rPr sz="1800" spc="-15" dirty="0" smtClean="0">
                <a:latin typeface="Calibri"/>
                <a:cs typeface="Calibri"/>
              </a:rPr>
              <a:t>t</a:t>
            </a:r>
            <a:r>
              <a:rPr sz="1800" spc="-10" dirty="0" smtClean="0">
                <a:latin typeface="Calibri"/>
                <a:cs typeface="Calibri"/>
              </a:rPr>
              <a:t>y</a:t>
            </a:r>
            <a:r>
              <a:rPr sz="1800" spc="25" dirty="0" smtClean="0">
                <a:latin typeface="Calibri"/>
                <a:cs typeface="Calibri"/>
              </a:rPr>
              <a:t> </a:t>
            </a:r>
            <a:r>
              <a:rPr sz="1800" spc="-5" dirty="0" smtClean="0">
                <a:latin typeface="Calibri"/>
                <a:cs typeface="Calibri"/>
              </a:rPr>
              <a:t>o</a:t>
            </a:r>
            <a:r>
              <a:rPr sz="1800" spc="0" dirty="0" smtClean="0">
                <a:latin typeface="Calibri"/>
                <a:cs typeface="Calibri"/>
              </a:rPr>
              <a:t>f</a:t>
            </a:r>
            <a:r>
              <a:rPr sz="1800" spc="15" dirty="0" smtClean="0">
                <a:latin typeface="Calibri"/>
                <a:cs typeface="Calibri"/>
              </a:rPr>
              <a:t> </a:t>
            </a:r>
            <a:r>
              <a:rPr sz="1800" spc="-10" dirty="0" smtClean="0">
                <a:latin typeface="Calibri"/>
                <a:cs typeface="Calibri"/>
              </a:rPr>
              <a:t>g</a:t>
            </a:r>
            <a:r>
              <a:rPr sz="1800" spc="-5" dirty="0" smtClean="0">
                <a:latin typeface="Calibri"/>
                <a:cs typeface="Calibri"/>
              </a:rPr>
              <a:t>ol</a:t>
            </a:r>
            <a:r>
              <a:rPr sz="1800" spc="0" dirty="0" smtClean="0">
                <a:latin typeface="Calibri"/>
                <a:cs typeface="Calibri"/>
              </a:rPr>
              <a:t>d</a:t>
            </a:r>
            <a:r>
              <a:rPr sz="1800" spc="15" dirty="0" smtClean="0">
                <a:latin typeface="Calibri"/>
                <a:cs typeface="Calibri"/>
              </a:rPr>
              <a:t> </a:t>
            </a:r>
            <a:r>
              <a:rPr sz="1800" spc="0" dirty="0" smtClean="0">
                <a:latin typeface="Calibri"/>
                <a:cs typeface="Calibri"/>
              </a:rPr>
              <a:t>and s</a:t>
            </a:r>
            <a:r>
              <a:rPr sz="1800" spc="-5" dirty="0" smtClean="0">
                <a:latin typeface="Calibri"/>
                <a:cs typeface="Calibri"/>
              </a:rPr>
              <a:t>il</a:t>
            </a:r>
            <a:r>
              <a:rPr sz="1800" spc="-20" dirty="0" smtClean="0">
                <a:latin typeface="Calibri"/>
                <a:cs typeface="Calibri"/>
              </a:rPr>
              <a:t>v</a:t>
            </a:r>
            <a:r>
              <a:rPr sz="1800" spc="-10" dirty="0" smtClean="0">
                <a:latin typeface="Calibri"/>
                <a:cs typeface="Calibri"/>
              </a:rPr>
              <a:t>er</a:t>
            </a:r>
            <a:r>
              <a:rPr sz="1800" spc="5" dirty="0" smtClean="0">
                <a:latin typeface="Calibri"/>
                <a:cs typeface="Calibri"/>
              </a:rPr>
              <a:t> </a:t>
            </a:r>
            <a:r>
              <a:rPr sz="1800" spc="0" dirty="0" smtClean="0">
                <a:latin typeface="Calibri"/>
                <a:cs typeface="Calibri"/>
              </a:rPr>
              <a:t>b</a:t>
            </a:r>
            <a:r>
              <a:rPr sz="1800" spc="-10" dirty="0" smtClean="0">
                <a:latin typeface="Calibri"/>
                <a:cs typeface="Calibri"/>
              </a:rPr>
              <a:t>ar</a:t>
            </a:r>
            <a:r>
              <a:rPr sz="1800" spc="10" dirty="0" smtClean="0">
                <a:latin typeface="Calibri"/>
                <a:cs typeface="Calibri"/>
              </a:rPr>
              <a:t> </a:t>
            </a:r>
            <a:r>
              <a:rPr sz="1800" spc="-20" dirty="0" smtClean="0">
                <a:latin typeface="Calibri"/>
                <a:cs typeface="Calibri"/>
              </a:rPr>
              <a:t>c</a:t>
            </a:r>
            <a:r>
              <a:rPr sz="1800" spc="-5" dirty="0" smtClean="0">
                <a:latin typeface="Calibri"/>
                <a:cs typeface="Calibri"/>
              </a:rPr>
              <a:t>r</a:t>
            </a:r>
            <a:r>
              <a:rPr sz="1800" spc="5" dirty="0" smtClean="0">
                <a:latin typeface="Calibri"/>
                <a:cs typeface="Calibri"/>
              </a:rPr>
              <a:t>i</a:t>
            </a:r>
            <a:r>
              <a:rPr sz="1800" spc="-40" dirty="0" smtClean="0">
                <a:latin typeface="Calibri"/>
                <a:cs typeface="Calibri"/>
              </a:rPr>
              <a:t>t</a:t>
            </a:r>
            <a:r>
              <a:rPr sz="1800" spc="-10" dirty="0" smtClean="0">
                <a:latin typeface="Calibri"/>
                <a:cs typeface="Calibri"/>
              </a:rPr>
              <a:t>e</a:t>
            </a:r>
            <a:r>
              <a:rPr sz="1800" spc="-5" dirty="0" smtClean="0">
                <a:latin typeface="Calibri"/>
                <a:cs typeface="Calibri"/>
              </a:rPr>
              <a:t>r</a:t>
            </a:r>
            <a:r>
              <a:rPr sz="1800" spc="5" dirty="0" smtClean="0">
                <a:latin typeface="Calibri"/>
                <a:cs typeface="Calibri"/>
              </a:rPr>
              <a:t>i</a:t>
            </a:r>
            <a:r>
              <a:rPr sz="1800" spc="0" dirty="0" smtClean="0">
                <a:latin typeface="Calibri"/>
                <a:cs typeface="Calibri"/>
              </a:rPr>
              <a:t>a</a:t>
            </a:r>
            <a:r>
              <a:rPr sz="1800" spc="10" dirty="0" smtClean="0">
                <a:latin typeface="Calibri"/>
                <a:cs typeface="Calibri"/>
              </a:rPr>
              <a:t> </a:t>
            </a:r>
            <a:r>
              <a:rPr sz="1800" spc="-35" dirty="0" smtClean="0">
                <a:latin typeface="Calibri"/>
                <a:cs typeface="Calibri"/>
              </a:rPr>
              <a:t>f</a:t>
            </a:r>
            <a:r>
              <a:rPr sz="1800" spc="-5" dirty="0" smtClean="0">
                <a:latin typeface="Calibri"/>
                <a:cs typeface="Calibri"/>
              </a:rPr>
              <a:t>o</a:t>
            </a:r>
            <a:r>
              <a:rPr sz="1800" spc="-10" dirty="0" smtClean="0">
                <a:latin typeface="Calibri"/>
                <a:cs typeface="Calibri"/>
              </a:rPr>
              <a:t>r</a:t>
            </a:r>
            <a:r>
              <a:rPr sz="1800" spc="5" dirty="0" smtClean="0">
                <a:latin typeface="Calibri"/>
                <a:cs typeface="Calibri"/>
              </a:rPr>
              <a:t> </a:t>
            </a:r>
            <a:r>
              <a:rPr sz="1800" spc="0" dirty="0" smtClean="0">
                <a:latin typeface="Calibri"/>
                <a:cs typeface="Calibri"/>
              </a:rPr>
              <a:t>ass</a:t>
            </a:r>
            <a:r>
              <a:rPr sz="1800" spc="-35" dirty="0" smtClean="0">
                <a:latin typeface="Calibri"/>
                <a:cs typeface="Calibri"/>
              </a:rPr>
              <a:t>a</a:t>
            </a:r>
            <a:r>
              <a:rPr sz="1800" spc="-10" dirty="0" smtClean="0">
                <a:latin typeface="Calibri"/>
                <a:cs typeface="Calibri"/>
              </a:rPr>
              <a:t>yi</a:t>
            </a:r>
            <a:r>
              <a:rPr sz="1800" spc="0" dirty="0" smtClean="0">
                <a:latin typeface="Calibri"/>
                <a:cs typeface="Calibri"/>
              </a:rPr>
              <a:t>n</a:t>
            </a:r>
            <a:r>
              <a:rPr sz="1800" spc="-10" dirty="0" smtClean="0">
                <a:latin typeface="Calibri"/>
                <a:cs typeface="Calibri"/>
              </a:rPr>
              <a:t>g</a:t>
            </a:r>
            <a:r>
              <a:rPr sz="1800" spc="15" dirty="0" smtClean="0">
                <a:latin typeface="Calibri"/>
                <a:cs typeface="Calibri"/>
              </a:rPr>
              <a:t> </a:t>
            </a:r>
            <a:r>
              <a:rPr sz="1800" spc="-20" dirty="0" smtClean="0">
                <a:latin typeface="Calibri"/>
                <a:cs typeface="Calibri"/>
              </a:rPr>
              <a:t>s</a:t>
            </a:r>
            <a:r>
              <a:rPr sz="1800" spc="-50" dirty="0" smtClean="0">
                <a:latin typeface="Calibri"/>
                <a:cs typeface="Calibri"/>
              </a:rPr>
              <a:t>t</a:t>
            </a:r>
            <a:r>
              <a:rPr sz="1800" spc="0" dirty="0" smtClean="0">
                <a:latin typeface="Calibri"/>
                <a:cs typeface="Calibri"/>
              </a:rPr>
              <a:t>and</a:t>
            </a:r>
            <a:r>
              <a:rPr sz="1800" spc="-10" dirty="0" smtClean="0">
                <a:latin typeface="Calibri"/>
                <a:cs typeface="Calibri"/>
              </a:rPr>
              <a:t>a</a:t>
            </a:r>
            <a:r>
              <a:rPr sz="1800" spc="-40" dirty="0" smtClean="0">
                <a:latin typeface="Calibri"/>
                <a:cs typeface="Calibri"/>
              </a:rPr>
              <a:t>r</a:t>
            </a:r>
            <a:r>
              <a:rPr sz="1800" spc="0" dirty="0" smtClean="0">
                <a:latin typeface="Calibri"/>
                <a:cs typeface="Calibri"/>
              </a:rPr>
              <a:t>ds</a:t>
            </a:r>
            <a:r>
              <a:rPr sz="1800" spc="15" dirty="0" smtClean="0">
                <a:latin typeface="Calibri"/>
                <a:cs typeface="Calibri"/>
              </a:rPr>
              <a:t> </a:t>
            </a:r>
            <a:r>
              <a:rPr sz="1800" spc="0" dirty="0" smtClean="0">
                <a:latin typeface="Calibri"/>
                <a:cs typeface="Calibri"/>
              </a:rPr>
              <a:t>and</a:t>
            </a:r>
            <a:r>
              <a:rPr sz="1800" spc="15" dirty="0" smtClean="0">
                <a:latin typeface="Calibri"/>
                <a:cs typeface="Calibri"/>
              </a:rPr>
              <a:t> </a:t>
            </a:r>
            <a:r>
              <a:rPr sz="1800" spc="0" dirty="0" smtClean="0">
                <a:latin typeface="Calibri"/>
                <a:cs typeface="Calibri"/>
              </a:rPr>
              <a:t>b</a:t>
            </a:r>
            <a:r>
              <a:rPr sz="1800" spc="-10" dirty="0" smtClean="0">
                <a:latin typeface="Calibri"/>
                <a:cs typeface="Calibri"/>
              </a:rPr>
              <a:t>ar</a:t>
            </a:r>
            <a:r>
              <a:rPr sz="1800" spc="20" dirty="0" smtClean="0">
                <a:latin typeface="Calibri"/>
                <a:cs typeface="Calibri"/>
              </a:rPr>
              <a:t> </a:t>
            </a:r>
            <a:r>
              <a:rPr sz="1800" spc="0" dirty="0" smtClean="0">
                <a:latin typeface="Calibri"/>
                <a:cs typeface="Calibri"/>
              </a:rPr>
              <a:t>qua</a:t>
            </a:r>
            <a:r>
              <a:rPr sz="1800" spc="-5" dirty="0" smtClean="0">
                <a:latin typeface="Calibri"/>
                <a:cs typeface="Calibri"/>
              </a:rPr>
              <a:t>l</a:t>
            </a:r>
            <a:r>
              <a:rPr sz="1800" spc="-10" dirty="0" smtClean="0">
                <a:latin typeface="Calibri"/>
                <a:cs typeface="Calibri"/>
              </a:rPr>
              <a:t>i</a:t>
            </a:r>
            <a:r>
              <a:rPr sz="1800" spc="-15" dirty="0" smtClean="0">
                <a:latin typeface="Calibri"/>
                <a:cs typeface="Calibri"/>
              </a:rPr>
              <a:t>t</a:t>
            </a:r>
            <a:r>
              <a:rPr sz="1800" spc="-10" dirty="0" smtClean="0">
                <a:latin typeface="Calibri"/>
                <a:cs typeface="Calibri"/>
              </a:rPr>
              <a:t>y</a:t>
            </a:r>
            <a:r>
              <a:rPr sz="1800" spc="15" dirty="0" smtClean="0">
                <a:latin typeface="Calibri"/>
                <a:cs typeface="Calibri"/>
              </a:rPr>
              <a:t> </a:t>
            </a:r>
            <a:r>
              <a:rPr sz="1800" spc="-5" dirty="0" smtClean="0">
                <a:latin typeface="Calibri"/>
                <a:cs typeface="Calibri"/>
              </a:rPr>
              <a:t>t</a:t>
            </a:r>
            <a:r>
              <a:rPr sz="1800" spc="0" dirty="0" smtClean="0">
                <a:latin typeface="Calibri"/>
                <a:cs typeface="Calibri"/>
              </a:rPr>
              <a:t>h</a:t>
            </a:r>
            <a:r>
              <a:rPr sz="1800" spc="-25" dirty="0" smtClean="0">
                <a:latin typeface="Calibri"/>
                <a:cs typeface="Calibri"/>
              </a:rPr>
              <a:t>a</a:t>
            </a:r>
            <a:r>
              <a:rPr sz="1800" spc="-10" dirty="0" smtClean="0">
                <a:latin typeface="Calibri"/>
                <a:cs typeface="Calibri"/>
              </a:rPr>
              <a:t>t</a:t>
            </a:r>
            <a:r>
              <a:rPr sz="1800" spc="10" dirty="0" smtClean="0">
                <a:latin typeface="Calibri"/>
                <a:cs typeface="Calibri"/>
              </a:rPr>
              <a:t> </a:t>
            </a:r>
            <a:r>
              <a:rPr sz="1800" spc="0" dirty="0" smtClean="0">
                <a:latin typeface="Calibri"/>
                <a:cs typeface="Calibri"/>
              </a:rPr>
              <a:t>an</a:t>
            </a:r>
            <a:r>
              <a:rPr sz="1800" spc="25" dirty="0" smtClean="0">
                <a:latin typeface="Calibri"/>
                <a:cs typeface="Calibri"/>
              </a:rPr>
              <a:t> </a:t>
            </a:r>
            <a:r>
              <a:rPr sz="1800" spc="0" dirty="0" smtClean="0">
                <a:latin typeface="Calibri"/>
                <a:cs typeface="Calibri"/>
              </a:rPr>
              <a:t>app</a:t>
            </a:r>
            <a:r>
              <a:rPr sz="1800" spc="-5" dirty="0" smtClean="0">
                <a:latin typeface="Calibri"/>
                <a:cs typeface="Calibri"/>
              </a:rPr>
              <a:t>l</a:t>
            </a:r>
            <a:r>
              <a:rPr sz="1800" spc="-10" dirty="0" smtClean="0">
                <a:latin typeface="Calibri"/>
                <a:cs typeface="Calibri"/>
              </a:rPr>
              <a:t>i</a:t>
            </a:r>
            <a:r>
              <a:rPr sz="1800" spc="-30" dirty="0" smtClean="0">
                <a:latin typeface="Calibri"/>
                <a:cs typeface="Calibri"/>
              </a:rPr>
              <a:t>c</a:t>
            </a:r>
            <a:r>
              <a:rPr sz="1800" spc="0" dirty="0" smtClean="0">
                <a:latin typeface="Calibri"/>
                <a:cs typeface="Calibri"/>
              </a:rPr>
              <a:t>a</a:t>
            </a:r>
            <a:r>
              <a:rPr sz="1800" spc="-10" dirty="0" smtClean="0">
                <a:latin typeface="Calibri"/>
                <a:cs typeface="Calibri"/>
              </a:rPr>
              <a:t>nt</a:t>
            </a:r>
            <a:r>
              <a:rPr sz="1800" spc="10" dirty="0" smtClean="0">
                <a:latin typeface="Calibri"/>
                <a:cs typeface="Calibri"/>
              </a:rPr>
              <a:t> </a:t>
            </a:r>
            <a:r>
              <a:rPr sz="1800" spc="0" dirty="0" smtClean="0">
                <a:latin typeface="Calibri"/>
                <a:cs typeface="Calibri"/>
              </a:rPr>
              <a:t>mu</a:t>
            </a:r>
            <a:r>
              <a:rPr sz="1800" spc="-25" dirty="0" smtClean="0">
                <a:latin typeface="Calibri"/>
                <a:cs typeface="Calibri"/>
              </a:rPr>
              <a:t>s</a:t>
            </a:r>
            <a:r>
              <a:rPr sz="1800" spc="-10" dirty="0" smtClean="0">
                <a:latin typeface="Calibri"/>
                <a:cs typeface="Calibri"/>
              </a:rPr>
              <a:t>t</a:t>
            </a:r>
            <a:r>
              <a:rPr sz="1800" spc="5" dirty="0" smtClean="0">
                <a:latin typeface="Calibri"/>
                <a:cs typeface="Calibri"/>
              </a:rPr>
              <a:t> </a:t>
            </a:r>
            <a:r>
              <a:rPr sz="1800" spc="15" dirty="0" smtClean="0">
                <a:latin typeface="Calibri"/>
                <a:cs typeface="Calibri"/>
              </a:rPr>
              <a:t>s</a:t>
            </a:r>
            <a:r>
              <a:rPr sz="1800" spc="-15" dirty="0" smtClean="0">
                <a:latin typeface="Calibri"/>
                <a:cs typeface="Calibri"/>
              </a:rPr>
              <a:t>at</a:t>
            </a:r>
            <a:r>
              <a:rPr sz="1800" spc="-10" dirty="0" smtClean="0">
                <a:latin typeface="Calibri"/>
                <a:cs typeface="Calibri"/>
              </a:rPr>
              <a:t>i</a:t>
            </a:r>
            <a:r>
              <a:rPr sz="1800" spc="-20" dirty="0" smtClean="0">
                <a:latin typeface="Calibri"/>
                <a:cs typeface="Calibri"/>
              </a:rPr>
              <a:t>s</a:t>
            </a:r>
            <a:r>
              <a:rPr sz="1800" spc="10" dirty="0" smtClean="0">
                <a:latin typeface="Calibri"/>
                <a:cs typeface="Calibri"/>
              </a:rPr>
              <a:t>f</a:t>
            </a:r>
            <a:r>
              <a:rPr sz="1800" spc="-10" dirty="0" smtClean="0">
                <a:latin typeface="Calibri"/>
                <a:cs typeface="Calibri"/>
              </a:rPr>
              <a:t>y</a:t>
            </a:r>
            <a:r>
              <a:rPr sz="1800" spc="10" dirty="0" smtClean="0">
                <a:latin typeface="Calibri"/>
                <a:cs typeface="Calibri"/>
              </a:rPr>
              <a:t> </a:t>
            </a:r>
            <a:r>
              <a:rPr sz="1800" spc="-5" dirty="0" smtClean="0">
                <a:latin typeface="Calibri"/>
                <a:cs typeface="Calibri"/>
              </a:rPr>
              <a:t>i</a:t>
            </a:r>
            <a:r>
              <a:rPr sz="1800" spc="0" dirty="0" smtClean="0">
                <a:latin typeface="Calibri"/>
                <a:cs typeface="Calibri"/>
              </a:rPr>
              <a:t>n</a:t>
            </a:r>
            <a:r>
              <a:rPr sz="1800" spc="15" dirty="0" smtClean="0">
                <a:latin typeface="Calibri"/>
                <a:cs typeface="Calibri"/>
              </a:rPr>
              <a:t> </a:t>
            </a:r>
            <a:r>
              <a:rPr sz="1800" spc="-5" dirty="0" smtClean="0">
                <a:latin typeface="Calibri"/>
                <a:cs typeface="Calibri"/>
              </a:rPr>
              <a:t>o</a:t>
            </a:r>
            <a:r>
              <a:rPr sz="1800" spc="-40" dirty="0" smtClean="0">
                <a:latin typeface="Calibri"/>
                <a:cs typeface="Calibri"/>
              </a:rPr>
              <a:t>r</a:t>
            </a:r>
            <a:r>
              <a:rPr sz="1800" spc="0" dirty="0" smtClean="0">
                <a:latin typeface="Calibri"/>
                <a:cs typeface="Calibri"/>
              </a:rPr>
              <a:t>d</a:t>
            </a:r>
            <a:r>
              <a:rPr sz="1800" spc="-10" dirty="0" smtClean="0">
                <a:latin typeface="Calibri"/>
                <a:cs typeface="Calibri"/>
              </a:rPr>
              <a:t>er</a:t>
            </a:r>
            <a:r>
              <a:rPr sz="1800" spc="-5" dirty="0" smtClean="0">
                <a:latin typeface="Calibri"/>
                <a:cs typeface="Calibri"/>
              </a:rPr>
              <a:t> </a:t>
            </a:r>
            <a:r>
              <a:rPr sz="1800" spc="-15" dirty="0" smtClean="0">
                <a:latin typeface="Calibri"/>
                <a:cs typeface="Calibri"/>
              </a:rPr>
              <a:t>t</a:t>
            </a:r>
            <a:r>
              <a:rPr sz="1800" spc="0" dirty="0" smtClean="0">
                <a:latin typeface="Calibri"/>
                <a:cs typeface="Calibri"/>
              </a:rPr>
              <a:t>o </a:t>
            </a:r>
            <a:r>
              <a:rPr sz="1800" spc="-170" dirty="0" smtClean="0">
                <a:latin typeface="Calibri"/>
                <a:cs typeface="Calibri"/>
              </a:rPr>
              <a:t> </a:t>
            </a:r>
            <a:r>
              <a:rPr sz="1800" spc="0" dirty="0" smtClean="0">
                <a:latin typeface="Calibri"/>
                <a:cs typeface="Calibri"/>
              </a:rPr>
              <a:t>b</a:t>
            </a:r>
            <a:r>
              <a:rPr sz="1800" spc="-10" dirty="0" smtClean="0">
                <a:latin typeface="Calibri"/>
                <a:cs typeface="Calibri"/>
              </a:rPr>
              <a:t>e </a:t>
            </a:r>
            <a:r>
              <a:rPr sz="1800" spc="-165" dirty="0" smtClean="0">
                <a:latin typeface="Calibri"/>
                <a:cs typeface="Calibri"/>
              </a:rPr>
              <a:t> </a:t>
            </a:r>
            <a:r>
              <a:rPr sz="1800" spc="-5" dirty="0" smtClean="0">
                <a:latin typeface="Calibri"/>
                <a:cs typeface="Calibri"/>
              </a:rPr>
              <a:t>l</a:t>
            </a:r>
            <a:r>
              <a:rPr sz="1800" spc="-10" dirty="0" smtClean="0">
                <a:latin typeface="Calibri"/>
                <a:cs typeface="Calibri"/>
              </a:rPr>
              <a:t>i</a:t>
            </a:r>
            <a:r>
              <a:rPr sz="1800" spc="-20" dirty="0" smtClean="0">
                <a:latin typeface="Calibri"/>
                <a:cs typeface="Calibri"/>
              </a:rPr>
              <a:t>s</a:t>
            </a:r>
            <a:r>
              <a:rPr sz="1800" spc="-40" dirty="0" smtClean="0">
                <a:latin typeface="Calibri"/>
                <a:cs typeface="Calibri"/>
              </a:rPr>
              <a:t>t</a:t>
            </a:r>
            <a:r>
              <a:rPr sz="1800" spc="-10" dirty="0" smtClean="0">
                <a:latin typeface="Calibri"/>
                <a:cs typeface="Calibri"/>
              </a:rPr>
              <a:t>ed. </a:t>
            </a:r>
            <a:r>
              <a:rPr sz="1800" spc="-165" dirty="0" smtClean="0">
                <a:latin typeface="Calibri"/>
                <a:cs typeface="Calibri"/>
              </a:rPr>
              <a:t> </a:t>
            </a:r>
            <a:r>
              <a:rPr sz="1800" spc="-5" dirty="0" smtClean="0">
                <a:latin typeface="Calibri"/>
                <a:cs typeface="Calibri"/>
              </a:rPr>
              <a:t>T</a:t>
            </a:r>
            <a:r>
              <a:rPr sz="1800" spc="0" dirty="0" smtClean="0">
                <a:latin typeface="Calibri"/>
                <a:cs typeface="Calibri"/>
              </a:rPr>
              <a:t>h</a:t>
            </a:r>
            <a:r>
              <a:rPr sz="1800" spc="-10" dirty="0" smtClean="0">
                <a:latin typeface="Calibri"/>
                <a:cs typeface="Calibri"/>
              </a:rPr>
              <a:t>e </a:t>
            </a:r>
            <a:r>
              <a:rPr sz="1800" spc="-165" dirty="0" smtClean="0">
                <a:latin typeface="Calibri"/>
                <a:cs typeface="Calibri"/>
              </a:rPr>
              <a:t> </a:t>
            </a:r>
            <a:r>
              <a:rPr sz="1800" spc="0" dirty="0" smtClean="0">
                <a:latin typeface="Calibri"/>
                <a:cs typeface="Calibri"/>
              </a:rPr>
              <a:t>a</a:t>
            </a:r>
            <a:r>
              <a:rPr sz="1800" spc="-10" dirty="0" smtClean="0">
                <a:latin typeface="Calibri"/>
                <a:cs typeface="Calibri"/>
              </a:rPr>
              <a:t>s</a:t>
            </a:r>
            <a:r>
              <a:rPr sz="1800" spc="0" dirty="0" smtClean="0">
                <a:latin typeface="Calibri"/>
                <a:cs typeface="Calibri"/>
              </a:rPr>
              <a:t>s</a:t>
            </a:r>
            <a:r>
              <a:rPr sz="1800" spc="-35" dirty="0" smtClean="0">
                <a:latin typeface="Calibri"/>
                <a:cs typeface="Calibri"/>
              </a:rPr>
              <a:t>a</a:t>
            </a:r>
            <a:r>
              <a:rPr sz="1800" spc="-10" dirty="0" smtClean="0">
                <a:latin typeface="Calibri"/>
                <a:cs typeface="Calibri"/>
              </a:rPr>
              <a:t>y</a:t>
            </a:r>
            <a:r>
              <a:rPr sz="1800" spc="-5" dirty="0" smtClean="0">
                <a:latin typeface="Calibri"/>
                <a:cs typeface="Calibri"/>
              </a:rPr>
              <a:t>i</a:t>
            </a:r>
            <a:r>
              <a:rPr sz="1800" spc="0" dirty="0" smtClean="0">
                <a:latin typeface="Calibri"/>
                <a:cs typeface="Calibri"/>
              </a:rPr>
              <a:t>n</a:t>
            </a:r>
            <a:r>
              <a:rPr sz="1800" spc="-10" dirty="0" smtClean="0">
                <a:latin typeface="Calibri"/>
                <a:cs typeface="Calibri"/>
              </a:rPr>
              <a:t>g </a:t>
            </a:r>
            <a:r>
              <a:rPr sz="1800" spc="-165" dirty="0" smtClean="0">
                <a:latin typeface="Calibri"/>
                <a:cs typeface="Calibri"/>
              </a:rPr>
              <a:t> </a:t>
            </a:r>
            <a:r>
              <a:rPr sz="1800" spc="-30" dirty="0" smtClean="0">
                <a:latin typeface="Calibri"/>
                <a:cs typeface="Calibri"/>
              </a:rPr>
              <a:t>c</a:t>
            </a:r>
            <a:r>
              <a:rPr sz="1800" spc="0" dirty="0" smtClean="0">
                <a:latin typeface="Calibri"/>
                <a:cs typeface="Calibri"/>
              </a:rPr>
              <a:t>apab</a:t>
            </a:r>
            <a:r>
              <a:rPr sz="1800" spc="-5" dirty="0" smtClean="0">
                <a:latin typeface="Calibri"/>
                <a:cs typeface="Calibri"/>
              </a:rPr>
              <a:t>i</a:t>
            </a:r>
            <a:r>
              <a:rPr sz="1800" spc="-10" dirty="0" smtClean="0">
                <a:latin typeface="Calibri"/>
                <a:cs typeface="Calibri"/>
              </a:rPr>
              <a:t>l</a:t>
            </a:r>
            <a:r>
              <a:rPr sz="1800" spc="-5" dirty="0" smtClean="0">
                <a:latin typeface="Calibri"/>
                <a:cs typeface="Calibri"/>
              </a:rPr>
              <a:t>iti</a:t>
            </a:r>
            <a:r>
              <a:rPr sz="1800" spc="-10" dirty="0" smtClean="0">
                <a:latin typeface="Calibri"/>
                <a:cs typeface="Calibri"/>
              </a:rPr>
              <a:t>es </a:t>
            </a:r>
            <a:r>
              <a:rPr sz="1800" spc="-165" dirty="0" smtClean="0">
                <a:latin typeface="Calibri"/>
                <a:cs typeface="Calibri"/>
              </a:rPr>
              <a:t> </a:t>
            </a:r>
            <a:r>
              <a:rPr sz="1800" spc="-5" dirty="0" smtClean="0">
                <a:latin typeface="Calibri"/>
                <a:cs typeface="Calibri"/>
              </a:rPr>
              <a:t>o</a:t>
            </a:r>
            <a:r>
              <a:rPr sz="1800" spc="0" dirty="0" smtClean="0">
                <a:latin typeface="Calibri"/>
                <a:cs typeface="Calibri"/>
              </a:rPr>
              <a:t>f </a:t>
            </a:r>
            <a:r>
              <a:rPr sz="1800" spc="-165" dirty="0" smtClean="0">
                <a:latin typeface="Calibri"/>
                <a:cs typeface="Calibri"/>
              </a:rPr>
              <a:t> </a:t>
            </a:r>
            <a:r>
              <a:rPr sz="1800" spc="-40" dirty="0" smtClean="0">
                <a:latin typeface="Calibri"/>
                <a:cs typeface="Calibri"/>
              </a:rPr>
              <a:t>r</a:t>
            </a:r>
            <a:r>
              <a:rPr sz="1800" spc="-20" dirty="0" smtClean="0">
                <a:latin typeface="Calibri"/>
                <a:cs typeface="Calibri"/>
              </a:rPr>
              <a:t>e</a:t>
            </a:r>
            <a:r>
              <a:rPr sz="1800" spc="0" dirty="0" smtClean="0">
                <a:latin typeface="Calibri"/>
                <a:cs typeface="Calibri"/>
              </a:rPr>
              <a:t>f</a:t>
            </a:r>
            <a:r>
              <a:rPr sz="1800" spc="-10" dirty="0" smtClean="0">
                <a:latin typeface="Calibri"/>
                <a:cs typeface="Calibri"/>
              </a:rPr>
              <a:t>ine</a:t>
            </a:r>
            <a:r>
              <a:rPr sz="1800" spc="-50" dirty="0" smtClean="0">
                <a:latin typeface="Calibri"/>
                <a:cs typeface="Calibri"/>
              </a:rPr>
              <a:t>r</a:t>
            </a:r>
            <a:r>
              <a:rPr sz="1800" spc="0" dirty="0" smtClean="0">
                <a:latin typeface="Calibri"/>
                <a:cs typeface="Calibri"/>
              </a:rPr>
              <a:t>s </a:t>
            </a:r>
            <a:r>
              <a:rPr sz="1800" spc="-165" dirty="0" smtClean="0">
                <a:latin typeface="Calibri"/>
                <a:cs typeface="Calibri"/>
              </a:rPr>
              <a:t> </a:t>
            </a:r>
            <a:r>
              <a:rPr sz="1800" spc="-5" dirty="0" smtClean="0">
                <a:latin typeface="Calibri"/>
                <a:cs typeface="Calibri"/>
              </a:rPr>
              <a:t>o</a:t>
            </a:r>
            <a:r>
              <a:rPr sz="1800" spc="0" dirty="0" smtClean="0">
                <a:latin typeface="Calibri"/>
                <a:cs typeface="Calibri"/>
              </a:rPr>
              <a:t>n </a:t>
            </a:r>
            <a:r>
              <a:rPr sz="1800" spc="-165" dirty="0" smtClean="0">
                <a:latin typeface="Calibri"/>
                <a:cs typeface="Calibri"/>
              </a:rPr>
              <a:t> </a:t>
            </a:r>
            <a:r>
              <a:rPr sz="1800" spc="-5" dirty="0" smtClean="0">
                <a:latin typeface="Calibri"/>
                <a:cs typeface="Calibri"/>
              </a:rPr>
              <a:t>t</a:t>
            </a:r>
            <a:r>
              <a:rPr sz="1800" spc="0" dirty="0" smtClean="0">
                <a:latin typeface="Calibri"/>
                <a:cs typeface="Calibri"/>
              </a:rPr>
              <a:t>h</a:t>
            </a:r>
            <a:r>
              <a:rPr sz="1800" spc="-10" dirty="0" smtClean="0">
                <a:latin typeface="Calibri"/>
                <a:cs typeface="Calibri"/>
              </a:rPr>
              <a:t>e </a:t>
            </a:r>
            <a:r>
              <a:rPr sz="1800" spc="-165" dirty="0" smtClean="0">
                <a:latin typeface="Calibri"/>
                <a:cs typeface="Calibri"/>
              </a:rPr>
              <a:t> </a:t>
            </a:r>
            <a:r>
              <a:rPr sz="1800" spc="-15" dirty="0" smtClean="0">
                <a:latin typeface="Calibri"/>
                <a:cs typeface="Calibri"/>
              </a:rPr>
              <a:t>G</a:t>
            </a:r>
            <a:r>
              <a:rPr sz="1800" spc="-5" dirty="0" smtClean="0">
                <a:latin typeface="Calibri"/>
                <a:cs typeface="Calibri"/>
              </a:rPr>
              <a:t>oo</a:t>
            </a:r>
            <a:r>
              <a:rPr sz="1800" spc="0" dirty="0" smtClean="0">
                <a:latin typeface="Calibri"/>
                <a:cs typeface="Calibri"/>
              </a:rPr>
              <a:t>d </a:t>
            </a:r>
            <a:r>
              <a:rPr sz="1800" spc="-155" dirty="0" smtClean="0">
                <a:latin typeface="Calibri"/>
                <a:cs typeface="Calibri"/>
              </a:rPr>
              <a:t> </a:t>
            </a:r>
            <a:r>
              <a:rPr sz="1800" spc="-5" dirty="0" smtClean="0">
                <a:latin typeface="Calibri"/>
                <a:cs typeface="Calibri"/>
              </a:rPr>
              <a:t>D</a:t>
            </a:r>
            <a:r>
              <a:rPr sz="1800" spc="-10" dirty="0" smtClean="0">
                <a:latin typeface="Calibri"/>
                <a:cs typeface="Calibri"/>
              </a:rPr>
              <a:t>e</a:t>
            </a:r>
            <a:r>
              <a:rPr sz="1800" spc="-5" dirty="0" smtClean="0">
                <a:latin typeface="Calibri"/>
                <a:cs typeface="Calibri"/>
              </a:rPr>
              <a:t>li</a:t>
            </a:r>
            <a:r>
              <a:rPr sz="1800" spc="-20" dirty="0" smtClean="0">
                <a:latin typeface="Calibri"/>
                <a:cs typeface="Calibri"/>
              </a:rPr>
              <a:t>v</a:t>
            </a:r>
            <a:r>
              <a:rPr sz="1800" spc="-10" dirty="0" smtClean="0">
                <a:latin typeface="Calibri"/>
                <a:cs typeface="Calibri"/>
              </a:rPr>
              <a:t>e</a:t>
            </a:r>
            <a:r>
              <a:rPr sz="1800" spc="-5" dirty="0" smtClean="0">
                <a:latin typeface="Calibri"/>
                <a:cs typeface="Calibri"/>
              </a:rPr>
              <a:t>r</a:t>
            </a:r>
            <a:r>
              <a:rPr sz="1800" spc="-10" dirty="0" smtClean="0">
                <a:latin typeface="Calibri"/>
                <a:cs typeface="Calibri"/>
              </a:rPr>
              <a:t>y </a:t>
            </a:r>
            <a:r>
              <a:rPr sz="1800" spc="-165" dirty="0" smtClean="0">
                <a:latin typeface="Calibri"/>
                <a:cs typeface="Calibri"/>
              </a:rPr>
              <a:t> </a:t>
            </a:r>
            <a:r>
              <a:rPr sz="1800" spc="-5" dirty="0" smtClean="0">
                <a:latin typeface="Calibri"/>
                <a:cs typeface="Calibri"/>
              </a:rPr>
              <a:t>Li</a:t>
            </a:r>
            <a:r>
              <a:rPr sz="1800" spc="-20" dirty="0" smtClean="0">
                <a:latin typeface="Calibri"/>
                <a:cs typeface="Calibri"/>
              </a:rPr>
              <a:t>s</a:t>
            </a:r>
            <a:r>
              <a:rPr sz="1800" spc="0" dirty="0" smtClean="0">
                <a:latin typeface="Calibri"/>
                <a:cs typeface="Calibri"/>
              </a:rPr>
              <a:t>t </a:t>
            </a:r>
            <a:r>
              <a:rPr sz="1800" spc="-170" dirty="0" smtClean="0">
                <a:latin typeface="Calibri"/>
                <a:cs typeface="Calibri"/>
              </a:rPr>
              <a:t> </a:t>
            </a:r>
            <a:r>
              <a:rPr sz="1800" spc="0" dirty="0" smtClean="0">
                <a:latin typeface="Calibri"/>
                <a:cs typeface="Calibri"/>
              </a:rPr>
              <a:t>a</a:t>
            </a:r>
            <a:r>
              <a:rPr sz="1800" spc="-40" dirty="0" smtClean="0">
                <a:latin typeface="Calibri"/>
                <a:cs typeface="Calibri"/>
              </a:rPr>
              <a:t>r</a:t>
            </a:r>
            <a:r>
              <a:rPr sz="1800" spc="-10" dirty="0" smtClean="0">
                <a:latin typeface="Calibri"/>
                <a:cs typeface="Calibri"/>
              </a:rPr>
              <a:t>e </a:t>
            </a:r>
            <a:r>
              <a:rPr sz="1800" spc="-150" dirty="0" smtClean="0">
                <a:latin typeface="Calibri"/>
                <a:cs typeface="Calibri"/>
              </a:rPr>
              <a:t> </a:t>
            </a:r>
            <a:r>
              <a:rPr sz="1800" spc="0" dirty="0" smtClean="0">
                <a:latin typeface="Calibri"/>
                <a:cs typeface="Calibri"/>
              </a:rPr>
              <a:t>p</a:t>
            </a:r>
            <a:r>
              <a:rPr sz="1800" spc="-10" dirty="0" smtClean="0">
                <a:latin typeface="Calibri"/>
                <a:cs typeface="Calibri"/>
              </a:rPr>
              <a:t>e</a:t>
            </a:r>
            <a:r>
              <a:rPr sz="1800" spc="-15" dirty="0" smtClean="0">
                <a:latin typeface="Calibri"/>
                <a:cs typeface="Calibri"/>
              </a:rPr>
              <a:t>r</a:t>
            </a:r>
            <a:r>
              <a:rPr sz="1800" spc="-10" dirty="0" smtClean="0">
                <a:latin typeface="Calibri"/>
                <a:cs typeface="Calibri"/>
              </a:rPr>
              <a:t>i</a:t>
            </a:r>
            <a:r>
              <a:rPr sz="1800" spc="-5" dirty="0" smtClean="0">
                <a:latin typeface="Calibri"/>
                <a:cs typeface="Calibri"/>
              </a:rPr>
              <a:t>o</a:t>
            </a:r>
            <a:r>
              <a:rPr sz="1800" spc="0" dirty="0" smtClean="0">
                <a:latin typeface="Calibri"/>
                <a:cs typeface="Calibri"/>
              </a:rPr>
              <a:t>d</a:t>
            </a:r>
            <a:r>
              <a:rPr sz="1800" spc="5" dirty="0" smtClean="0">
                <a:latin typeface="Calibri"/>
                <a:cs typeface="Calibri"/>
              </a:rPr>
              <a:t>i</a:t>
            </a:r>
            <a:r>
              <a:rPr sz="1800" spc="-30" dirty="0" smtClean="0">
                <a:latin typeface="Calibri"/>
                <a:cs typeface="Calibri"/>
              </a:rPr>
              <a:t>c</a:t>
            </a:r>
            <a:r>
              <a:rPr sz="1800" spc="0" dirty="0" smtClean="0">
                <a:latin typeface="Calibri"/>
                <a:cs typeface="Calibri"/>
              </a:rPr>
              <a:t>a</a:t>
            </a:r>
            <a:r>
              <a:rPr sz="1800" spc="-5" dirty="0" smtClean="0">
                <a:latin typeface="Calibri"/>
                <a:cs typeface="Calibri"/>
              </a:rPr>
              <a:t>ll</a:t>
            </a:r>
            <a:r>
              <a:rPr sz="1800" spc="-10" dirty="0" smtClean="0">
                <a:latin typeface="Calibri"/>
                <a:cs typeface="Calibri"/>
              </a:rPr>
              <a:t>y</a:t>
            </a:r>
            <a:r>
              <a:rPr sz="1800" spc="-5" dirty="0" smtClean="0">
                <a:latin typeface="Calibri"/>
                <a:cs typeface="Calibri"/>
              </a:rPr>
              <a:t> </a:t>
            </a:r>
            <a:r>
              <a:rPr sz="1800" spc="-10" dirty="0" smtClean="0">
                <a:latin typeface="Calibri"/>
                <a:cs typeface="Calibri"/>
              </a:rPr>
              <a:t>c</a:t>
            </a:r>
            <a:r>
              <a:rPr sz="1800" spc="0" dirty="0" smtClean="0">
                <a:latin typeface="Calibri"/>
                <a:cs typeface="Calibri"/>
              </a:rPr>
              <a:t>h</a:t>
            </a:r>
            <a:r>
              <a:rPr sz="1800" spc="-10" dirty="0" smtClean="0">
                <a:latin typeface="Calibri"/>
                <a:cs typeface="Calibri"/>
              </a:rPr>
              <a:t>e</a:t>
            </a:r>
            <a:r>
              <a:rPr sz="1800" spc="-20" dirty="0" smtClean="0">
                <a:latin typeface="Calibri"/>
                <a:cs typeface="Calibri"/>
              </a:rPr>
              <a:t>c</a:t>
            </a:r>
            <a:r>
              <a:rPr sz="1800" spc="-75" dirty="0" smtClean="0">
                <a:latin typeface="Calibri"/>
                <a:cs typeface="Calibri"/>
              </a:rPr>
              <a:t>k</a:t>
            </a:r>
            <a:r>
              <a:rPr sz="1800" spc="-10" dirty="0" smtClean="0">
                <a:latin typeface="Calibri"/>
                <a:cs typeface="Calibri"/>
              </a:rPr>
              <a:t>ed</a:t>
            </a:r>
            <a:r>
              <a:rPr sz="1800" spc="25" dirty="0" smtClean="0">
                <a:latin typeface="Calibri"/>
                <a:cs typeface="Calibri"/>
              </a:rPr>
              <a:t> </a:t>
            </a:r>
            <a:r>
              <a:rPr sz="1800" spc="0" dirty="0" smtClean="0">
                <a:latin typeface="Calibri"/>
                <a:cs typeface="Calibri"/>
              </a:rPr>
              <a:t>und</a:t>
            </a:r>
            <a:r>
              <a:rPr sz="1800" spc="-10" dirty="0" smtClean="0">
                <a:latin typeface="Calibri"/>
                <a:cs typeface="Calibri"/>
              </a:rPr>
              <a:t>er</a:t>
            </a:r>
            <a:r>
              <a:rPr sz="1800" spc="5" dirty="0" smtClean="0">
                <a:latin typeface="Calibri"/>
                <a:cs typeface="Calibri"/>
              </a:rPr>
              <a:t> </a:t>
            </a:r>
            <a:r>
              <a:rPr sz="1800" spc="-5" dirty="0" smtClean="0">
                <a:latin typeface="Calibri"/>
                <a:cs typeface="Calibri"/>
              </a:rPr>
              <a:t>t</a:t>
            </a:r>
            <a:r>
              <a:rPr sz="1800" spc="0" dirty="0" smtClean="0">
                <a:latin typeface="Calibri"/>
                <a:cs typeface="Calibri"/>
              </a:rPr>
              <a:t>h</a:t>
            </a:r>
            <a:r>
              <a:rPr sz="1800" spc="-10" dirty="0" smtClean="0">
                <a:latin typeface="Calibri"/>
                <a:cs typeface="Calibri"/>
              </a:rPr>
              <a:t>e</a:t>
            </a:r>
            <a:r>
              <a:rPr sz="1800" spc="5" dirty="0" smtClean="0">
                <a:latin typeface="Calibri"/>
                <a:cs typeface="Calibri"/>
              </a:rPr>
              <a:t> </a:t>
            </a:r>
            <a:r>
              <a:rPr sz="1800" spc="-5" dirty="0" smtClean="0">
                <a:latin typeface="Calibri"/>
                <a:cs typeface="Calibri"/>
              </a:rPr>
              <a:t>LB</a:t>
            </a:r>
            <a:r>
              <a:rPr sz="1800" spc="-25" dirty="0" smtClean="0">
                <a:latin typeface="Calibri"/>
                <a:cs typeface="Calibri"/>
              </a:rPr>
              <a:t>M</a:t>
            </a:r>
            <a:r>
              <a:rPr sz="1800" spc="-15" dirty="0" smtClean="0">
                <a:latin typeface="Calibri"/>
                <a:cs typeface="Calibri"/>
              </a:rPr>
              <a:t>A</a:t>
            </a:r>
            <a:r>
              <a:rPr sz="1800" spc="-10" dirty="0" smtClean="0">
                <a:latin typeface="Calibri"/>
                <a:cs typeface="Calibri"/>
              </a:rPr>
              <a:t>'</a:t>
            </a:r>
            <a:r>
              <a:rPr sz="1800" spc="0" dirty="0" smtClean="0">
                <a:latin typeface="Calibri"/>
                <a:cs typeface="Calibri"/>
              </a:rPr>
              <a:t>s</a:t>
            </a:r>
            <a:r>
              <a:rPr sz="1800" spc="5" dirty="0" smtClean="0">
                <a:latin typeface="Calibri"/>
                <a:cs typeface="Calibri"/>
              </a:rPr>
              <a:t> </a:t>
            </a:r>
            <a:r>
              <a:rPr sz="1800" spc="-20" dirty="0" smtClean="0">
                <a:latin typeface="Calibri"/>
                <a:cs typeface="Calibri"/>
              </a:rPr>
              <a:t>P</a:t>
            </a:r>
            <a:r>
              <a:rPr sz="1800" spc="-40" dirty="0" smtClean="0">
                <a:latin typeface="Calibri"/>
                <a:cs typeface="Calibri"/>
              </a:rPr>
              <a:t>r</a:t>
            </a:r>
            <a:r>
              <a:rPr sz="1800" spc="-5" dirty="0" smtClean="0">
                <a:latin typeface="Calibri"/>
                <a:cs typeface="Calibri"/>
              </a:rPr>
              <a:t>o</a:t>
            </a:r>
            <a:r>
              <a:rPr sz="1800" spc="0" dirty="0" smtClean="0">
                <a:latin typeface="Calibri"/>
                <a:cs typeface="Calibri"/>
              </a:rPr>
              <a:t>a</a:t>
            </a:r>
            <a:r>
              <a:rPr sz="1800" spc="-20" dirty="0" smtClean="0">
                <a:latin typeface="Calibri"/>
                <a:cs typeface="Calibri"/>
              </a:rPr>
              <a:t>c</a:t>
            </a:r>
            <a:r>
              <a:rPr sz="1800" spc="-15" dirty="0" smtClean="0">
                <a:latin typeface="Calibri"/>
                <a:cs typeface="Calibri"/>
              </a:rPr>
              <a:t>t</a:t>
            </a:r>
            <a:r>
              <a:rPr sz="1800" spc="-5" dirty="0" smtClean="0">
                <a:latin typeface="Calibri"/>
                <a:cs typeface="Calibri"/>
              </a:rPr>
              <a:t>i</a:t>
            </a:r>
            <a:r>
              <a:rPr sz="1800" spc="-20" dirty="0" smtClean="0">
                <a:latin typeface="Calibri"/>
                <a:cs typeface="Calibri"/>
              </a:rPr>
              <a:t>v</a:t>
            </a:r>
            <a:r>
              <a:rPr sz="1800" spc="-10" dirty="0" smtClean="0">
                <a:latin typeface="Calibri"/>
                <a:cs typeface="Calibri"/>
              </a:rPr>
              <a:t>e</a:t>
            </a:r>
            <a:r>
              <a:rPr sz="1800" spc="5" dirty="0" smtClean="0">
                <a:latin typeface="Calibri"/>
                <a:cs typeface="Calibri"/>
              </a:rPr>
              <a:t> </a:t>
            </a:r>
            <a:r>
              <a:rPr sz="1800" spc="-25" dirty="0" smtClean="0">
                <a:latin typeface="Calibri"/>
                <a:cs typeface="Calibri"/>
              </a:rPr>
              <a:t>M</a:t>
            </a:r>
            <a:r>
              <a:rPr sz="1800" spc="-5" dirty="0" smtClean="0">
                <a:latin typeface="Calibri"/>
                <a:cs typeface="Calibri"/>
              </a:rPr>
              <a:t>o</a:t>
            </a:r>
            <a:r>
              <a:rPr sz="1800" spc="0" dirty="0" smtClean="0">
                <a:latin typeface="Calibri"/>
                <a:cs typeface="Calibri"/>
              </a:rPr>
              <a:t>n</a:t>
            </a:r>
            <a:r>
              <a:rPr sz="1800" spc="-10" dirty="0" smtClean="0">
                <a:latin typeface="Calibri"/>
                <a:cs typeface="Calibri"/>
              </a:rPr>
              <a:t>i</a:t>
            </a:r>
            <a:r>
              <a:rPr sz="1800" spc="-25" dirty="0" smtClean="0">
                <a:latin typeface="Calibri"/>
                <a:cs typeface="Calibri"/>
              </a:rPr>
              <a:t>t</a:t>
            </a:r>
            <a:r>
              <a:rPr sz="1800" spc="-5" dirty="0" smtClean="0">
                <a:latin typeface="Calibri"/>
                <a:cs typeface="Calibri"/>
              </a:rPr>
              <a:t>o</a:t>
            </a:r>
            <a:r>
              <a:rPr sz="1800" spc="-15" dirty="0" smtClean="0">
                <a:latin typeface="Calibri"/>
                <a:cs typeface="Calibri"/>
              </a:rPr>
              <a:t>r</a:t>
            </a:r>
            <a:r>
              <a:rPr sz="1800" spc="-5" dirty="0" smtClean="0">
                <a:latin typeface="Calibri"/>
                <a:cs typeface="Calibri"/>
              </a:rPr>
              <a:t>i</a:t>
            </a:r>
            <a:r>
              <a:rPr sz="1800" spc="0" dirty="0" smtClean="0">
                <a:latin typeface="Calibri"/>
                <a:cs typeface="Calibri"/>
              </a:rPr>
              <a:t>n</a:t>
            </a:r>
            <a:r>
              <a:rPr sz="1800" spc="-10" dirty="0" smtClean="0">
                <a:latin typeface="Calibri"/>
                <a:cs typeface="Calibri"/>
              </a:rPr>
              <a:t>g</a:t>
            </a:r>
            <a:r>
              <a:rPr sz="1800" spc="15" dirty="0" smtClean="0">
                <a:latin typeface="Calibri"/>
                <a:cs typeface="Calibri"/>
              </a:rPr>
              <a:t> </a:t>
            </a:r>
            <a:r>
              <a:rPr sz="1800" spc="0" dirty="0" smtClean="0">
                <a:latin typeface="Calibri"/>
                <a:cs typeface="Calibri"/>
              </a:rPr>
              <a:t>p</a:t>
            </a:r>
            <a:r>
              <a:rPr sz="1800" spc="-40" dirty="0" smtClean="0">
                <a:latin typeface="Calibri"/>
                <a:cs typeface="Calibri"/>
              </a:rPr>
              <a:t>r</a:t>
            </a:r>
            <a:r>
              <a:rPr sz="1800" spc="-5" dirty="0" smtClean="0">
                <a:latin typeface="Calibri"/>
                <a:cs typeface="Calibri"/>
              </a:rPr>
              <a:t>o</a:t>
            </a:r>
            <a:r>
              <a:rPr sz="1800" spc="-10" dirty="0" smtClean="0">
                <a:latin typeface="Calibri"/>
                <a:cs typeface="Calibri"/>
              </a:rPr>
              <a:t>g</a:t>
            </a:r>
            <a:r>
              <a:rPr sz="1800" spc="-50" dirty="0" smtClean="0">
                <a:latin typeface="Calibri"/>
                <a:cs typeface="Calibri"/>
              </a:rPr>
              <a:t>r</a:t>
            </a:r>
            <a:r>
              <a:rPr sz="1800" spc="-15" dirty="0" smtClean="0">
                <a:latin typeface="Calibri"/>
                <a:cs typeface="Calibri"/>
              </a:rPr>
              <a:t>amm</a:t>
            </a:r>
            <a:r>
              <a:rPr sz="1800" spc="-5" dirty="0" smtClean="0">
                <a:latin typeface="Calibri"/>
                <a:cs typeface="Calibri"/>
              </a:rPr>
              <a:t>e</a:t>
            </a:r>
            <a:r>
              <a:rPr sz="1800" spc="0" dirty="0" smtClean="0">
                <a:latin typeface="Calibri"/>
                <a:cs typeface="Calibri"/>
              </a:rPr>
              <a:t>.</a:t>
            </a:r>
            <a:endParaRPr sz="1800">
              <a:latin typeface="Calibri"/>
              <a:cs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3886200" cy="1905000"/>
          </a:xfrm>
        </p:spPr>
        <p:txBody>
          <a:bodyPr/>
          <a:lstStyle/>
          <a:p>
            <a:r>
              <a:rPr lang="en-US" sz="3600" dirty="0" smtClean="0"/>
              <a:t>      </a:t>
            </a:r>
            <a:r>
              <a:rPr lang="en-US" sz="3200" dirty="0" smtClean="0"/>
              <a:t>GDIH Joint Venture </a:t>
            </a:r>
            <a:br>
              <a:rPr lang="en-US" sz="3200" dirty="0" smtClean="0"/>
            </a:br>
            <a:r>
              <a:rPr lang="en-US" sz="3200" dirty="0"/>
              <a:t> </a:t>
            </a:r>
            <a:r>
              <a:rPr lang="en-US" sz="3200" dirty="0" smtClean="0"/>
              <a:t>        with China Gold</a:t>
            </a:r>
            <a:endParaRPr lang="en-US" sz="3200" dirty="0"/>
          </a:p>
        </p:txBody>
      </p:sp>
      <p:sp>
        <p:nvSpPr>
          <p:cNvPr id="3" name="Text Placeholder 2"/>
          <p:cNvSpPr>
            <a:spLocks noGrp="1"/>
          </p:cNvSpPr>
          <p:nvPr>
            <p:ph type="body" idx="1"/>
          </p:nvPr>
        </p:nvSpPr>
        <p:spPr/>
        <p:txBody>
          <a:bodyPr/>
          <a:lstStyle/>
          <a:p>
            <a:pPr marL="0" indent="0">
              <a:buNone/>
            </a:pPr>
            <a:endParaRPr lang="en-US" dirty="0" smtClean="0"/>
          </a:p>
          <a:p>
            <a:pPr marL="0" indent="0">
              <a:buNone/>
            </a:pPr>
            <a:r>
              <a:rPr lang="en-US" dirty="0" smtClean="0"/>
              <a:t>China </a:t>
            </a:r>
            <a:r>
              <a:rPr lang="en-US" dirty="0"/>
              <a:t>Gold International Resources Corp. Ltd. (TSX:CGG – HKEx:2099) is a Canadian based, profitable and growing gold and copper producer. The company operates two producing mines in China: the CSH Gold Mine in Inner Mongolia Region, and the </a:t>
            </a:r>
            <a:r>
              <a:rPr lang="en-US" dirty="0" err="1"/>
              <a:t>Jiama</a:t>
            </a:r>
            <a:r>
              <a:rPr lang="en-US" dirty="0"/>
              <a:t> Copper-</a:t>
            </a:r>
            <a:r>
              <a:rPr lang="en-US" dirty="0" err="1"/>
              <a:t>Polymetallic</a:t>
            </a:r>
            <a:r>
              <a:rPr lang="en-US" dirty="0"/>
              <a:t> Mine in Tibet Region. CGG is the flagship and the only overseas listing vehicle of the largest gold producer in China and 39% shareholder, China National Gold (CNG</a:t>
            </a:r>
            <a:r>
              <a:rPr lang="en-US" dirty="0" smtClean="0"/>
              <a:t>).</a:t>
            </a:r>
            <a:br>
              <a:rPr lang="en-US" dirty="0" smtClean="0"/>
            </a:br>
            <a:endParaRPr lang="en-US" dirty="0" smtClean="0"/>
          </a:p>
          <a:p>
            <a:pPr marL="0" indent="0">
              <a:buNone/>
            </a:pPr>
            <a:r>
              <a:rPr lang="en-US" dirty="0">
                <a:hlinkClick r:id="rId2" action="ppaction://hlinkfile"/>
              </a:rPr>
              <a:t>http://www.chinagoldintl.com/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0"/>
            <a:ext cx="2703871" cy="187304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60472"/>
            <a:ext cx="1608031" cy="1552099"/>
          </a:xfrm>
          <a:prstGeom prst="rect">
            <a:avLst/>
          </a:prstGeom>
        </p:spPr>
      </p:pic>
    </p:spTree>
    <p:extLst>
      <p:ext uri="{BB962C8B-B14F-4D97-AF65-F5344CB8AC3E}">
        <p14:creationId xmlns:p14="http://schemas.microsoft.com/office/powerpoint/2010/main" val="93901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420413"/>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0" y="441433"/>
            <a:ext cx="9144000" cy="6416566"/>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p:nvPr/>
        </p:nvSpPr>
        <p:spPr>
          <a:xfrm>
            <a:off x="6963134" y="407019"/>
            <a:ext cx="1527810" cy="896619"/>
          </a:xfrm>
          <a:prstGeom prst="rect">
            <a:avLst/>
          </a:prstGeom>
        </p:spPr>
        <p:txBody>
          <a:bodyPr vert="horz" wrap="square" lIns="0" tIns="0" rIns="0" bIns="0" rtlCol="0">
            <a:noAutofit/>
          </a:bodyPr>
          <a:lstStyle/>
          <a:p>
            <a:pPr marL="12700">
              <a:lnSpc>
                <a:spcPct val="100000"/>
              </a:lnSpc>
            </a:pPr>
            <a:r>
              <a:rPr sz="5850" i="1" spc="110" dirty="0" smtClean="0">
                <a:solidFill>
                  <a:srgbClr val="4B3313"/>
                </a:solidFill>
                <a:latin typeface="Arial"/>
                <a:cs typeface="Arial"/>
              </a:rPr>
              <a:t>&amp;Co</a:t>
            </a:r>
            <a:endParaRPr sz="5850">
              <a:latin typeface="Arial"/>
              <a:cs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209787"/>
            <a:ext cx="9144000" cy="2031504"/>
          </a:xfrm>
          <a:custGeom>
            <a:avLst/>
            <a:gdLst/>
            <a:ahLst/>
            <a:cxnLst/>
            <a:rect l="l" t="t" r="r" b="b"/>
            <a:pathLst>
              <a:path w="9144000" h="2031504">
                <a:moveTo>
                  <a:pt x="0" y="2031504"/>
                </a:moveTo>
                <a:lnTo>
                  <a:pt x="9144000" y="2031504"/>
                </a:lnTo>
                <a:lnTo>
                  <a:pt x="9144000" y="0"/>
                </a:lnTo>
                <a:lnTo>
                  <a:pt x="0" y="0"/>
                </a:lnTo>
                <a:lnTo>
                  <a:pt x="0" y="2031504"/>
                </a:lnTo>
                <a:close/>
              </a:path>
            </a:pathLst>
          </a:custGeom>
          <a:solidFill>
            <a:srgbClr val="FBAC1D"/>
          </a:solidFill>
        </p:spPr>
        <p:txBody>
          <a:bodyPr wrap="square" lIns="0" tIns="0" rIns="0" bIns="0" rtlCol="0">
            <a:noAutofit/>
          </a:bodyPr>
          <a:lstStyle/>
          <a:p>
            <a:endParaRPr/>
          </a:p>
        </p:txBody>
      </p:sp>
      <p:sp>
        <p:nvSpPr>
          <p:cNvPr id="3" name="object 3"/>
          <p:cNvSpPr txBox="1"/>
          <p:nvPr/>
        </p:nvSpPr>
        <p:spPr>
          <a:xfrm>
            <a:off x="78739" y="2240279"/>
            <a:ext cx="8959215" cy="1944370"/>
          </a:xfrm>
          <a:prstGeom prst="rect">
            <a:avLst/>
          </a:prstGeom>
        </p:spPr>
        <p:txBody>
          <a:bodyPr vert="horz" wrap="square" lIns="0" tIns="0" rIns="0" bIns="0" rtlCol="0">
            <a:noAutofit/>
          </a:bodyPr>
          <a:lstStyle/>
          <a:p>
            <a:pPr marL="12700">
              <a:lnSpc>
                <a:spcPct val="100000"/>
              </a:lnSpc>
            </a:pPr>
            <a:r>
              <a:rPr sz="1800" b="1" spc="-15" dirty="0" smtClean="0">
                <a:latin typeface="Calibri"/>
                <a:cs typeface="Calibri"/>
              </a:rPr>
              <a:t>A</a:t>
            </a:r>
            <a:r>
              <a:rPr sz="1800" b="1" spc="-5" dirty="0" smtClean="0">
                <a:latin typeface="Calibri"/>
                <a:cs typeface="Calibri"/>
              </a:rPr>
              <a:t>b</a:t>
            </a:r>
            <a:r>
              <a:rPr sz="1800" b="1" spc="-10" dirty="0" smtClean="0">
                <a:latin typeface="Calibri"/>
                <a:cs typeface="Calibri"/>
              </a:rPr>
              <a:t>o</a:t>
            </a:r>
            <a:r>
              <a:rPr sz="1800" b="1" spc="-5" dirty="0" smtClean="0">
                <a:latin typeface="Calibri"/>
                <a:cs typeface="Calibri"/>
              </a:rPr>
              <a:t>u</a:t>
            </a:r>
            <a:r>
              <a:rPr sz="1800" b="1" spc="-10" dirty="0" smtClean="0">
                <a:latin typeface="Calibri"/>
                <a:cs typeface="Calibri"/>
              </a:rPr>
              <a:t>t</a:t>
            </a:r>
            <a:r>
              <a:rPr sz="1800" b="1" spc="-25" dirty="0" smtClean="0">
                <a:latin typeface="Calibri"/>
                <a:cs typeface="Calibri"/>
              </a:rPr>
              <a:t> </a:t>
            </a:r>
            <a:r>
              <a:rPr sz="1800" b="1" spc="-5" dirty="0" smtClean="0">
                <a:latin typeface="Calibri"/>
                <a:cs typeface="Calibri"/>
              </a:rPr>
              <a:t>T</a:t>
            </a:r>
            <a:r>
              <a:rPr sz="1800" b="1" spc="5" dirty="0" smtClean="0">
                <a:latin typeface="Calibri"/>
                <a:cs typeface="Calibri"/>
              </a:rPr>
              <a:t>h</a:t>
            </a:r>
            <a:r>
              <a:rPr sz="1800" b="1" spc="0" dirty="0" smtClean="0">
                <a:latin typeface="Calibri"/>
                <a:cs typeface="Calibri"/>
              </a:rPr>
              <a:t>e</a:t>
            </a:r>
            <a:r>
              <a:rPr sz="1800" b="1" spc="-20" dirty="0" smtClean="0">
                <a:latin typeface="Calibri"/>
                <a:cs typeface="Calibri"/>
              </a:rPr>
              <a:t> </a:t>
            </a:r>
            <a:r>
              <a:rPr sz="1800" b="1" spc="-15" dirty="0" smtClean="0">
                <a:latin typeface="Calibri"/>
                <a:cs typeface="Calibri"/>
              </a:rPr>
              <a:t>B</a:t>
            </a:r>
            <a:r>
              <a:rPr sz="1800" b="1" spc="-5" dirty="0" smtClean="0">
                <a:latin typeface="Calibri"/>
                <a:cs typeface="Calibri"/>
              </a:rPr>
              <a:t>u</a:t>
            </a:r>
            <a:r>
              <a:rPr sz="1800" b="1" spc="-10" dirty="0" smtClean="0">
                <a:latin typeface="Calibri"/>
                <a:cs typeface="Calibri"/>
              </a:rPr>
              <a:t>llion</a:t>
            </a:r>
            <a:r>
              <a:rPr sz="1800" b="1" spc="-30" dirty="0" smtClean="0">
                <a:latin typeface="Calibri"/>
                <a:cs typeface="Calibri"/>
              </a:rPr>
              <a:t> </a:t>
            </a:r>
            <a:r>
              <a:rPr sz="1800" b="1" spc="-55" dirty="0" smtClean="0">
                <a:latin typeface="Calibri"/>
                <a:cs typeface="Calibri"/>
              </a:rPr>
              <a:t>R</a:t>
            </a:r>
            <a:r>
              <a:rPr sz="1800" b="1" spc="-10" dirty="0" smtClean="0">
                <a:latin typeface="Calibri"/>
                <a:cs typeface="Calibri"/>
              </a:rPr>
              <a:t>oom</a:t>
            </a:r>
            <a:endParaRPr sz="1800">
              <a:latin typeface="Calibri"/>
              <a:cs typeface="Calibri"/>
            </a:endParaRPr>
          </a:p>
          <a:p>
            <a:pPr marL="12700" marR="12700" indent="0">
              <a:lnSpc>
                <a:spcPct val="100000"/>
              </a:lnSpc>
            </a:pPr>
            <a:r>
              <a:rPr sz="1800" spc="-90" dirty="0" smtClean="0">
                <a:latin typeface="Calibri"/>
                <a:cs typeface="Calibri"/>
              </a:rPr>
              <a:t>W</a:t>
            </a:r>
            <a:r>
              <a:rPr sz="1800" spc="-10" dirty="0" smtClean="0">
                <a:latin typeface="Calibri"/>
                <a:cs typeface="Calibri"/>
              </a:rPr>
              <a:t>e</a:t>
            </a:r>
            <a:r>
              <a:rPr sz="1800" spc="-5" dirty="0" smtClean="0">
                <a:latin typeface="Calibri"/>
                <a:cs typeface="Calibri"/>
              </a:rPr>
              <a:t>l</a:t>
            </a:r>
            <a:r>
              <a:rPr sz="1800" spc="-30" dirty="0" smtClean="0">
                <a:latin typeface="Calibri"/>
                <a:cs typeface="Calibri"/>
              </a:rPr>
              <a:t>c</a:t>
            </a:r>
            <a:r>
              <a:rPr sz="1800" spc="-5" dirty="0" smtClean="0">
                <a:latin typeface="Calibri"/>
                <a:cs typeface="Calibri"/>
              </a:rPr>
              <a:t>o</a:t>
            </a:r>
            <a:r>
              <a:rPr sz="1800" spc="-15" dirty="0" smtClean="0">
                <a:latin typeface="Calibri"/>
                <a:cs typeface="Calibri"/>
              </a:rPr>
              <a:t>me</a:t>
            </a:r>
            <a:r>
              <a:rPr sz="1800" spc="15" dirty="0" smtClean="0">
                <a:latin typeface="Calibri"/>
                <a:cs typeface="Calibri"/>
              </a:rPr>
              <a:t> </a:t>
            </a:r>
            <a:r>
              <a:rPr sz="1800" spc="-25" dirty="0" smtClean="0">
                <a:latin typeface="Calibri"/>
                <a:cs typeface="Calibri"/>
              </a:rPr>
              <a:t>t</a:t>
            </a:r>
            <a:r>
              <a:rPr sz="1800" spc="0" dirty="0" smtClean="0">
                <a:latin typeface="Calibri"/>
                <a:cs typeface="Calibri"/>
              </a:rPr>
              <a:t>o </a:t>
            </a:r>
            <a:r>
              <a:rPr sz="1800" spc="-5" dirty="0" smtClean="0">
                <a:latin typeface="Calibri"/>
                <a:cs typeface="Calibri"/>
              </a:rPr>
              <a:t>T</a:t>
            </a:r>
            <a:r>
              <a:rPr sz="1800" spc="0" dirty="0" smtClean="0">
                <a:latin typeface="Calibri"/>
                <a:cs typeface="Calibri"/>
              </a:rPr>
              <a:t>h</a:t>
            </a:r>
            <a:r>
              <a:rPr sz="1800" spc="-10" dirty="0" smtClean="0">
                <a:latin typeface="Calibri"/>
                <a:cs typeface="Calibri"/>
              </a:rPr>
              <a:t>e</a:t>
            </a:r>
            <a:r>
              <a:rPr sz="1800" spc="5" dirty="0" smtClean="0">
                <a:latin typeface="Calibri"/>
                <a:cs typeface="Calibri"/>
              </a:rPr>
              <a:t> </a:t>
            </a:r>
            <a:r>
              <a:rPr sz="1800" spc="-5" dirty="0" smtClean="0">
                <a:latin typeface="Calibri"/>
                <a:cs typeface="Calibri"/>
              </a:rPr>
              <a:t>B</a:t>
            </a:r>
            <a:r>
              <a:rPr sz="1800" spc="0" dirty="0" smtClean="0">
                <a:latin typeface="Calibri"/>
                <a:cs typeface="Calibri"/>
              </a:rPr>
              <a:t>u</a:t>
            </a:r>
            <a:r>
              <a:rPr sz="1800" spc="-10" dirty="0" smtClean="0">
                <a:latin typeface="Calibri"/>
                <a:cs typeface="Calibri"/>
              </a:rPr>
              <a:t>l</a:t>
            </a:r>
            <a:r>
              <a:rPr sz="1800" spc="-5" dirty="0" smtClean="0">
                <a:latin typeface="Calibri"/>
                <a:cs typeface="Calibri"/>
              </a:rPr>
              <a:t>l</a:t>
            </a:r>
            <a:r>
              <a:rPr sz="1800" spc="-10" dirty="0" smtClean="0">
                <a:latin typeface="Calibri"/>
                <a:cs typeface="Calibri"/>
              </a:rPr>
              <a:t>i</a:t>
            </a:r>
            <a:r>
              <a:rPr sz="1800" spc="-5" dirty="0" smtClean="0">
                <a:latin typeface="Calibri"/>
                <a:cs typeface="Calibri"/>
              </a:rPr>
              <a:t>o</a:t>
            </a:r>
            <a:r>
              <a:rPr sz="1800" spc="0" dirty="0" smtClean="0">
                <a:latin typeface="Calibri"/>
                <a:cs typeface="Calibri"/>
              </a:rPr>
              <a:t>n</a:t>
            </a:r>
            <a:r>
              <a:rPr sz="1800" spc="25" dirty="0" smtClean="0">
                <a:latin typeface="Calibri"/>
                <a:cs typeface="Calibri"/>
              </a:rPr>
              <a:t> </a:t>
            </a:r>
            <a:r>
              <a:rPr sz="1800" spc="-55" dirty="0" smtClean="0">
                <a:latin typeface="Calibri"/>
                <a:cs typeface="Calibri"/>
              </a:rPr>
              <a:t>R</a:t>
            </a:r>
            <a:r>
              <a:rPr sz="1800" spc="-5" dirty="0" smtClean="0">
                <a:latin typeface="Calibri"/>
                <a:cs typeface="Calibri"/>
              </a:rPr>
              <a:t>oo</a:t>
            </a:r>
            <a:r>
              <a:rPr sz="1800" spc="-10" dirty="0" smtClean="0">
                <a:latin typeface="Calibri"/>
                <a:cs typeface="Calibri"/>
              </a:rPr>
              <a:t>m,</a:t>
            </a:r>
            <a:r>
              <a:rPr sz="1800" spc="5" dirty="0" smtClean="0">
                <a:latin typeface="Calibri"/>
                <a:cs typeface="Calibri"/>
              </a:rPr>
              <a:t> </a:t>
            </a:r>
            <a:r>
              <a:rPr sz="1800" spc="0" dirty="0" smtClean="0">
                <a:latin typeface="Calibri"/>
                <a:cs typeface="Calibri"/>
              </a:rPr>
              <a:t>d</a:t>
            </a:r>
            <a:r>
              <a:rPr sz="1800" spc="-10" dirty="0" smtClean="0">
                <a:latin typeface="Calibri"/>
                <a:cs typeface="Calibri"/>
              </a:rPr>
              <a:t>eale</a:t>
            </a:r>
            <a:r>
              <a:rPr sz="1800" spc="-50" dirty="0" smtClean="0">
                <a:latin typeface="Calibri"/>
                <a:cs typeface="Calibri"/>
              </a:rPr>
              <a:t>r</a:t>
            </a:r>
            <a:r>
              <a:rPr sz="1800" spc="0" dirty="0" smtClean="0">
                <a:latin typeface="Calibri"/>
                <a:cs typeface="Calibri"/>
              </a:rPr>
              <a:t>s</a:t>
            </a:r>
            <a:r>
              <a:rPr sz="1800" spc="5" dirty="0" smtClean="0">
                <a:latin typeface="Calibri"/>
                <a:cs typeface="Calibri"/>
              </a:rPr>
              <a:t> </a:t>
            </a:r>
            <a:r>
              <a:rPr sz="1800" spc="-10" dirty="0" smtClean="0">
                <a:latin typeface="Calibri"/>
                <a:cs typeface="Calibri"/>
              </a:rPr>
              <a:t>i</a:t>
            </a:r>
            <a:r>
              <a:rPr sz="1800" spc="0" dirty="0" smtClean="0">
                <a:latin typeface="Calibri"/>
                <a:cs typeface="Calibri"/>
              </a:rPr>
              <a:t>n</a:t>
            </a:r>
            <a:r>
              <a:rPr sz="1800" spc="15" dirty="0" smtClean="0">
                <a:latin typeface="Calibri"/>
                <a:cs typeface="Calibri"/>
              </a:rPr>
              <a:t> </a:t>
            </a:r>
            <a:r>
              <a:rPr sz="1800" spc="0" dirty="0" smtClean="0">
                <a:latin typeface="Calibri"/>
                <a:cs typeface="Calibri"/>
              </a:rPr>
              <a:t>p</a:t>
            </a:r>
            <a:r>
              <a:rPr sz="1800" spc="-40" dirty="0" smtClean="0">
                <a:latin typeface="Calibri"/>
                <a:cs typeface="Calibri"/>
              </a:rPr>
              <a:t>r</a:t>
            </a:r>
            <a:r>
              <a:rPr sz="1800" spc="-10" dirty="0" smtClean="0">
                <a:latin typeface="Calibri"/>
                <a:cs typeface="Calibri"/>
              </a:rPr>
              <a:t>e</a:t>
            </a:r>
            <a:r>
              <a:rPr sz="1800" spc="-20" dirty="0" smtClean="0">
                <a:latin typeface="Calibri"/>
                <a:cs typeface="Calibri"/>
              </a:rPr>
              <a:t>c</a:t>
            </a:r>
            <a:r>
              <a:rPr sz="1800" spc="-5" dirty="0" smtClean="0">
                <a:latin typeface="Calibri"/>
                <a:cs typeface="Calibri"/>
              </a:rPr>
              <a:t>io</a:t>
            </a:r>
            <a:r>
              <a:rPr sz="1800" spc="0" dirty="0" smtClean="0">
                <a:latin typeface="Calibri"/>
                <a:cs typeface="Calibri"/>
              </a:rPr>
              <a:t>us</a:t>
            </a:r>
            <a:r>
              <a:rPr sz="1800" spc="25" dirty="0" smtClean="0">
                <a:latin typeface="Calibri"/>
                <a:cs typeface="Calibri"/>
              </a:rPr>
              <a:t> </a:t>
            </a:r>
            <a:r>
              <a:rPr sz="1800" spc="-15" dirty="0" smtClean="0">
                <a:latin typeface="Calibri"/>
                <a:cs typeface="Calibri"/>
              </a:rPr>
              <a:t>m</a:t>
            </a:r>
            <a:r>
              <a:rPr sz="1800" spc="-20" dirty="0" smtClean="0">
                <a:latin typeface="Calibri"/>
                <a:cs typeface="Calibri"/>
              </a:rPr>
              <a:t>e</a:t>
            </a:r>
            <a:r>
              <a:rPr sz="1800" spc="-40" dirty="0" smtClean="0">
                <a:latin typeface="Calibri"/>
                <a:cs typeface="Calibri"/>
              </a:rPr>
              <a:t>t</a:t>
            </a:r>
            <a:r>
              <a:rPr sz="1800" spc="0" dirty="0" smtClean="0">
                <a:latin typeface="Calibri"/>
                <a:cs typeface="Calibri"/>
              </a:rPr>
              <a:t>a</a:t>
            </a:r>
            <a:r>
              <a:rPr sz="1800" spc="-5" dirty="0" smtClean="0">
                <a:latin typeface="Calibri"/>
                <a:cs typeface="Calibri"/>
              </a:rPr>
              <a:t>l</a:t>
            </a:r>
            <a:r>
              <a:rPr sz="1800" spc="0" dirty="0" smtClean="0">
                <a:latin typeface="Calibri"/>
                <a:cs typeface="Calibri"/>
              </a:rPr>
              <a:t>s</a:t>
            </a:r>
            <a:r>
              <a:rPr sz="1800" spc="5" dirty="0" smtClean="0">
                <a:latin typeface="Calibri"/>
                <a:cs typeface="Calibri"/>
              </a:rPr>
              <a:t> </a:t>
            </a:r>
            <a:r>
              <a:rPr sz="1800" spc="-20" dirty="0" smtClean="0">
                <a:latin typeface="Calibri"/>
                <a:cs typeface="Calibri"/>
              </a:rPr>
              <a:t>w</a:t>
            </a:r>
            <a:r>
              <a:rPr sz="1800" spc="-10" dirty="0" smtClean="0">
                <a:latin typeface="Calibri"/>
                <a:cs typeface="Calibri"/>
              </a:rPr>
              <a:t>i</a:t>
            </a:r>
            <a:r>
              <a:rPr sz="1800" spc="-15" dirty="0" smtClean="0">
                <a:latin typeface="Calibri"/>
                <a:cs typeface="Calibri"/>
              </a:rPr>
              <a:t>t</a:t>
            </a:r>
            <a:r>
              <a:rPr sz="1800" spc="0" dirty="0" smtClean="0">
                <a:latin typeface="Calibri"/>
                <a:cs typeface="Calibri"/>
              </a:rPr>
              <a:t>h</a:t>
            </a:r>
            <a:r>
              <a:rPr sz="1800" spc="10" dirty="0" smtClean="0">
                <a:latin typeface="Calibri"/>
                <a:cs typeface="Calibri"/>
              </a:rPr>
              <a:t> </a:t>
            </a:r>
            <a:r>
              <a:rPr sz="1800" spc="0" dirty="0" smtClean="0">
                <a:latin typeface="Calibri"/>
                <a:cs typeface="Calibri"/>
              </a:rPr>
              <a:t>h</a:t>
            </a:r>
            <a:r>
              <a:rPr sz="1800" spc="-10" dirty="0" smtClean="0">
                <a:latin typeface="Calibri"/>
                <a:cs typeface="Calibri"/>
              </a:rPr>
              <a:t>eadqua</a:t>
            </a:r>
            <a:r>
              <a:rPr sz="1800" spc="-15" dirty="0" smtClean="0">
                <a:latin typeface="Calibri"/>
                <a:cs typeface="Calibri"/>
              </a:rPr>
              <a:t>r</a:t>
            </a:r>
            <a:r>
              <a:rPr sz="1800" spc="-40" dirty="0" smtClean="0">
                <a:latin typeface="Calibri"/>
                <a:cs typeface="Calibri"/>
              </a:rPr>
              <a:t>t</a:t>
            </a:r>
            <a:r>
              <a:rPr sz="1800" spc="-10" dirty="0" smtClean="0">
                <a:latin typeface="Calibri"/>
                <a:cs typeface="Calibri"/>
              </a:rPr>
              <a:t>e</a:t>
            </a:r>
            <a:r>
              <a:rPr sz="1800" spc="-50" dirty="0" smtClean="0">
                <a:latin typeface="Calibri"/>
                <a:cs typeface="Calibri"/>
              </a:rPr>
              <a:t>r</a:t>
            </a:r>
            <a:r>
              <a:rPr sz="1800" spc="0" dirty="0" smtClean="0">
                <a:latin typeface="Calibri"/>
                <a:cs typeface="Calibri"/>
              </a:rPr>
              <a:t>s</a:t>
            </a:r>
            <a:r>
              <a:rPr sz="1800" spc="15" dirty="0" smtClean="0">
                <a:latin typeface="Calibri"/>
                <a:cs typeface="Calibri"/>
              </a:rPr>
              <a:t> </a:t>
            </a:r>
            <a:r>
              <a:rPr sz="1800" spc="-5" dirty="0" smtClean="0">
                <a:latin typeface="Calibri"/>
                <a:cs typeface="Calibri"/>
              </a:rPr>
              <a:t>i</a:t>
            </a:r>
            <a:r>
              <a:rPr sz="1800" spc="0" dirty="0" smtClean="0">
                <a:latin typeface="Calibri"/>
                <a:cs typeface="Calibri"/>
              </a:rPr>
              <a:t>n</a:t>
            </a:r>
            <a:r>
              <a:rPr sz="1800" spc="15" dirty="0" smtClean="0">
                <a:latin typeface="Calibri"/>
                <a:cs typeface="Calibri"/>
              </a:rPr>
              <a:t> </a:t>
            </a:r>
            <a:r>
              <a:rPr sz="1800" spc="-5" dirty="0" smtClean="0">
                <a:latin typeface="Calibri"/>
                <a:cs typeface="Calibri"/>
              </a:rPr>
              <a:t>B</a:t>
            </a:r>
            <a:r>
              <a:rPr sz="1800" spc="-10" dirty="0" smtClean="0">
                <a:latin typeface="Calibri"/>
                <a:cs typeface="Calibri"/>
              </a:rPr>
              <a:t>i</a:t>
            </a:r>
            <a:r>
              <a:rPr sz="1800" spc="-15" dirty="0" smtClean="0">
                <a:latin typeface="Calibri"/>
                <a:cs typeface="Calibri"/>
              </a:rPr>
              <a:t>r</a:t>
            </a:r>
            <a:r>
              <a:rPr sz="1800" spc="0" dirty="0" smtClean="0">
                <a:latin typeface="Calibri"/>
                <a:cs typeface="Calibri"/>
              </a:rPr>
              <a:t>m</a:t>
            </a:r>
            <a:r>
              <a:rPr sz="1800" spc="-5" dirty="0" smtClean="0">
                <a:latin typeface="Calibri"/>
                <a:cs typeface="Calibri"/>
              </a:rPr>
              <a:t>i</a:t>
            </a:r>
            <a:r>
              <a:rPr sz="1800" spc="0" dirty="0" smtClean="0">
                <a:latin typeface="Calibri"/>
                <a:cs typeface="Calibri"/>
              </a:rPr>
              <a:t>n</a:t>
            </a:r>
            <a:r>
              <a:rPr sz="1800" spc="-10" dirty="0" smtClean="0">
                <a:latin typeface="Calibri"/>
                <a:cs typeface="Calibri"/>
              </a:rPr>
              <a:t>gh</a:t>
            </a:r>
            <a:r>
              <a:rPr sz="1800" spc="-15" dirty="0" smtClean="0">
                <a:latin typeface="Calibri"/>
                <a:cs typeface="Calibri"/>
              </a:rPr>
              <a:t>am</a:t>
            </a:r>
            <a:r>
              <a:rPr sz="1800" spc="-10" dirty="0" smtClean="0">
                <a:latin typeface="Calibri"/>
                <a:cs typeface="Calibri"/>
              </a:rPr>
              <a:t>'</a:t>
            </a:r>
            <a:r>
              <a:rPr sz="1800" spc="0" dirty="0" smtClean="0">
                <a:latin typeface="Calibri"/>
                <a:cs typeface="Calibri"/>
              </a:rPr>
              <a:t>s </a:t>
            </a:r>
            <a:r>
              <a:rPr sz="1800" spc="-10" dirty="0" smtClean="0">
                <a:latin typeface="Calibri"/>
                <a:cs typeface="Calibri"/>
              </a:rPr>
              <a:t>J</a:t>
            </a:r>
            <a:r>
              <a:rPr sz="1800" spc="-20" dirty="0" smtClean="0">
                <a:latin typeface="Calibri"/>
                <a:cs typeface="Calibri"/>
              </a:rPr>
              <a:t>e</a:t>
            </a:r>
            <a:r>
              <a:rPr sz="1800" spc="-30" dirty="0" smtClean="0">
                <a:latin typeface="Calibri"/>
                <a:cs typeface="Calibri"/>
              </a:rPr>
              <a:t>w</a:t>
            </a:r>
            <a:r>
              <a:rPr sz="1800" spc="-10" dirty="0" smtClean="0">
                <a:latin typeface="Calibri"/>
                <a:cs typeface="Calibri"/>
              </a:rPr>
              <a:t>el</a:t>
            </a:r>
            <a:r>
              <a:rPr sz="1800" spc="-5" dirty="0" smtClean="0">
                <a:latin typeface="Calibri"/>
                <a:cs typeface="Calibri"/>
              </a:rPr>
              <a:t>l</a:t>
            </a:r>
            <a:r>
              <a:rPr sz="1800" spc="-10" dirty="0" smtClean="0">
                <a:latin typeface="Calibri"/>
                <a:cs typeface="Calibri"/>
              </a:rPr>
              <a:t>e</a:t>
            </a:r>
            <a:r>
              <a:rPr sz="1800" spc="-5" dirty="0" smtClean="0">
                <a:latin typeface="Calibri"/>
                <a:cs typeface="Calibri"/>
              </a:rPr>
              <a:t>r</a:t>
            </a:r>
            <a:r>
              <a:rPr sz="1800" spc="-10" dirty="0" smtClean="0">
                <a:latin typeface="Calibri"/>
                <a:cs typeface="Calibri"/>
              </a:rPr>
              <a:t>y</a:t>
            </a:r>
            <a:r>
              <a:rPr sz="1800" spc="10" dirty="0" smtClean="0">
                <a:latin typeface="Calibri"/>
                <a:cs typeface="Calibri"/>
              </a:rPr>
              <a:t> </a:t>
            </a:r>
            <a:r>
              <a:rPr sz="1800" spc="-15" dirty="0" smtClean="0">
                <a:latin typeface="Calibri"/>
                <a:cs typeface="Calibri"/>
              </a:rPr>
              <a:t>Qu</a:t>
            </a:r>
            <a:r>
              <a:rPr sz="1800" spc="-10" dirty="0" smtClean="0">
                <a:latin typeface="Calibri"/>
                <a:cs typeface="Calibri"/>
              </a:rPr>
              <a:t>a</a:t>
            </a:r>
            <a:r>
              <a:rPr sz="1800" spc="-15" dirty="0" smtClean="0">
                <a:latin typeface="Calibri"/>
                <a:cs typeface="Calibri"/>
              </a:rPr>
              <a:t>r</a:t>
            </a:r>
            <a:r>
              <a:rPr sz="1800" spc="-40" dirty="0" smtClean="0">
                <a:latin typeface="Calibri"/>
                <a:cs typeface="Calibri"/>
              </a:rPr>
              <a:t>t</a:t>
            </a:r>
            <a:r>
              <a:rPr sz="1800" spc="-10" dirty="0" smtClean="0">
                <a:latin typeface="Calibri"/>
                <a:cs typeface="Calibri"/>
              </a:rPr>
              <a:t>er</a:t>
            </a:r>
            <a:r>
              <a:rPr sz="1800" spc="5" dirty="0" smtClean="0">
                <a:latin typeface="Calibri"/>
                <a:cs typeface="Calibri"/>
              </a:rPr>
              <a:t> </a:t>
            </a:r>
            <a:r>
              <a:rPr sz="1800" spc="0" dirty="0" smtClean="0">
                <a:latin typeface="Calibri"/>
                <a:cs typeface="Calibri"/>
              </a:rPr>
              <a:t>and a</a:t>
            </a:r>
            <a:r>
              <a:rPr sz="1800" spc="10" dirty="0" smtClean="0">
                <a:latin typeface="Calibri"/>
                <a:cs typeface="Calibri"/>
              </a:rPr>
              <a:t> </a:t>
            </a:r>
            <a:r>
              <a:rPr sz="1800" spc="0" dirty="0" smtClean="0">
                <a:latin typeface="Calibri"/>
                <a:cs typeface="Calibri"/>
              </a:rPr>
              <a:t>b</a:t>
            </a:r>
            <a:r>
              <a:rPr sz="1800" spc="-50" dirty="0" smtClean="0">
                <a:latin typeface="Calibri"/>
                <a:cs typeface="Calibri"/>
              </a:rPr>
              <a:t>r</a:t>
            </a:r>
            <a:r>
              <a:rPr sz="1800" spc="0" dirty="0" smtClean="0">
                <a:latin typeface="Calibri"/>
                <a:cs typeface="Calibri"/>
              </a:rPr>
              <a:t>an</a:t>
            </a:r>
            <a:r>
              <a:rPr sz="1800" spc="-20" dirty="0" smtClean="0">
                <a:latin typeface="Calibri"/>
                <a:cs typeface="Calibri"/>
              </a:rPr>
              <a:t>c</a:t>
            </a:r>
            <a:r>
              <a:rPr sz="1800" spc="0" dirty="0" smtClean="0">
                <a:latin typeface="Calibri"/>
                <a:cs typeface="Calibri"/>
              </a:rPr>
              <a:t>h</a:t>
            </a:r>
            <a:r>
              <a:rPr sz="1800" spc="15" dirty="0" smtClean="0">
                <a:latin typeface="Calibri"/>
                <a:cs typeface="Calibri"/>
              </a:rPr>
              <a:t> </a:t>
            </a:r>
            <a:r>
              <a:rPr sz="1800" spc="-5" dirty="0" smtClean="0">
                <a:latin typeface="Calibri"/>
                <a:cs typeface="Calibri"/>
              </a:rPr>
              <a:t>i</a:t>
            </a:r>
            <a:r>
              <a:rPr sz="1800" spc="0" dirty="0" smtClean="0">
                <a:latin typeface="Calibri"/>
                <a:cs typeface="Calibri"/>
              </a:rPr>
              <a:t>n</a:t>
            </a:r>
            <a:r>
              <a:rPr sz="1800" spc="15" dirty="0" smtClean="0">
                <a:latin typeface="Calibri"/>
                <a:cs typeface="Calibri"/>
              </a:rPr>
              <a:t> </a:t>
            </a:r>
            <a:r>
              <a:rPr sz="1800" spc="-25" dirty="0" smtClean="0">
                <a:latin typeface="Calibri"/>
                <a:cs typeface="Calibri"/>
              </a:rPr>
              <a:t>M</a:t>
            </a:r>
            <a:r>
              <a:rPr sz="1800" spc="0" dirty="0" smtClean="0">
                <a:latin typeface="Calibri"/>
                <a:cs typeface="Calibri"/>
              </a:rPr>
              <a:t>an</a:t>
            </a:r>
            <a:r>
              <a:rPr sz="1800" spc="-20" dirty="0" smtClean="0">
                <a:latin typeface="Calibri"/>
                <a:cs typeface="Calibri"/>
              </a:rPr>
              <a:t>c</a:t>
            </a:r>
            <a:r>
              <a:rPr sz="1800" spc="0" dirty="0" smtClean="0">
                <a:latin typeface="Calibri"/>
                <a:cs typeface="Calibri"/>
              </a:rPr>
              <a:t>h</a:t>
            </a:r>
            <a:r>
              <a:rPr sz="1800" spc="-10" dirty="0" smtClean="0">
                <a:latin typeface="Calibri"/>
                <a:cs typeface="Calibri"/>
              </a:rPr>
              <a:t>e</a:t>
            </a:r>
            <a:r>
              <a:rPr sz="1800" spc="-20" dirty="0" smtClean="0">
                <a:latin typeface="Calibri"/>
                <a:cs typeface="Calibri"/>
              </a:rPr>
              <a:t>s</a:t>
            </a:r>
            <a:r>
              <a:rPr sz="1800" spc="-40" dirty="0" smtClean="0">
                <a:latin typeface="Calibri"/>
                <a:cs typeface="Calibri"/>
              </a:rPr>
              <a:t>t</a:t>
            </a:r>
            <a:r>
              <a:rPr sz="1800" spc="-10" dirty="0" smtClean="0">
                <a:latin typeface="Calibri"/>
                <a:cs typeface="Calibri"/>
              </a:rPr>
              <a:t>e</a:t>
            </a:r>
            <a:r>
              <a:rPr sz="1800" spc="-195" dirty="0" smtClean="0">
                <a:latin typeface="Calibri"/>
                <a:cs typeface="Calibri"/>
              </a:rPr>
              <a:t>r</a:t>
            </a:r>
            <a:r>
              <a:rPr sz="1800" spc="0" dirty="0" smtClean="0">
                <a:latin typeface="Calibri"/>
                <a:cs typeface="Calibri"/>
              </a:rPr>
              <a:t>.</a:t>
            </a:r>
            <a:r>
              <a:rPr sz="1800" spc="10" dirty="0" smtClean="0">
                <a:latin typeface="Calibri"/>
                <a:cs typeface="Calibri"/>
              </a:rPr>
              <a:t> </a:t>
            </a:r>
            <a:r>
              <a:rPr sz="1800" spc="0" dirty="0" smtClean="0">
                <a:latin typeface="Calibri"/>
                <a:cs typeface="Calibri"/>
              </a:rPr>
              <a:t>Sp</a:t>
            </a:r>
            <a:r>
              <a:rPr sz="1800" spc="-10" dirty="0" smtClean="0">
                <a:latin typeface="Calibri"/>
                <a:cs typeface="Calibri"/>
              </a:rPr>
              <a:t>e</a:t>
            </a:r>
            <a:r>
              <a:rPr sz="1800" spc="-20" dirty="0" smtClean="0">
                <a:latin typeface="Calibri"/>
                <a:cs typeface="Calibri"/>
              </a:rPr>
              <a:t>c</a:t>
            </a:r>
            <a:r>
              <a:rPr sz="1800" spc="-5" dirty="0" smtClean="0">
                <a:latin typeface="Calibri"/>
                <a:cs typeface="Calibri"/>
              </a:rPr>
              <a:t>i</a:t>
            </a:r>
            <a:r>
              <a:rPr sz="1800" spc="0" dirty="0" smtClean="0">
                <a:latin typeface="Calibri"/>
                <a:cs typeface="Calibri"/>
              </a:rPr>
              <a:t>a</a:t>
            </a:r>
            <a:r>
              <a:rPr sz="1800" spc="-10" dirty="0" smtClean="0">
                <a:latin typeface="Calibri"/>
                <a:cs typeface="Calibri"/>
              </a:rPr>
              <a:t>l</a:t>
            </a:r>
            <a:r>
              <a:rPr sz="1800" spc="-5" dirty="0" smtClean="0">
                <a:latin typeface="Calibri"/>
                <a:cs typeface="Calibri"/>
              </a:rPr>
              <a:t>i</a:t>
            </a:r>
            <a:r>
              <a:rPr sz="1800" spc="-20" dirty="0" smtClean="0">
                <a:latin typeface="Calibri"/>
                <a:cs typeface="Calibri"/>
              </a:rPr>
              <a:t>s</a:t>
            </a:r>
            <a:r>
              <a:rPr sz="1800" spc="-10" dirty="0" smtClean="0">
                <a:latin typeface="Calibri"/>
                <a:cs typeface="Calibri"/>
              </a:rPr>
              <a:t>t</a:t>
            </a:r>
            <a:r>
              <a:rPr sz="1800" spc="5" dirty="0" smtClean="0">
                <a:latin typeface="Calibri"/>
                <a:cs typeface="Calibri"/>
              </a:rPr>
              <a:t> </a:t>
            </a:r>
            <a:r>
              <a:rPr sz="1800" spc="0" dirty="0" smtClean="0">
                <a:latin typeface="Calibri"/>
                <a:cs typeface="Calibri"/>
              </a:rPr>
              <a:t>p</a:t>
            </a:r>
            <a:r>
              <a:rPr sz="1800" spc="-40" dirty="0" smtClean="0">
                <a:latin typeface="Calibri"/>
                <a:cs typeface="Calibri"/>
              </a:rPr>
              <a:t>r</a:t>
            </a:r>
            <a:r>
              <a:rPr sz="1800" spc="-5" dirty="0" smtClean="0">
                <a:latin typeface="Calibri"/>
                <a:cs typeface="Calibri"/>
              </a:rPr>
              <a:t>o</a:t>
            </a:r>
            <a:r>
              <a:rPr sz="1800" spc="-20" dirty="0" smtClean="0">
                <a:latin typeface="Calibri"/>
                <a:cs typeface="Calibri"/>
              </a:rPr>
              <a:t>c</a:t>
            </a:r>
            <a:r>
              <a:rPr sz="1800" spc="-10" dirty="0" smtClean="0">
                <a:latin typeface="Calibri"/>
                <a:cs typeface="Calibri"/>
              </a:rPr>
              <a:t>ess</a:t>
            </a:r>
            <a:r>
              <a:rPr sz="1800" spc="-5" dirty="0" smtClean="0">
                <a:latin typeface="Calibri"/>
                <a:cs typeface="Calibri"/>
              </a:rPr>
              <a:t>o</a:t>
            </a:r>
            <a:r>
              <a:rPr sz="1800" spc="-50" dirty="0" smtClean="0">
                <a:latin typeface="Calibri"/>
                <a:cs typeface="Calibri"/>
              </a:rPr>
              <a:t>r</a:t>
            </a:r>
            <a:r>
              <a:rPr sz="1800" spc="0" dirty="0" smtClean="0">
                <a:latin typeface="Calibri"/>
                <a:cs typeface="Calibri"/>
              </a:rPr>
              <a:t>s</a:t>
            </a:r>
            <a:r>
              <a:rPr sz="1800" spc="5" dirty="0" smtClean="0">
                <a:latin typeface="Calibri"/>
                <a:cs typeface="Calibri"/>
              </a:rPr>
              <a:t> </a:t>
            </a:r>
            <a:r>
              <a:rPr sz="1800" spc="0" dirty="0" smtClean="0">
                <a:latin typeface="Calibri"/>
                <a:cs typeface="Calibri"/>
              </a:rPr>
              <a:t>and </a:t>
            </a:r>
            <a:r>
              <a:rPr sz="1800" spc="-40" dirty="0" smtClean="0">
                <a:latin typeface="Calibri"/>
                <a:cs typeface="Calibri"/>
              </a:rPr>
              <a:t>r</a:t>
            </a:r>
            <a:r>
              <a:rPr sz="1800" spc="-10" dirty="0" smtClean="0">
                <a:latin typeface="Calibri"/>
                <a:cs typeface="Calibri"/>
              </a:rPr>
              <a:t>e</a:t>
            </a:r>
            <a:r>
              <a:rPr sz="1800" spc="-20" dirty="0" smtClean="0">
                <a:latin typeface="Calibri"/>
                <a:cs typeface="Calibri"/>
              </a:rPr>
              <a:t>c</a:t>
            </a:r>
            <a:r>
              <a:rPr sz="1800" spc="-35" dirty="0" smtClean="0">
                <a:latin typeface="Calibri"/>
                <a:cs typeface="Calibri"/>
              </a:rPr>
              <a:t>y</a:t>
            </a:r>
            <a:r>
              <a:rPr sz="1800" spc="-20" dirty="0" smtClean="0">
                <a:latin typeface="Calibri"/>
                <a:cs typeface="Calibri"/>
              </a:rPr>
              <a:t>c</a:t>
            </a:r>
            <a:r>
              <a:rPr sz="1800" spc="-5" dirty="0" smtClean="0">
                <a:latin typeface="Calibri"/>
                <a:cs typeface="Calibri"/>
              </a:rPr>
              <a:t>l</a:t>
            </a:r>
            <a:r>
              <a:rPr sz="1800" spc="-10" dirty="0" smtClean="0">
                <a:latin typeface="Calibri"/>
                <a:cs typeface="Calibri"/>
              </a:rPr>
              <a:t>e</a:t>
            </a:r>
            <a:r>
              <a:rPr sz="1800" spc="-50" dirty="0" smtClean="0">
                <a:latin typeface="Calibri"/>
                <a:cs typeface="Calibri"/>
              </a:rPr>
              <a:t>r</a:t>
            </a:r>
            <a:r>
              <a:rPr sz="1800" spc="0" dirty="0" smtClean="0">
                <a:latin typeface="Calibri"/>
                <a:cs typeface="Calibri"/>
              </a:rPr>
              <a:t>s</a:t>
            </a:r>
            <a:r>
              <a:rPr sz="1800" spc="25" dirty="0" smtClean="0">
                <a:latin typeface="Calibri"/>
                <a:cs typeface="Calibri"/>
              </a:rPr>
              <a:t> </a:t>
            </a:r>
            <a:r>
              <a:rPr sz="1800" spc="-5" dirty="0" smtClean="0">
                <a:latin typeface="Calibri"/>
                <a:cs typeface="Calibri"/>
              </a:rPr>
              <a:t>o</a:t>
            </a:r>
            <a:r>
              <a:rPr sz="1800" spc="0" dirty="0" smtClean="0">
                <a:latin typeface="Calibri"/>
                <a:cs typeface="Calibri"/>
              </a:rPr>
              <a:t>f s</a:t>
            </a:r>
            <a:r>
              <a:rPr sz="1800" spc="-20" dirty="0" smtClean="0">
                <a:latin typeface="Calibri"/>
                <a:cs typeface="Calibri"/>
              </a:rPr>
              <a:t>c</a:t>
            </a:r>
            <a:r>
              <a:rPr sz="1800" spc="-50" dirty="0" smtClean="0">
                <a:latin typeface="Calibri"/>
                <a:cs typeface="Calibri"/>
              </a:rPr>
              <a:t>r</a:t>
            </a:r>
            <a:r>
              <a:rPr sz="1800" spc="0" dirty="0" smtClean="0">
                <a:latin typeface="Calibri"/>
                <a:cs typeface="Calibri"/>
              </a:rPr>
              <a:t>ap</a:t>
            </a:r>
            <a:r>
              <a:rPr sz="1800" spc="15" dirty="0" smtClean="0">
                <a:latin typeface="Calibri"/>
                <a:cs typeface="Calibri"/>
              </a:rPr>
              <a:t> </a:t>
            </a:r>
            <a:r>
              <a:rPr sz="1800" spc="-15" dirty="0" smtClean="0">
                <a:latin typeface="Calibri"/>
                <a:cs typeface="Calibri"/>
              </a:rPr>
              <a:t>m</a:t>
            </a:r>
            <a:r>
              <a:rPr sz="1800" spc="-20" dirty="0" smtClean="0">
                <a:latin typeface="Calibri"/>
                <a:cs typeface="Calibri"/>
              </a:rPr>
              <a:t>e</a:t>
            </a:r>
            <a:r>
              <a:rPr sz="1800" spc="-40" dirty="0" smtClean="0">
                <a:latin typeface="Calibri"/>
                <a:cs typeface="Calibri"/>
              </a:rPr>
              <a:t>t</a:t>
            </a:r>
            <a:r>
              <a:rPr sz="1800" spc="0" dirty="0" smtClean="0">
                <a:latin typeface="Calibri"/>
                <a:cs typeface="Calibri"/>
              </a:rPr>
              <a:t>al f</a:t>
            </a:r>
            <a:r>
              <a:rPr sz="1800" spc="-40" dirty="0" smtClean="0">
                <a:latin typeface="Calibri"/>
                <a:cs typeface="Calibri"/>
              </a:rPr>
              <a:t>r</a:t>
            </a:r>
            <a:r>
              <a:rPr sz="1800" spc="-5" dirty="0" smtClean="0">
                <a:latin typeface="Calibri"/>
                <a:cs typeface="Calibri"/>
              </a:rPr>
              <a:t>o</a:t>
            </a:r>
            <a:r>
              <a:rPr sz="1800" spc="-15" dirty="0" smtClean="0">
                <a:latin typeface="Calibri"/>
                <a:cs typeface="Calibri"/>
              </a:rPr>
              <a:t>m t</a:t>
            </a:r>
            <a:r>
              <a:rPr sz="1800" spc="-50" dirty="0" smtClean="0">
                <a:latin typeface="Calibri"/>
                <a:cs typeface="Calibri"/>
              </a:rPr>
              <a:t>r</a:t>
            </a:r>
            <a:r>
              <a:rPr sz="1800" spc="0" dirty="0" smtClean="0">
                <a:latin typeface="Calibri"/>
                <a:cs typeface="Calibri"/>
              </a:rPr>
              <a:t>ad</a:t>
            </a:r>
            <a:r>
              <a:rPr sz="1800" spc="-10" dirty="0" smtClean="0">
                <a:latin typeface="Calibri"/>
                <a:cs typeface="Calibri"/>
              </a:rPr>
              <a:t>e</a:t>
            </a:r>
            <a:r>
              <a:rPr sz="1800" spc="5" dirty="0" smtClean="0">
                <a:latin typeface="Calibri"/>
                <a:cs typeface="Calibri"/>
              </a:rPr>
              <a:t> </a:t>
            </a:r>
            <a:r>
              <a:rPr sz="1800" spc="0" dirty="0" smtClean="0">
                <a:latin typeface="Calibri"/>
                <a:cs typeface="Calibri"/>
              </a:rPr>
              <a:t>s</a:t>
            </a:r>
            <a:r>
              <a:rPr sz="1800" spc="-5" dirty="0" smtClean="0">
                <a:latin typeface="Calibri"/>
                <a:cs typeface="Calibri"/>
              </a:rPr>
              <a:t>o</a:t>
            </a:r>
            <a:r>
              <a:rPr sz="1800" spc="0" dirty="0" smtClean="0">
                <a:latin typeface="Calibri"/>
                <a:cs typeface="Calibri"/>
              </a:rPr>
              <a:t>u</a:t>
            </a:r>
            <a:r>
              <a:rPr sz="1800" spc="-40" dirty="0" smtClean="0">
                <a:latin typeface="Calibri"/>
                <a:cs typeface="Calibri"/>
              </a:rPr>
              <a:t>r</a:t>
            </a:r>
            <a:r>
              <a:rPr sz="1800" spc="-20" dirty="0" smtClean="0">
                <a:latin typeface="Calibri"/>
                <a:cs typeface="Calibri"/>
              </a:rPr>
              <a:t>c</a:t>
            </a:r>
            <a:r>
              <a:rPr sz="1800" spc="-10" dirty="0" smtClean="0">
                <a:latin typeface="Calibri"/>
                <a:cs typeface="Calibri"/>
              </a:rPr>
              <a:t>es</a:t>
            </a:r>
            <a:r>
              <a:rPr sz="1800" spc="5" dirty="0" smtClean="0">
                <a:latin typeface="Calibri"/>
                <a:cs typeface="Calibri"/>
              </a:rPr>
              <a:t> </a:t>
            </a:r>
            <a:r>
              <a:rPr sz="1800" spc="0" dirty="0" smtClean="0">
                <a:latin typeface="Calibri"/>
                <a:cs typeface="Calibri"/>
              </a:rPr>
              <a:t>and</a:t>
            </a:r>
            <a:r>
              <a:rPr sz="1800" spc="15" dirty="0" smtClean="0">
                <a:latin typeface="Calibri"/>
                <a:cs typeface="Calibri"/>
              </a:rPr>
              <a:t> </a:t>
            </a:r>
            <a:r>
              <a:rPr sz="1800" spc="0" dirty="0" smtClean="0">
                <a:latin typeface="Calibri"/>
                <a:cs typeface="Calibri"/>
              </a:rPr>
              <a:t>d</a:t>
            </a:r>
            <a:r>
              <a:rPr sz="1800" spc="-10" dirty="0" smtClean="0">
                <a:latin typeface="Calibri"/>
                <a:cs typeface="Calibri"/>
              </a:rPr>
              <a:t>ea</a:t>
            </a:r>
            <a:r>
              <a:rPr sz="1800" spc="-5" dirty="0" smtClean="0">
                <a:latin typeface="Calibri"/>
                <a:cs typeface="Calibri"/>
              </a:rPr>
              <a:t>l</a:t>
            </a:r>
            <a:r>
              <a:rPr sz="1800" spc="-10" dirty="0" smtClean="0">
                <a:latin typeface="Calibri"/>
                <a:cs typeface="Calibri"/>
              </a:rPr>
              <a:t>e</a:t>
            </a:r>
            <a:r>
              <a:rPr sz="1800" spc="-50" dirty="0" smtClean="0">
                <a:latin typeface="Calibri"/>
                <a:cs typeface="Calibri"/>
              </a:rPr>
              <a:t>r</a:t>
            </a:r>
            <a:r>
              <a:rPr sz="1800" spc="0" dirty="0" smtClean="0">
                <a:latin typeface="Calibri"/>
                <a:cs typeface="Calibri"/>
              </a:rPr>
              <a:t>s</a:t>
            </a:r>
            <a:r>
              <a:rPr sz="1800" spc="5" dirty="0" smtClean="0">
                <a:latin typeface="Calibri"/>
                <a:cs typeface="Calibri"/>
              </a:rPr>
              <a:t> </a:t>
            </a:r>
            <a:r>
              <a:rPr sz="1800" spc="-5" dirty="0" smtClean="0">
                <a:latin typeface="Calibri"/>
                <a:cs typeface="Calibri"/>
              </a:rPr>
              <a:t>o</a:t>
            </a:r>
            <a:r>
              <a:rPr sz="1800" spc="0" dirty="0" smtClean="0">
                <a:latin typeface="Calibri"/>
                <a:cs typeface="Calibri"/>
              </a:rPr>
              <a:t>f</a:t>
            </a:r>
            <a:r>
              <a:rPr sz="1800" spc="15" dirty="0" smtClean="0">
                <a:latin typeface="Calibri"/>
                <a:cs typeface="Calibri"/>
              </a:rPr>
              <a:t> </a:t>
            </a:r>
            <a:r>
              <a:rPr sz="1800" spc="0" dirty="0" smtClean="0">
                <a:latin typeface="Calibri"/>
                <a:cs typeface="Calibri"/>
              </a:rPr>
              <a:t>I</a:t>
            </a:r>
            <a:r>
              <a:rPr sz="1800" spc="-25" dirty="0" smtClean="0">
                <a:latin typeface="Calibri"/>
                <a:cs typeface="Calibri"/>
              </a:rPr>
              <a:t>n</a:t>
            </a:r>
            <a:r>
              <a:rPr sz="1800" spc="-20" dirty="0" smtClean="0">
                <a:latin typeface="Calibri"/>
                <a:cs typeface="Calibri"/>
              </a:rPr>
              <a:t>v</a:t>
            </a:r>
            <a:r>
              <a:rPr sz="1800" spc="-10" dirty="0" smtClean="0">
                <a:latin typeface="Calibri"/>
                <a:cs typeface="Calibri"/>
              </a:rPr>
              <a:t>e</a:t>
            </a:r>
            <a:r>
              <a:rPr sz="1800" spc="-20" dirty="0" smtClean="0">
                <a:latin typeface="Calibri"/>
                <a:cs typeface="Calibri"/>
              </a:rPr>
              <a:t>s</a:t>
            </a:r>
            <a:r>
              <a:rPr sz="1800" spc="-15" dirty="0" smtClean="0">
                <a:latin typeface="Calibri"/>
                <a:cs typeface="Calibri"/>
              </a:rPr>
              <a:t>tme</a:t>
            </a:r>
            <a:r>
              <a:rPr sz="1800" spc="-10" dirty="0" smtClean="0">
                <a:latin typeface="Calibri"/>
                <a:cs typeface="Calibri"/>
              </a:rPr>
              <a:t>nt</a:t>
            </a:r>
            <a:r>
              <a:rPr sz="1800" spc="-30" dirty="0" smtClean="0">
                <a:latin typeface="Calibri"/>
                <a:cs typeface="Calibri"/>
              </a:rPr>
              <a:t> </a:t>
            </a:r>
            <a:r>
              <a:rPr sz="1800" spc="-20" dirty="0" smtClean="0">
                <a:latin typeface="Calibri"/>
                <a:cs typeface="Calibri"/>
              </a:rPr>
              <a:t>P</a:t>
            </a:r>
            <a:r>
              <a:rPr sz="1800" spc="-40" dirty="0" smtClean="0">
                <a:latin typeface="Calibri"/>
                <a:cs typeface="Calibri"/>
              </a:rPr>
              <a:t>r</a:t>
            </a:r>
            <a:r>
              <a:rPr sz="1800" spc="-5" dirty="0" smtClean="0">
                <a:latin typeface="Calibri"/>
                <a:cs typeface="Calibri"/>
              </a:rPr>
              <a:t>o</a:t>
            </a:r>
            <a:r>
              <a:rPr sz="1800" spc="0" dirty="0" smtClean="0">
                <a:latin typeface="Calibri"/>
                <a:cs typeface="Calibri"/>
              </a:rPr>
              <a:t>du</a:t>
            </a:r>
            <a:r>
              <a:rPr sz="1800" spc="-20" dirty="0" smtClean="0">
                <a:latin typeface="Calibri"/>
                <a:cs typeface="Calibri"/>
              </a:rPr>
              <a:t>c</a:t>
            </a:r>
            <a:r>
              <a:rPr sz="1800" spc="-15" dirty="0" smtClean="0">
                <a:latin typeface="Calibri"/>
                <a:cs typeface="Calibri"/>
              </a:rPr>
              <a:t>t</a:t>
            </a:r>
            <a:r>
              <a:rPr sz="1800" spc="0" dirty="0" smtClean="0">
                <a:latin typeface="Calibri"/>
                <a:cs typeface="Calibri"/>
              </a:rPr>
              <a:t>s</a:t>
            </a:r>
            <a:r>
              <a:rPr sz="1800" spc="-5" dirty="0" smtClean="0">
                <a:latin typeface="Calibri"/>
                <a:cs typeface="Calibri"/>
              </a:rPr>
              <a:t>,</a:t>
            </a:r>
            <a:r>
              <a:rPr sz="1800" spc="5" dirty="0" smtClean="0">
                <a:latin typeface="Calibri"/>
                <a:cs typeface="Calibri"/>
              </a:rPr>
              <a:t> </a:t>
            </a:r>
            <a:r>
              <a:rPr sz="1800" spc="-5" dirty="0" smtClean="0">
                <a:latin typeface="Calibri"/>
                <a:cs typeface="Calibri"/>
              </a:rPr>
              <a:t>T</a:t>
            </a:r>
            <a:r>
              <a:rPr sz="1800" spc="0" dirty="0" smtClean="0">
                <a:latin typeface="Calibri"/>
                <a:cs typeface="Calibri"/>
              </a:rPr>
              <a:t>h</a:t>
            </a:r>
            <a:r>
              <a:rPr sz="1800" spc="-10" dirty="0" smtClean="0">
                <a:latin typeface="Calibri"/>
                <a:cs typeface="Calibri"/>
              </a:rPr>
              <a:t>e</a:t>
            </a:r>
            <a:r>
              <a:rPr sz="1800" spc="5" dirty="0" smtClean="0">
                <a:latin typeface="Calibri"/>
                <a:cs typeface="Calibri"/>
              </a:rPr>
              <a:t> </a:t>
            </a:r>
            <a:r>
              <a:rPr sz="1800" spc="-5" dirty="0" smtClean="0">
                <a:latin typeface="Calibri"/>
                <a:cs typeface="Calibri"/>
              </a:rPr>
              <a:t>B</a:t>
            </a:r>
            <a:r>
              <a:rPr sz="1800" spc="0" dirty="0" smtClean="0">
                <a:latin typeface="Calibri"/>
                <a:cs typeface="Calibri"/>
              </a:rPr>
              <a:t>u</a:t>
            </a:r>
            <a:r>
              <a:rPr sz="1800" spc="-10" dirty="0" smtClean="0">
                <a:latin typeface="Calibri"/>
                <a:cs typeface="Calibri"/>
              </a:rPr>
              <a:t>l</a:t>
            </a:r>
            <a:r>
              <a:rPr sz="1800" spc="-5" dirty="0" smtClean="0">
                <a:latin typeface="Calibri"/>
                <a:cs typeface="Calibri"/>
              </a:rPr>
              <a:t>lio</a:t>
            </a:r>
            <a:r>
              <a:rPr sz="1800" spc="0" dirty="0" smtClean="0">
                <a:latin typeface="Calibri"/>
                <a:cs typeface="Calibri"/>
              </a:rPr>
              <a:t>n</a:t>
            </a:r>
            <a:r>
              <a:rPr sz="1800" spc="15" dirty="0" smtClean="0">
                <a:latin typeface="Calibri"/>
                <a:cs typeface="Calibri"/>
              </a:rPr>
              <a:t> </a:t>
            </a:r>
            <a:r>
              <a:rPr sz="1800" spc="-55" dirty="0" smtClean="0">
                <a:latin typeface="Calibri"/>
                <a:cs typeface="Calibri"/>
              </a:rPr>
              <a:t>R</a:t>
            </a:r>
            <a:r>
              <a:rPr sz="1800" spc="-5" dirty="0" smtClean="0">
                <a:latin typeface="Calibri"/>
                <a:cs typeface="Calibri"/>
              </a:rPr>
              <a:t>oo</a:t>
            </a:r>
            <a:r>
              <a:rPr sz="1800" spc="-15" dirty="0" smtClean="0">
                <a:latin typeface="Calibri"/>
                <a:cs typeface="Calibri"/>
              </a:rPr>
              <a:t>m</a:t>
            </a:r>
            <a:r>
              <a:rPr sz="1800" spc="-10" dirty="0" smtClean="0">
                <a:latin typeface="Calibri"/>
                <a:cs typeface="Calibri"/>
              </a:rPr>
              <a:t>'</a:t>
            </a:r>
            <a:r>
              <a:rPr sz="1800" spc="0" dirty="0" smtClean="0">
                <a:latin typeface="Calibri"/>
                <a:cs typeface="Calibri"/>
              </a:rPr>
              <a:t>s</a:t>
            </a:r>
            <a:r>
              <a:rPr sz="1800" spc="15" dirty="0" smtClean="0">
                <a:latin typeface="Calibri"/>
                <a:cs typeface="Calibri"/>
              </a:rPr>
              <a:t> </a:t>
            </a:r>
            <a:r>
              <a:rPr sz="1800" spc="-20" dirty="0" smtClean="0">
                <a:latin typeface="Calibri"/>
                <a:cs typeface="Calibri"/>
              </a:rPr>
              <a:t>c</a:t>
            </a:r>
            <a:r>
              <a:rPr sz="1800" spc="-5" dirty="0" smtClean="0">
                <a:latin typeface="Calibri"/>
                <a:cs typeface="Calibri"/>
              </a:rPr>
              <a:t>l</a:t>
            </a:r>
            <a:r>
              <a:rPr sz="1800" spc="-10" dirty="0" smtClean="0">
                <a:latin typeface="Calibri"/>
                <a:cs typeface="Calibri"/>
              </a:rPr>
              <a:t>ien</a:t>
            </a:r>
            <a:r>
              <a:rPr sz="1800" spc="-15" dirty="0" smtClean="0">
                <a:latin typeface="Calibri"/>
                <a:cs typeface="Calibri"/>
              </a:rPr>
              <a:t>t</a:t>
            </a:r>
            <a:r>
              <a:rPr sz="1800" spc="0" dirty="0" smtClean="0">
                <a:latin typeface="Calibri"/>
                <a:cs typeface="Calibri"/>
              </a:rPr>
              <a:t>s</a:t>
            </a:r>
            <a:r>
              <a:rPr sz="1800" spc="15" dirty="0" smtClean="0">
                <a:latin typeface="Calibri"/>
                <a:cs typeface="Calibri"/>
              </a:rPr>
              <a:t> </a:t>
            </a:r>
            <a:r>
              <a:rPr sz="1800" spc="-10" dirty="0" smtClean="0">
                <a:latin typeface="Calibri"/>
                <a:cs typeface="Calibri"/>
              </a:rPr>
              <a:t>a</a:t>
            </a:r>
            <a:r>
              <a:rPr sz="1800" spc="-40" dirty="0" smtClean="0">
                <a:latin typeface="Calibri"/>
                <a:cs typeface="Calibri"/>
              </a:rPr>
              <a:t>r</a:t>
            </a:r>
            <a:r>
              <a:rPr sz="1800" spc="-10" dirty="0" smtClean="0">
                <a:latin typeface="Calibri"/>
                <a:cs typeface="Calibri"/>
              </a:rPr>
              <a:t>e</a:t>
            </a:r>
            <a:r>
              <a:rPr sz="1800" spc="5" dirty="0" smtClean="0">
                <a:latin typeface="Calibri"/>
                <a:cs typeface="Calibri"/>
              </a:rPr>
              <a:t> </a:t>
            </a:r>
            <a:r>
              <a:rPr sz="1800" spc="0" dirty="0" smtClean="0">
                <a:latin typeface="Calibri"/>
                <a:cs typeface="Calibri"/>
              </a:rPr>
              <a:t>b</a:t>
            </a:r>
            <a:r>
              <a:rPr sz="1800" spc="-5" dirty="0" smtClean="0">
                <a:latin typeface="Calibri"/>
                <a:cs typeface="Calibri"/>
              </a:rPr>
              <a:t>o</a:t>
            </a:r>
            <a:r>
              <a:rPr sz="1800" spc="-15" dirty="0" smtClean="0">
                <a:latin typeface="Calibri"/>
                <a:cs typeface="Calibri"/>
              </a:rPr>
              <a:t>t</a:t>
            </a:r>
            <a:r>
              <a:rPr sz="1800" spc="0" dirty="0" smtClean="0">
                <a:latin typeface="Calibri"/>
                <a:cs typeface="Calibri"/>
              </a:rPr>
              <a:t>h </a:t>
            </a:r>
            <a:r>
              <a:rPr sz="1800" spc="-5" dirty="0" smtClean="0">
                <a:latin typeface="Calibri"/>
                <a:cs typeface="Calibri"/>
              </a:rPr>
              <a:t>i</a:t>
            </a:r>
            <a:r>
              <a:rPr sz="1800" spc="0" dirty="0" smtClean="0">
                <a:latin typeface="Calibri"/>
                <a:cs typeface="Calibri"/>
              </a:rPr>
              <a:t>nd</a:t>
            </a:r>
            <a:r>
              <a:rPr sz="1800" spc="-10" dirty="0" smtClean="0">
                <a:latin typeface="Calibri"/>
                <a:cs typeface="Calibri"/>
              </a:rPr>
              <a:t>ependent</a:t>
            </a:r>
            <a:r>
              <a:rPr sz="1800" spc="5" dirty="0" smtClean="0">
                <a:latin typeface="Calibri"/>
                <a:cs typeface="Calibri"/>
              </a:rPr>
              <a:t> </a:t>
            </a:r>
            <a:r>
              <a:rPr sz="1800" spc="-5" dirty="0" smtClean="0">
                <a:latin typeface="Calibri"/>
                <a:cs typeface="Calibri"/>
              </a:rPr>
              <a:t>j</a:t>
            </a:r>
            <a:r>
              <a:rPr sz="1800" spc="-20" dirty="0" smtClean="0">
                <a:latin typeface="Calibri"/>
                <a:cs typeface="Calibri"/>
              </a:rPr>
              <a:t>e</a:t>
            </a:r>
            <a:r>
              <a:rPr sz="1800" spc="-30" dirty="0" smtClean="0">
                <a:latin typeface="Calibri"/>
                <a:cs typeface="Calibri"/>
              </a:rPr>
              <a:t>w</a:t>
            </a:r>
            <a:r>
              <a:rPr sz="1800" spc="-10" dirty="0" smtClean="0">
                <a:latin typeface="Calibri"/>
                <a:cs typeface="Calibri"/>
              </a:rPr>
              <a:t>el</a:t>
            </a:r>
            <a:r>
              <a:rPr sz="1800" spc="-5" dirty="0" smtClean="0">
                <a:latin typeface="Calibri"/>
                <a:cs typeface="Calibri"/>
              </a:rPr>
              <a:t>l</a:t>
            </a:r>
            <a:r>
              <a:rPr sz="1800" spc="-10" dirty="0" smtClean="0">
                <a:latin typeface="Calibri"/>
                <a:cs typeface="Calibri"/>
              </a:rPr>
              <a:t>e</a:t>
            </a:r>
            <a:r>
              <a:rPr sz="1800" spc="-50" dirty="0" smtClean="0">
                <a:latin typeface="Calibri"/>
                <a:cs typeface="Calibri"/>
              </a:rPr>
              <a:t>r</a:t>
            </a:r>
            <a:r>
              <a:rPr sz="1800" spc="0" dirty="0" smtClean="0">
                <a:latin typeface="Calibri"/>
                <a:cs typeface="Calibri"/>
              </a:rPr>
              <a:t>s</a:t>
            </a:r>
            <a:r>
              <a:rPr sz="1800" spc="15" dirty="0" smtClean="0">
                <a:latin typeface="Calibri"/>
                <a:cs typeface="Calibri"/>
              </a:rPr>
              <a:t> </a:t>
            </a:r>
            <a:r>
              <a:rPr sz="1800" spc="0" dirty="0" smtClean="0">
                <a:latin typeface="Calibri"/>
                <a:cs typeface="Calibri"/>
              </a:rPr>
              <a:t>and</a:t>
            </a:r>
            <a:r>
              <a:rPr sz="1800" spc="15" dirty="0" smtClean="0">
                <a:latin typeface="Calibri"/>
                <a:cs typeface="Calibri"/>
              </a:rPr>
              <a:t> </a:t>
            </a:r>
            <a:r>
              <a:rPr sz="1800" spc="-5" dirty="0" smtClean="0">
                <a:latin typeface="Calibri"/>
                <a:cs typeface="Calibri"/>
              </a:rPr>
              <a:t>l</a:t>
            </a:r>
            <a:r>
              <a:rPr sz="1800" spc="-10" dirty="0" smtClean="0">
                <a:latin typeface="Calibri"/>
                <a:cs typeface="Calibri"/>
              </a:rPr>
              <a:t>a</a:t>
            </a:r>
            <a:r>
              <a:rPr sz="1800" spc="-40" dirty="0" smtClean="0">
                <a:latin typeface="Calibri"/>
                <a:cs typeface="Calibri"/>
              </a:rPr>
              <a:t>r</a:t>
            </a:r>
            <a:r>
              <a:rPr sz="1800" spc="-20" dirty="0" smtClean="0">
                <a:latin typeface="Calibri"/>
                <a:cs typeface="Calibri"/>
              </a:rPr>
              <a:t>g</a:t>
            </a:r>
            <a:r>
              <a:rPr sz="1800" spc="-10" dirty="0" smtClean="0">
                <a:latin typeface="Calibri"/>
                <a:cs typeface="Calibri"/>
              </a:rPr>
              <a:t>e</a:t>
            </a:r>
            <a:r>
              <a:rPr sz="1800" spc="5" dirty="0" smtClean="0">
                <a:latin typeface="Calibri"/>
                <a:cs typeface="Calibri"/>
              </a:rPr>
              <a:t> </a:t>
            </a:r>
            <a:r>
              <a:rPr sz="1800" spc="0" dirty="0" smtClean="0">
                <a:latin typeface="Calibri"/>
                <a:cs typeface="Calibri"/>
              </a:rPr>
              <a:t>p</a:t>
            </a:r>
            <a:r>
              <a:rPr sz="1800" spc="-15" dirty="0" smtClean="0">
                <a:latin typeface="Calibri"/>
                <a:cs typeface="Calibri"/>
              </a:rPr>
              <a:t>a</a:t>
            </a:r>
            <a:r>
              <a:rPr sz="1800" spc="-20" dirty="0" smtClean="0">
                <a:latin typeface="Calibri"/>
                <a:cs typeface="Calibri"/>
              </a:rPr>
              <a:t>w</a:t>
            </a:r>
            <a:r>
              <a:rPr sz="1800" spc="0" dirty="0" smtClean="0">
                <a:latin typeface="Calibri"/>
                <a:cs typeface="Calibri"/>
              </a:rPr>
              <a:t>n</a:t>
            </a:r>
            <a:r>
              <a:rPr sz="1800" spc="15" dirty="0" smtClean="0">
                <a:latin typeface="Calibri"/>
                <a:cs typeface="Calibri"/>
              </a:rPr>
              <a:t> </a:t>
            </a:r>
            <a:r>
              <a:rPr sz="1800" spc="0" dirty="0" smtClean="0">
                <a:latin typeface="Calibri"/>
                <a:cs typeface="Calibri"/>
              </a:rPr>
              <a:t>b</a:t>
            </a:r>
            <a:r>
              <a:rPr sz="1800" spc="-40" dirty="0" smtClean="0">
                <a:latin typeface="Calibri"/>
                <a:cs typeface="Calibri"/>
              </a:rPr>
              <a:t>r</a:t>
            </a:r>
            <a:r>
              <a:rPr sz="1800" spc="-5" dirty="0" smtClean="0">
                <a:latin typeface="Calibri"/>
                <a:cs typeface="Calibri"/>
              </a:rPr>
              <a:t>o</a:t>
            </a:r>
            <a:r>
              <a:rPr sz="1800" spc="-75" dirty="0" smtClean="0">
                <a:latin typeface="Calibri"/>
                <a:cs typeface="Calibri"/>
              </a:rPr>
              <a:t>k</a:t>
            </a:r>
            <a:r>
              <a:rPr sz="1800" spc="-10" dirty="0" smtClean="0">
                <a:latin typeface="Calibri"/>
                <a:cs typeface="Calibri"/>
              </a:rPr>
              <a:t>e</a:t>
            </a:r>
            <a:r>
              <a:rPr sz="1800" spc="-15" dirty="0" smtClean="0">
                <a:latin typeface="Calibri"/>
                <a:cs typeface="Calibri"/>
              </a:rPr>
              <a:t>r</a:t>
            </a:r>
            <a:r>
              <a:rPr sz="1800" spc="-5" dirty="0" smtClean="0">
                <a:latin typeface="Calibri"/>
                <a:cs typeface="Calibri"/>
              </a:rPr>
              <a:t>i</a:t>
            </a:r>
            <a:r>
              <a:rPr sz="1800" spc="0" dirty="0" smtClean="0">
                <a:latin typeface="Calibri"/>
                <a:cs typeface="Calibri"/>
              </a:rPr>
              <a:t>n</a:t>
            </a:r>
            <a:r>
              <a:rPr sz="1800" spc="-10" dirty="0" smtClean="0">
                <a:latin typeface="Calibri"/>
                <a:cs typeface="Calibri"/>
              </a:rPr>
              <a:t>g</a:t>
            </a:r>
            <a:r>
              <a:rPr sz="1800" spc="5" dirty="0" smtClean="0">
                <a:latin typeface="Calibri"/>
                <a:cs typeface="Calibri"/>
              </a:rPr>
              <a:t> </a:t>
            </a:r>
            <a:r>
              <a:rPr sz="1800" spc="-20" dirty="0" smtClean="0">
                <a:latin typeface="Calibri"/>
                <a:cs typeface="Calibri"/>
              </a:rPr>
              <a:t>c</a:t>
            </a:r>
            <a:r>
              <a:rPr sz="1800" spc="0" dirty="0" smtClean="0">
                <a:latin typeface="Calibri"/>
                <a:cs typeface="Calibri"/>
              </a:rPr>
              <a:t>ha</a:t>
            </a:r>
            <a:r>
              <a:rPr sz="1800" spc="-10" dirty="0" smtClean="0">
                <a:latin typeface="Calibri"/>
                <a:cs typeface="Calibri"/>
              </a:rPr>
              <a:t>i</a:t>
            </a:r>
            <a:r>
              <a:rPr sz="1800" spc="0" dirty="0" smtClean="0">
                <a:latin typeface="Calibri"/>
                <a:cs typeface="Calibri"/>
              </a:rPr>
              <a:t>ns</a:t>
            </a:r>
            <a:r>
              <a:rPr sz="1800" spc="-5" dirty="0" smtClean="0">
                <a:latin typeface="Calibri"/>
                <a:cs typeface="Calibri"/>
              </a:rPr>
              <a:t>,</a:t>
            </a:r>
            <a:r>
              <a:rPr sz="1800" spc="20" dirty="0" smtClean="0">
                <a:latin typeface="Calibri"/>
                <a:cs typeface="Calibri"/>
              </a:rPr>
              <a:t> </a:t>
            </a:r>
            <a:r>
              <a:rPr sz="1800" spc="-5" dirty="0" smtClean="0">
                <a:latin typeface="Calibri"/>
                <a:cs typeface="Calibri"/>
              </a:rPr>
              <a:t>i</a:t>
            </a:r>
            <a:r>
              <a:rPr sz="1800" spc="-25" dirty="0" smtClean="0">
                <a:latin typeface="Calibri"/>
                <a:cs typeface="Calibri"/>
              </a:rPr>
              <a:t>n</a:t>
            </a:r>
            <a:r>
              <a:rPr sz="1800" spc="-20" dirty="0" smtClean="0">
                <a:latin typeface="Calibri"/>
                <a:cs typeface="Calibri"/>
              </a:rPr>
              <a:t>v</a:t>
            </a:r>
            <a:r>
              <a:rPr sz="1800" spc="-10" dirty="0" smtClean="0">
                <a:latin typeface="Calibri"/>
                <a:cs typeface="Calibri"/>
              </a:rPr>
              <a:t>e</a:t>
            </a:r>
            <a:r>
              <a:rPr sz="1800" spc="-20" dirty="0" smtClean="0">
                <a:latin typeface="Calibri"/>
                <a:cs typeface="Calibri"/>
              </a:rPr>
              <a:t>s</a:t>
            </a:r>
            <a:r>
              <a:rPr sz="1800" spc="-25" dirty="0" smtClean="0">
                <a:latin typeface="Calibri"/>
                <a:cs typeface="Calibri"/>
              </a:rPr>
              <a:t>t</a:t>
            </a:r>
            <a:r>
              <a:rPr sz="1800" spc="-5" dirty="0" smtClean="0">
                <a:latin typeface="Calibri"/>
                <a:cs typeface="Calibri"/>
              </a:rPr>
              <a:t>o</a:t>
            </a:r>
            <a:r>
              <a:rPr sz="1800" spc="-50" dirty="0" smtClean="0">
                <a:latin typeface="Calibri"/>
                <a:cs typeface="Calibri"/>
              </a:rPr>
              <a:t>r</a:t>
            </a:r>
            <a:r>
              <a:rPr sz="1800" spc="0" dirty="0" smtClean="0">
                <a:latin typeface="Calibri"/>
                <a:cs typeface="Calibri"/>
              </a:rPr>
              <a:t>s</a:t>
            </a:r>
            <a:r>
              <a:rPr sz="1800" spc="-10" dirty="0" smtClean="0">
                <a:latin typeface="Calibri"/>
                <a:cs typeface="Calibri"/>
              </a:rPr>
              <a:t> </a:t>
            </a:r>
            <a:r>
              <a:rPr sz="1800" spc="0" dirty="0" smtClean="0">
                <a:latin typeface="Calibri"/>
                <a:cs typeface="Calibri"/>
              </a:rPr>
              <a:t>and </a:t>
            </a:r>
            <a:r>
              <a:rPr sz="1800" spc="-5" dirty="0" smtClean="0">
                <a:latin typeface="Calibri"/>
                <a:cs typeface="Calibri"/>
              </a:rPr>
              <a:t>i</a:t>
            </a:r>
            <a:r>
              <a:rPr sz="1800" spc="-10" dirty="0" smtClean="0">
                <a:latin typeface="Calibri"/>
                <a:cs typeface="Calibri"/>
              </a:rPr>
              <a:t>n</a:t>
            </a:r>
            <a:r>
              <a:rPr sz="1800" spc="-40" dirty="0" smtClean="0">
                <a:latin typeface="Calibri"/>
                <a:cs typeface="Calibri"/>
              </a:rPr>
              <a:t>t</a:t>
            </a:r>
            <a:r>
              <a:rPr sz="1800" spc="-10" dirty="0" smtClean="0">
                <a:latin typeface="Calibri"/>
                <a:cs typeface="Calibri"/>
              </a:rPr>
              <a:t>e</a:t>
            </a:r>
            <a:r>
              <a:rPr sz="1800" spc="-15" dirty="0" smtClean="0">
                <a:latin typeface="Calibri"/>
                <a:cs typeface="Calibri"/>
              </a:rPr>
              <a:t>r</a:t>
            </a:r>
            <a:r>
              <a:rPr sz="1800" spc="0" dirty="0" smtClean="0">
                <a:latin typeface="Calibri"/>
                <a:cs typeface="Calibri"/>
              </a:rPr>
              <a:t>n</a:t>
            </a:r>
            <a:r>
              <a:rPr sz="1800" spc="-15" dirty="0" smtClean="0">
                <a:latin typeface="Calibri"/>
                <a:cs typeface="Calibri"/>
              </a:rPr>
              <a:t>at</a:t>
            </a:r>
            <a:r>
              <a:rPr sz="1800" spc="-10" dirty="0" smtClean="0">
                <a:latin typeface="Calibri"/>
                <a:cs typeface="Calibri"/>
              </a:rPr>
              <a:t>i</a:t>
            </a:r>
            <a:r>
              <a:rPr sz="1800" spc="-5" dirty="0" smtClean="0">
                <a:latin typeface="Calibri"/>
                <a:cs typeface="Calibri"/>
              </a:rPr>
              <a:t>o</a:t>
            </a:r>
            <a:r>
              <a:rPr sz="1800" spc="0" dirty="0" smtClean="0">
                <a:latin typeface="Calibri"/>
                <a:cs typeface="Calibri"/>
              </a:rPr>
              <a:t>nal</a:t>
            </a:r>
            <a:r>
              <a:rPr sz="1800" spc="20" dirty="0" smtClean="0">
                <a:latin typeface="Calibri"/>
                <a:cs typeface="Calibri"/>
              </a:rPr>
              <a:t> </a:t>
            </a:r>
            <a:r>
              <a:rPr sz="1800" spc="-10" dirty="0" smtClean="0">
                <a:latin typeface="Calibri"/>
                <a:cs typeface="Calibri"/>
              </a:rPr>
              <a:t>i</a:t>
            </a:r>
            <a:r>
              <a:rPr sz="1800" spc="0" dirty="0" smtClean="0">
                <a:latin typeface="Calibri"/>
                <a:cs typeface="Calibri"/>
              </a:rPr>
              <a:t>n</a:t>
            </a:r>
            <a:r>
              <a:rPr sz="1800" spc="-20" dirty="0" smtClean="0">
                <a:latin typeface="Calibri"/>
                <a:cs typeface="Calibri"/>
              </a:rPr>
              <a:t>s</a:t>
            </a:r>
            <a:r>
              <a:rPr sz="1800" spc="-15" dirty="0" smtClean="0">
                <a:latin typeface="Calibri"/>
                <a:cs typeface="Calibri"/>
              </a:rPr>
              <a:t>t</a:t>
            </a:r>
            <a:r>
              <a:rPr sz="1800" spc="-5" dirty="0" smtClean="0">
                <a:latin typeface="Calibri"/>
                <a:cs typeface="Calibri"/>
              </a:rPr>
              <a:t>i</a:t>
            </a:r>
            <a:r>
              <a:rPr sz="1800" spc="-15" dirty="0" smtClean="0">
                <a:latin typeface="Calibri"/>
                <a:cs typeface="Calibri"/>
              </a:rPr>
              <a:t>t</a:t>
            </a:r>
            <a:r>
              <a:rPr sz="1800" spc="0" dirty="0" smtClean="0">
                <a:latin typeface="Calibri"/>
                <a:cs typeface="Calibri"/>
              </a:rPr>
              <a:t>u</a:t>
            </a:r>
            <a:r>
              <a:rPr sz="1800" spc="-15" dirty="0" smtClean="0">
                <a:latin typeface="Calibri"/>
                <a:cs typeface="Calibri"/>
              </a:rPr>
              <a:t>t</a:t>
            </a:r>
            <a:r>
              <a:rPr sz="1800" spc="-5" dirty="0" smtClean="0">
                <a:latin typeface="Calibri"/>
                <a:cs typeface="Calibri"/>
              </a:rPr>
              <a:t>io</a:t>
            </a:r>
            <a:r>
              <a:rPr sz="1800" spc="0" dirty="0" smtClean="0">
                <a:latin typeface="Calibri"/>
                <a:cs typeface="Calibri"/>
              </a:rPr>
              <a:t>ns. </a:t>
            </a:r>
            <a:r>
              <a:rPr sz="1800" spc="-5" dirty="0" smtClean="0">
                <a:latin typeface="Calibri"/>
                <a:cs typeface="Calibri"/>
              </a:rPr>
              <a:t>T</a:t>
            </a:r>
            <a:r>
              <a:rPr sz="1800" spc="0" dirty="0" smtClean="0">
                <a:latin typeface="Calibri"/>
                <a:cs typeface="Calibri"/>
              </a:rPr>
              <a:t>h</a:t>
            </a:r>
            <a:r>
              <a:rPr sz="1800" spc="-10" dirty="0" smtClean="0">
                <a:latin typeface="Calibri"/>
                <a:cs typeface="Calibri"/>
              </a:rPr>
              <a:t>e</a:t>
            </a:r>
            <a:r>
              <a:rPr sz="1800" spc="5" dirty="0" smtClean="0">
                <a:latin typeface="Calibri"/>
                <a:cs typeface="Calibri"/>
              </a:rPr>
              <a:t> </a:t>
            </a:r>
            <a:r>
              <a:rPr sz="1800" spc="-10" dirty="0" smtClean="0">
                <a:latin typeface="Calibri"/>
                <a:cs typeface="Calibri"/>
              </a:rPr>
              <a:t>Bul</a:t>
            </a:r>
            <a:r>
              <a:rPr sz="1800" spc="-5" dirty="0" smtClean="0">
                <a:latin typeface="Calibri"/>
                <a:cs typeface="Calibri"/>
              </a:rPr>
              <a:t>lio</a:t>
            </a:r>
            <a:r>
              <a:rPr sz="1800" spc="0" dirty="0" smtClean="0">
                <a:latin typeface="Calibri"/>
                <a:cs typeface="Calibri"/>
              </a:rPr>
              <a:t>n</a:t>
            </a:r>
            <a:r>
              <a:rPr sz="1800" spc="25" dirty="0" smtClean="0">
                <a:latin typeface="Calibri"/>
                <a:cs typeface="Calibri"/>
              </a:rPr>
              <a:t> </a:t>
            </a:r>
            <a:r>
              <a:rPr sz="1800" spc="-55" dirty="0" smtClean="0">
                <a:latin typeface="Calibri"/>
                <a:cs typeface="Calibri"/>
              </a:rPr>
              <a:t>R</a:t>
            </a:r>
            <a:r>
              <a:rPr sz="1800" spc="-5" dirty="0" smtClean="0">
                <a:latin typeface="Calibri"/>
                <a:cs typeface="Calibri"/>
              </a:rPr>
              <a:t>oo</a:t>
            </a:r>
            <a:r>
              <a:rPr sz="1800" spc="-15" dirty="0" smtClean="0">
                <a:latin typeface="Calibri"/>
                <a:cs typeface="Calibri"/>
              </a:rPr>
              <a:t>m </a:t>
            </a:r>
            <a:r>
              <a:rPr sz="1800" spc="-20" dirty="0" smtClean="0">
                <a:latin typeface="Calibri"/>
                <a:cs typeface="Calibri"/>
              </a:rPr>
              <a:t>s</a:t>
            </a:r>
            <a:r>
              <a:rPr sz="1800" spc="-15" dirty="0" smtClean="0">
                <a:latin typeface="Calibri"/>
                <a:cs typeface="Calibri"/>
              </a:rPr>
              <a:t>tr</a:t>
            </a:r>
            <a:r>
              <a:rPr sz="1800" spc="-5" dirty="0" smtClean="0">
                <a:latin typeface="Calibri"/>
                <a:cs typeface="Calibri"/>
              </a:rPr>
              <a:t>i</a:t>
            </a:r>
            <a:r>
              <a:rPr sz="1800" spc="-20" dirty="0" smtClean="0">
                <a:latin typeface="Calibri"/>
                <a:cs typeface="Calibri"/>
              </a:rPr>
              <a:t>v</a:t>
            </a:r>
            <a:r>
              <a:rPr sz="1800" spc="-10" dirty="0" smtClean="0">
                <a:latin typeface="Calibri"/>
                <a:cs typeface="Calibri"/>
              </a:rPr>
              <a:t>es </a:t>
            </a:r>
            <a:r>
              <a:rPr sz="1800" spc="-25" dirty="0" smtClean="0">
                <a:latin typeface="Calibri"/>
                <a:cs typeface="Calibri"/>
              </a:rPr>
              <a:t>t</a:t>
            </a:r>
            <a:r>
              <a:rPr sz="1800" spc="0" dirty="0" smtClean="0">
                <a:latin typeface="Calibri"/>
                <a:cs typeface="Calibri"/>
              </a:rPr>
              <a:t>o</a:t>
            </a:r>
            <a:r>
              <a:rPr sz="1800" spc="10" dirty="0" smtClean="0">
                <a:latin typeface="Calibri"/>
                <a:cs typeface="Calibri"/>
              </a:rPr>
              <a:t> </a:t>
            </a:r>
            <a:r>
              <a:rPr sz="1800" spc="-10" dirty="0" smtClean="0">
                <a:latin typeface="Calibri"/>
                <a:cs typeface="Calibri"/>
              </a:rPr>
              <a:t>ensu</a:t>
            </a:r>
            <a:r>
              <a:rPr sz="1800" spc="-40" dirty="0" smtClean="0">
                <a:latin typeface="Calibri"/>
                <a:cs typeface="Calibri"/>
              </a:rPr>
              <a:t>r</a:t>
            </a:r>
            <a:r>
              <a:rPr sz="1800" spc="-10" dirty="0" smtClean="0">
                <a:latin typeface="Calibri"/>
                <a:cs typeface="Calibri"/>
              </a:rPr>
              <a:t>e</a:t>
            </a:r>
            <a:r>
              <a:rPr sz="1800" spc="5" dirty="0" smtClean="0">
                <a:latin typeface="Calibri"/>
                <a:cs typeface="Calibri"/>
              </a:rPr>
              <a:t> </a:t>
            </a:r>
            <a:r>
              <a:rPr sz="1800" spc="-15" dirty="0" smtClean="0">
                <a:latin typeface="Calibri"/>
                <a:cs typeface="Calibri"/>
              </a:rPr>
              <a:t>t</a:t>
            </a:r>
            <a:r>
              <a:rPr sz="1800" spc="0" dirty="0" smtClean="0">
                <a:latin typeface="Calibri"/>
                <a:cs typeface="Calibri"/>
              </a:rPr>
              <a:t>h</a:t>
            </a:r>
            <a:r>
              <a:rPr sz="1800" spc="-15" dirty="0" smtClean="0">
                <a:latin typeface="Calibri"/>
                <a:cs typeface="Calibri"/>
              </a:rPr>
              <a:t>a</a:t>
            </a:r>
            <a:r>
              <a:rPr sz="1800" spc="-10" dirty="0" smtClean="0">
                <a:latin typeface="Calibri"/>
                <a:cs typeface="Calibri"/>
              </a:rPr>
              <a:t>t</a:t>
            </a:r>
            <a:r>
              <a:rPr sz="1800" spc="-5" dirty="0" smtClean="0">
                <a:latin typeface="Calibri"/>
                <a:cs typeface="Calibri"/>
              </a:rPr>
              <a:t> </a:t>
            </a:r>
            <a:r>
              <a:rPr sz="1800" spc="0" dirty="0" smtClean="0">
                <a:latin typeface="Calibri"/>
                <a:cs typeface="Calibri"/>
              </a:rPr>
              <a:t>a</a:t>
            </a:r>
            <a:r>
              <a:rPr sz="1800" spc="-5" dirty="0" smtClean="0">
                <a:latin typeface="Calibri"/>
                <a:cs typeface="Calibri"/>
              </a:rPr>
              <a:t>l</a:t>
            </a:r>
            <a:r>
              <a:rPr sz="1800" spc="0" dirty="0" smtClean="0">
                <a:latin typeface="Calibri"/>
                <a:cs typeface="Calibri"/>
              </a:rPr>
              <a:t>l</a:t>
            </a:r>
            <a:r>
              <a:rPr sz="1800" spc="5" dirty="0" smtClean="0">
                <a:latin typeface="Calibri"/>
                <a:cs typeface="Calibri"/>
              </a:rPr>
              <a:t> </a:t>
            </a:r>
            <a:r>
              <a:rPr sz="1800" spc="-5" dirty="0" smtClean="0">
                <a:latin typeface="Calibri"/>
                <a:cs typeface="Calibri"/>
              </a:rPr>
              <a:t>o</a:t>
            </a:r>
            <a:r>
              <a:rPr sz="1800" spc="0" dirty="0" smtClean="0">
                <a:latin typeface="Calibri"/>
                <a:cs typeface="Calibri"/>
              </a:rPr>
              <a:t>f </a:t>
            </a:r>
            <a:r>
              <a:rPr sz="1800" spc="-5" dirty="0" smtClean="0">
                <a:latin typeface="Calibri"/>
                <a:cs typeface="Calibri"/>
              </a:rPr>
              <a:t>o</a:t>
            </a:r>
            <a:r>
              <a:rPr sz="1800" spc="0" dirty="0" smtClean="0">
                <a:latin typeface="Calibri"/>
                <a:cs typeface="Calibri"/>
              </a:rPr>
              <a:t>u</a:t>
            </a:r>
            <a:r>
              <a:rPr sz="1800" spc="-10" dirty="0" smtClean="0">
                <a:latin typeface="Calibri"/>
                <a:cs typeface="Calibri"/>
              </a:rPr>
              <a:t>r</a:t>
            </a:r>
            <a:r>
              <a:rPr sz="1800" spc="5" dirty="0" smtClean="0">
                <a:latin typeface="Calibri"/>
                <a:cs typeface="Calibri"/>
              </a:rPr>
              <a:t> </a:t>
            </a:r>
            <a:r>
              <a:rPr sz="1800" spc="-20" dirty="0" smtClean="0">
                <a:latin typeface="Calibri"/>
                <a:cs typeface="Calibri"/>
              </a:rPr>
              <a:t>c</a:t>
            </a:r>
            <a:r>
              <a:rPr sz="1800" spc="-5" dirty="0" smtClean="0">
                <a:latin typeface="Calibri"/>
                <a:cs typeface="Calibri"/>
              </a:rPr>
              <a:t>li</a:t>
            </a:r>
            <a:r>
              <a:rPr sz="1800" spc="-10" dirty="0" smtClean="0">
                <a:latin typeface="Calibri"/>
                <a:cs typeface="Calibri"/>
              </a:rPr>
              <a:t>en</a:t>
            </a:r>
            <a:r>
              <a:rPr sz="1800" spc="-15" dirty="0" smtClean="0">
                <a:latin typeface="Calibri"/>
                <a:cs typeface="Calibri"/>
              </a:rPr>
              <a:t>t</a:t>
            </a:r>
            <a:r>
              <a:rPr sz="1800" spc="0" dirty="0" smtClean="0">
                <a:latin typeface="Calibri"/>
                <a:cs typeface="Calibri"/>
              </a:rPr>
              <a:t>s</a:t>
            </a:r>
            <a:r>
              <a:rPr sz="1800" spc="-5" dirty="0" smtClean="0">
                <a:latin typeface="Calibri"/>
                <a:cs typeface="Calibri"/>
              </a:rPr>
              <a:t>,</a:t>
            </a:r>
            <a:r>
              <a:rPr sz="1800" spc="5" dirty="0" smtClean="0">
                <a:latin typeface="Calibri"/>
                <a:cs typeface="Calibri"/>
              </a:rPr>
              <a:t> </a:t>
            </a:r>
            <a:r>
              <a:rPr sz="1800" spc="-10" dirty="0" smtClean="0">
                <a:latin typeface="Calibri"/>
                <a:cs typeface="Calibri"/>
              </a:rPr>
              <a:t>la</a:t>
            </a:r>
            <a:r>
              <a:rPr sz="1800" spc="-40" dirty="0" smtClean="0">
                <a:latin typeface="Calibri"/>
                <a:cs typeface="Calibri"/>
              </a:rPr>
              <a:t>r</a:t>
            </a:r>
            <a:r>
              <a:rPr sz="1800" spc="-20" dirty="0" smtClean="0">
                <a:latin typeface="Calibri"/>
                <a:cs typeface="Calibri"/>
              </a:rPr>
              <a:t>g</a:t>
            </a:r>
            <a:r>
              <a:rPr sz="1800" spc="-10" dirty="0" smtClean="0">
                <a:latin typeface="Calibri"/>
                <a:cs typeface="Calibri"/>
              </a:rPr>
              <a:t>e</a:t>
            </a:r>
            <a:r>
              <a:rPr sz="1800" spc="5" dirty="0" smtClean="0">
                <a:latin typeface="Calibri"/>
                <a:cs typeface="Calibri"/>
              </a:rPr>
              <a:t> </a:t>
            </a:r>
            <a:r>
              <a:rPr sz="1800" spc="-5" dirty="0" smtClean="0">
                <a:latin typeface="Calibri"/>
                <a:cs typeface="Calibri"/>
              </a:rPr>
              <a:t>o</a:t>
            </a:r>
            <a:r>
              <a:rPr sz="1800" spc="-10" dirty="0" smtClean="0">
                <a:latin typeface="Calibri"/>
                <a:cs typeface="Calibri"/>
              </a:rPr>
              <a:t>r</a:t>
            </a:r>
            <a:r>
              <a:rPr sz="1800" spc="5" dirty="0" smtClean="0">
                <a:latin typeface="Calibri"/>
                <a:cs typeface="Calibri"/>
              </a:rPr>
              <a:t> </a:t>
            </a:r>
            <a:r>
              <a:rPr sz="1800" spc="0" dirty="0" smtClean="0">
                <a:latin typeface="Calibri"/>
                <a:cs typeface="Calibri"/>
              </a:rPr>
              <a:t>sma</a:t>
            </a:r>
            <a:r>
              <a:rPr sz="1800" spc="-5" dirty="0" smtClean="0">
                <a:latin typeface="Calibri"/>
                <a:cs typeface="Calibri"/>
              </a:rPr>
              <a:t>l</a:t>
            </a:r>
            <a:r>
              <a:rPr sz="1800" spc="-10" dirty="0" smtClean="0">
                <a:latin typeface="Calibri"/>
                <a:cs typeface="Calibri"/>
              </a:rPr>
              <a:t>l</a:t>
            </a:r>
            <a:r>
              <a:rPr sz="1800" spc="-5" dirty="0" smtClean="0">
                <a:latin typeface="Calibri"/>
                <a:cs typeface="Calibri"/>
              </a:rPr>
              <a:t>,</a:t>
            </a:r>
            <a:r>
              <a:rPr sz="1800" spc="5" dirty="0" smtClean="0">
                <a:latin typeface="Calibri"/>
                <a:cs typeface="Calibri"/>
              </a:rPr>
              <a:t> </a:t>
            </a:r>
            <a:r>
              <a:rPr sz="1800" spc="0" dirty="0" smtClean="0">
                <a:latin typeface="Calibri"/>
                <a:cs typeface="Calibri"/>
              </a:rPr>
              <a:t>b</a:t>
            </a:r>
            <a:r>
              <a:rPr sz="1800" spc="-10" dirty="0" smtClean="0">
                <a:latin typeface="Calibri"/>
                <a:cs typeface="Calibri"/>
              </a:rPr>
              <a:t>en</a:t>
            </a:r>
            <a:r>
              <a:rPr sz="1800" spc="-20" dirty="0" smtClean="0">
                <a:latin typeface="Calibri"/>
                <a:cs typeface="Calibri"/>
              </a:rPr>
              <a:t>e</a:t>
            </a:r>
            <a:r>
              <a:rPr sz="1800" spc="0" dirty="0" smtClean="0">
                <a:latin typeface="Calibri"/>
                <a:cs typeface="Calibri"/>
              </a:rPr>
              <a:t>f</a:t>
            </a:r>
            <a:r>
              <a:rPr sz="1800" spc="-5" dirty="0" smtClean="0">
                <a:latin typeface="Calibri"/>
                <a:cs typeface="Calibri"/>
              </a:rPr>
              <a:t>i</a:t>
            </a:r>
            <a:r>
              <a:rPr sz="1800" spc="-10" dirty="0" smtClean="0">
                <a:latin typeface="Calibri"/>
                <a:cs typeface="Calibri"/>
              </a:rPr>
              <a:t>t</a:t>
            </a:r>
            <a:r>
              <a:rPr sz="1800" spc="-5" dirty="0" smtClean="0">
                <a:latin typeface="Calibri"/>
                <a:cs typeface="Calibri"/>
              </a:rPr>
              <a:t> </a:t>
            </a:r>
            <a:r>
              <a:rPr sz="1800" spc="0" dirty="0" smtClean="0">
                <a:latin typeface="Calibri"/>
                <a:cs typeface="Calibri"/>
              </a:rPr>
              <a:t>f</a:t>
            </a:r>
            <a:r>
              <a:rPr sz="1800" spc="-40" dirty="0" smtClean="0">
                <a:latin typeface="Calibri"/>
                <a:cs typeface="Calibri"/>
              </a:rPr>
              <a:t>r</a:t>
            </a:r>
            <a:r>
              <a:rPr sz="1800" spc="-5" dirty="0" smtClean="0">
                <a:latin typeface="Calibri"/>
                <a:cs typeface="Calibri"/>
              </a:rPr>
              <a:t>o</a:t>
            </a:r>
            <a:r>
              <a:rPr sz="1800" spc="-15" dirty="0" smtClean="0">
                <a:latin typeface="Calibri"/>
                <a:cs typeface="Calibri"/>
              </a:rPr>
              <a:t>m </a:t>
            </a:r>
            <a:r>
              <a:rPr sz="1800" spc="-5" dirty="0" smtClean="0">
                <a:latin typeface="Calibri"/>
                <a:cs typeface="Calibri"/>
              </a:rPr>
              <a:t>o</a:t>
            </a:r>
            <a:r>
              <a:rPr sz="1800" spc="0" dirty="0" smtClean="0">
                <a:latin typeface="Calibri"/>
                <a:cs typeface="Calibri"/>
              </a:rPr>
              <a:t>u</a:t>
            </a:r>
            <a:r>
              <a:rPr sz="1800" spc="-10" dirty="0" smtClean="0">
                <a:latin typeface="Calibri"/>
                <a:cs typeface="Calibri"/>
              </a:rPr>
              <a:t>r</a:t>
            </a:r>
            <a:r>
              <a:rPr sz="1800" spc="-5" dirty="0" smtClean="0">
                <a:latin typeface="Calibri"/>
                <a:cs typeface="Calibri"/>
              </a:rPr>
              <a:t> </a:t>
            </a:r>
            <a:r>
              <a:rPr sz="1800" spc="-30" dirty="0" smtClean="0">
                <a:latin typeface="Calibri"/>
                <a:cs typeface="Calibri"/>
              </a:rPr>
              <a:t>e</a:t>
            </a:r>
            <a:r>
              <a:rPr sz="1800" spc="-40" dirty="0" smtClean="0">
                <a:latin typeface="Calibri"/>
                <a:cs typeface="Calibri"/>
              </a:rPr>
              <a:t>x</a:t>
            </a:r>
            <a:r>
              <a:rPr sz="1800" spc="-20" dirty="0" smtClean="0">
                <a:latin typeface="Calibri"/>
                <a:cs typeface="Calibri"/>
              </a:rPr>
              <a:t>c</a:t>
            </a:r>
            <a:r>
              <a:rPr sz="1800" spc="-10" dirty="0" smtClean="0">
                <a:latin typeface="Calibri"/>
                <a:cs typeface="Calibri"/>
              </a:rPr>
              <a:t>el</a:t>
            </a:r>
            <a:r>
              <a:rPr sz="1800" spc="-5" dirty="0" smtClean="0">
                <a:latin typeface="Calibri"/>
                <a:cs typeface="Calibri"/>
              </a:rPr>
              <a:t>l</a:t>
            </a:r>
            <a:r>
              <a:rPr sz="1800" spc="-10" dirty="0" smtClean="0">
                <a:latin typeface="Calibri"/>
                <a:cs typeface="Calibri"/>
              </a:rPr>
              <a:t>ent</a:t>
            </a:r>
            <a:r>
              <a:rPr sz="1800" spc="-5" dirty="0" smtClean="0">
                <a:latin typeface="Calibri"/>
                <a:cs typeface="Calibri"/>
              </a:rPr>
              <a:t> </a:t>
            </a:r>
            <a:r>
              <a:rPr sz="1800" spc="0" dirty="0" smtClean="0">
                <a:latin typeface="Calibri"/>
                <a:cs typeface="Calibri"/>
              </a:rPr>
              <a:t>bus</a:t>
            </a:r>
            <a:r>
              <a:rPr sz="1800" spc="-5" dirty="0" smtClean="0">
                <a:latin typeface="Calibri"/>
                <a:cs typeface="Calibri"/>
              </a:rPr>
              <a:t>i</a:t>
            </a:r>
            <a:r>
              <a:rPr sz="1800" spc="0" dirty="0" smtClean="0">
                <a:latin typeface="Calibri"/>
                <a:cs typeface="Calibri"/>
              </a:rPr>
              <a:t>n</a:t>
            </a:r>
            <a:r>
              <a:rPr sz="1800" spc="-10" dirty="0" smtClean="0">
                <a:latin typeface="Calibri"/>
                <a:cs typeface="Calibri"/>
              </a:rPr>
              <a:t>ess</a:t>
            </a:r>
            <a:r>
              <a:rPr sz="1800" spc="5" dirty="0" smtClean="0">
                <a:latin typeface="Calibri"/>
                <a:cs typeface="Calibri"/>
              </a:rPr>
              <a:t> </a:t>
            </a:r>
            <a:r>
              <a:rPr sz="1800" spc="0" dirty="0" smtClean="0">
                <a:latin typeface="Calibri"/>
                <a:cs typeface="Calibri"/>
              </a:rPr>
              <a:t>and p</a:t>
            </a:r>
            <a:r>
              <a:rPr sz="1800" spc="-35" dirty="0" smtClean="0">
                <a:latin typeface="Calibri"/>
                <a:cs typeface="Calibri"/>
              </a:rPr>
              <a:t>a</a:t>
            </a:r>
            <a:r>
              <a:rPr sz="1800" spc="-15" dirty="0" smtClean="0">
                <a:latin typeface="Calibri"/>
                <a:cs typeface="Calibri"/>
              </a:rPr>
              <a:t>yme</a:t>
            </a:r>
            <a:r>
              <a:rPr sz="1800" spc="-10" dirty="0" smtClean="0">
                <a:latin typeface="Calibri"/>
                <a:cs typeface="Calibri"/>
              </a:rPr>
              <a:t>nt</a:t>
            </a:r>
            <a:r>
              <a:rPr sz="1800" spc="-5" dirty="0" smtClean="0">
                <a:latin typeface="Calibri"/>
                <a:cs typeface="Calibri"/>
              </a:rPr>
              <a:t> </a:t>
            </a:r>
            <a:r>
              <a:rPr sz="1800" spc="-40" dirty="0" smtClean="0">
                <a:latin typeface="Calibri"/>
                <a:cs typeface="Calibri"/>
              </a:rPr>
              <a:t>t</a:t>
            </a:r>
            <a:r>
              <a:rPr sz="1800" spc="-10" dirty="0" smtClean="0">
                <a:latin typeface="Calibri"/>
                <a:cs typeface="Calibri"/>
              </a:rPr>
              <a:t>e</a:t>
            </a:r>
            <a:r>
              <a:rPr sz="1800" spc="-15" dirty="0" smtClean="0">
                <a:latin typeface="Calibri"/>
                <a:cs typeface="Calibri"/>
              </a:rPr>
              <a:t>r</a:t>
            </a:r>
            <a:r>
              <a:rPr sz="1800" spc="-10" dirty="0" smtClean="0">
                <a:latin typeface="Calibri"/>
                <a:cs typeface="Calibri"/>
              </a:rPr>
              <a:t>ms,</a:t>
            </a:r>
            <a:r>
              <a:rPr sz="1800" spc="5" dirty="0" smtClean="0">
                <a:latin typeface="Calibri"/>
                <a:cs typeface="Calibri"/>
              </a:rPr>
              <a:t> </a:t>
            </a:r>
            <a:r>
              <a:rPr sz="1800" spc="0" dirty="0" smtClean="0">
                <a:latin typeface="Calibri"/>
                <a:cs typeface="Calibri"/>
              </a:rPr>
              <a:t>and </a:t>
            </a:r>
            <a:r>
              <a:rPr sz="1800" spc="-30" dirty="0" smtClean="0">
                <a:latin typeface="Calibri"/>
                <a:cs typeface="Calibri"/>
              </a:rPr>
              <a:t>e</a:t>
            </a:r>
            <a:r>
              <a:rPr sz="1800" spc="0" dirty="0" smtClean="0">
                <a:latin typeface="Calibri"/>
                <a:cs typeface="Calibri"/>
              </a:rPr>
              <a:t>xp</a:t>
            </a:r>
            <a:r>
              <a:rPr sz="1800" spc="-10" dirty="0" smtClean="0">
                <a:latin typeface="Calibri"/>
                <a:cs typeface="Calibri"/>
              </a:rPr>
              <a:t>e</a:t>
            </a:r>
            <a:r>
              <a:rPr sz="1800" spc="-15" dirty="0" smtClean="0">
                <a:latin typeface="Calibri"/>
                <a:cs typeface="Calibri"/>
              </a:rPr>
              <a:t>r</a:t>
            </a:r>
            <a:r>
              <a:rPr sz="1800" spc="-10" dirty="0" smtClean="0">
                <a:latin typeface="Calibri"/>
                <a:cs typeface="Calibri"/>
              </a:rPr>
              <a:t>ien</a:t>
            </a:r>
            <a:r>
              <a:rPr sz="1800" spc="-20" dirty="0" smtClean="0">
                <a:latin typeface="Calibri"/>
                <a:cs typeface="Calibri"/>
              </a:rPr>
              <a:t>c</a:t>
            </a:r>
            <a:r>
              <a:rPr sz="1800" spc="-10" dirty="0" smtClean="0">
                <a:latin typeface="Calibri"/>
                <a:cs typeface="Calibri"/>
              </a:rPr>
              <a:t>e</a:t>
            </a:r>
            <a:r>
              <a:rPr sz="1800" spc="15" dirty="0" smtClean="0">
                <a:latin typeface="Calibri"/>
                <a:cs typeface="Calibri"/>
              </a:rPr>
              <a:t> </a:t>
            </a:r>
            <a:r>
              <a:rPr sz="1800" spc="-5" dirty="0" smtClean="0">
                <a:latin typeface="Calibri"/>
                <a:cs typeface="Calibri"/>
              </a:rPr>
              <a:t>o</a:t>
            </a:r>
            <a:r>
              <a:rPr sz="1800" spc="0" dirty="0" smtClean="0">
                <a:latin typeface="Calibri"/>
                <a:cs typeface="Calibri"/>
              </a:rPr>
              <a:t>u</a:t>
            </a:r>
            <a:r>
              <a:rPr sz="1800" spc="-10" dirty="0" smtClean="0">
                <a:latin typeface="Calibri"/>
                <a:cs typeface="Calibri"/>
              </a:rPr>
              <a:t>r</a:t>
            </a:r>
            <a:r>
              <a:rPr sz="1800" spc="5" dirty="0" smtClean="0">
                <a:latin typeface="Calibri"/>
                <a:cs typeface="Calibri"/>
              </a:rPr>
              <a:t> </a:t>
            </a:r>
            <a:r>
              <a:rPr sz="1800" spc="0" dirty="0" smtClean="0">
                <a:latin typeface="Calibri"/>
                <a:cs typeface="Calibri"/>
              </a:rPr>
              <a:t>h</a:t>
            </a:r>
            <a:r>
              <a:rPr sz="1800" spc="-10" dirty="0" smtClean="0">
                <a:latin typeface="Calibri"/>
                <a:cs typeface="Calibri"/>
              </a:rPr>
              <a:t>igh</a:t>
            </a:r>
            <a:r>
              <a:rPr sz="1800" spc="15" dirty="0" smtClean="0">
                <a:latin typeface="Calibri"/>
                <a:cs typeface="Calibri"/>
              </a:rPr>
              <a:t> </a:t>
            </a:r>
            <a:r>
              <a:rPr sz="1800" spc="-5" dirty="0" smtClean="0">
                <a:latin typeface="Calibri"/>
                <a:cs typeface="Calibri"/>
              </a:rPr>
              <a:t>l</a:t>
            </a:r>
            <a:r>
              <a:rPr sz="1800" spc="-20" dirty="0" smtClean="0">
                <a:latin typeface="Calibri"/>
                <a:cs typeface="Calibri"/>
              </a:rPr>
              <a:t>ev</a:t>
            </a:r>
            <a:r>
              <a:rPr sz="1800" spc="-10" dirty="0" smtClean="0">
                <a:latin typeface="Calibri"/>
                <a:cs typeface="Calibri"/>
              </a:rPr>
              <a:t>el</a:t>
            </a:r>
            <a:r>
              <a:rPr sz="1800" spc="0" dirty="0" smtClean="0">
                <a:latin typeface="Calibri"/>
                <a:cs typeface="Calibri"/>
              </a:rPr>
              <a:t>s</a:t>
            </a:r>
            <a:r>
              <a:rPr sz="1800" spc="5" dirty="0" smtClean="0">
                <a:latin typeface="Calibri"/>
                <a:cs typeface="Calibri"/>
              </a:rPr>
              <a:t> </a:t>
            </a:r>
            <a:r>
              <a:rPr sz="1800" spc="-5" dirty="0" smtClean="0">
                <a:latin typeface="Calibri"/>
                <a:cs typeface="Calibri"/>
              </a:rPr>
              <a:t>o</a:t>
            </a:r>
            <a:r>
              <a:rPr sz="1800" spc="0" dirty="0" smtClean="0">
                <a:latin typeface="Calibri"/>
                <a:cs typeface="Calibri"/>
              </a:rPr>
              <a:t>f p</a:t>
            </a:r>
            <a:r>
              <a:rPr sz="1800" spc="-10" dirty="0" smtClean="0">
                <a:latin typeface="Calibri"/>
                <a:cs typeface="Calibri"/>
              </a:rPr>
              <a:t>e</a:t>
            </a:r>
            <a:r>
              <a:rPr sz="1800" spc="-50" dirty="0" smtClean="0">
                <a:latin typeface="Calibri"/>
                <a:cs typeface="Calibri"/>
              </a:rPr>
              <a:t>r</a:t>
            </a:r>
            <a:r>
              <a:rPr sz="1800" spc="0" dirty="0" smtClean="0">
                <a:latin typeface="Calibri"/>
                <a:cs typeface="Calibri"/>
              </a:rPr>
              <a:t>s</a:t>
            </a:r>
            <a:r>
              <a:rPr sz="1800" spc="-5" dirty="0" smtClean="0">
                <a:latin typeface="Calibri"/>
                <a:cs typeface="Calibri"/>
              </a:rPr>
              <a:t>o</a:t>
            </a:r>
            <a:r>
              <a:rPr sz="1800" spc="0" dirty="0" smtClean="0">
                <a:latin typeface="Calibri"/>
                <a:cs typeface="Calibri"/>
              </a:rPr>
              <a:t>nal</a:t>
            </a:r>
            <a:r>
              <a:rPr sz="1800" spc="5" dirty="0" smtClean="0">
                <a:latin typeface="Calibri"/>
                <a:cs typeface="Calibri"/>
              </a:rPr>
              <a:t> </a:t>
            </a:r>
            <a:r>
              <a:rPr sz="1800" spc="0" dirty="0" smtClean="0">
                <a:latin typeface="Calibri"/>
                <a:cs typeface="Calibri"/>
              </a:rPr>
              <a:t>s</a:t>
            </a:r>
            <a:r>
              <a:rPr sz="1800" spc="-10" dirty="0" smtClean="0">
                <a:latin typeface="Calibri"/>
                <a:cs typeface="Calibri"/>
              </a:rPr>
              <a:t>e</a:t>
            </a:r>
            <a:r>
              <a:rPr sz="1800" spc="-5" dirty="0" smtClean="0">
                <a:latin typeface="Calibri"/>
                <a:cs typeface="Calibri"/>
              </a:rPr>
              <a:t>r</a:t>
            </a:r>
            <a:r>
              <a:rPr sz="1800" spc="0" dirty="0" smtClean="0">
                <a:latin typeface="Calibri"/>
                <a:cs typeface="Calibri"/>
              </a:rPr>
              <a:t>v</a:t>
            </a:r>
            <a:r>
              <a:rPr sz="1800" spc="-5" dirty="0" smtClean="0">
                <a:latin typeface="Calibri"/>
                <a:cs typeface="Calibri"/>
              </a:rPr>
              <a:t>i</a:t>
            </a:r>
            <a:r>
              <a:rPr sz="1800" spc="-20" dirty="0" smtClean="0">
                <a:latin typeface="Calibri"/>
                <a:cs typeface="Calibri"/>
              </a:rPr>
              <a:t>c</a:t>
            </a:r>
            <a:r>
              <a:rPr sz="1800" spc="-10" dirty="0" smtClean="0">
                <a:latin typeface="Calibri"/>
                <a:cs typeface="Calibri"/>
              </a:rPr>
              <a:t>e.</a:t>
            </a:r>
            <a:endParaRPr sz="1800">
              <a:latin typeface="Calibri"/>
              <a:cs typeface="Calibri"/>
            </a:endParaRPr>
          </a:p>
        </p:txBody>
      </p:sp>
      <p:sp>
        <p:nvSpPr>
          <p:cNvPr id="4" name="object 4"/>
          <p:cNvSpPr/>
          <p:nvPr/>
        </p:nvSpPr>
        <p:spPr>
          <a:xfrm>
            <a:off x="4673" y="4246524"/>
            <a:ext cx="9139326" cy="2611474"/>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4673" y="0"/>
            <a:ext cx="9139326" cy="2228176"/>
          </a:xfrm>
          <a:prstGeom prst="rect">
            <a:avLst/>
          </a:prstGeom>
          <a:blipFill>
            <a:blip r:embed="rId3"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27" y="6433"/>
            <a:ext cx="9115034" cy="6851566"/>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txBox="1"/>
          <p:nvPr/>
        </p:nvSpPr>
        <p:spPr>
          <a:xfrm>
            <a:off x="5336540" y="5267452"/>
            <a:ext cx="2488565" cy="1382395"/>
          </a:xfrm>
          <a:prstGeom prst="rect">
            <a:avLst/>
          </a:prstGeom>
        </p:spPr>
        <p:txBody>
          <a:bodyPr vert="horz" wrap="square" lIns="0" tIns="0" rIns="0" bIns="0" rtlCol="0">
            <a:noAutofit/>
          </a:bodyPr>
          <a:lstStyle/>
          <a:p>
            <a:pPr marL="12700" marR="12700">
              <a:lnSpc>
                <a:spcPct val="100000"/>
              </a:lnSpc>
            </a:pPr>
            <a:r>
              <a:rPr sz="4400" dirty="0" smtClean="0">
                <a:solidFill>
                  <a:srgbClr val="DCE6F2"/>
                </a:solidFill>
                <a:latin typeface="Calibri"/>
                <a:cs typeface="Calibri"/>
              </a:rPr>
              <a:t>Ca</a:t>
            </a:r>
            <a:r>
              <a:rPr sz="4400" spc="-5" dirty="0" smtClean="0">
                <a:solidFill>
                  <a:srgbClr val="DCE6F2"/>
                </a:solidFill>
                <a:latin typeface="Calibri"/>
                <a:cs typeface="Calibri"/>
              </a:rPr>
              <a:t>m</a:t>
            </a:r>
            <a:r>
              <a:rPr sz="4400" spc="0" dirty="0" smtClean="0">
                <a:solidFill>
                  <a:srgbClr val="DCE6F2"/>
                </a:solidFill>
                <a:latin typeface="Calibri"/>
                <a:cs typeface="Calibri"/>
              </a:rPr>
              <a:t>b</a:t>
            </a:r>
            <a:r>
              <a:rPr sz="4400" spc="-5" dirty="0" smtClean="0">
                <a:solidFill>
                  <a:srgbClr val="DCE6F2"/>
                </a:solidFill>
                <a:latin typeface="Calibri"/>
                <a:cs typeface="Calibri"/>
              </a:rPr>
              <a:t>ri</a:t>
            </a:r>
            <a:r>
              <a:rPr sz="4400" spc="0" dirty="0" smtClean="0">
                <a:solidFill>
                  <a:srgbClr val="DCE6F2"/>
                </a:solidFill>
                <a:latin typeface="Calibri"/>
                <a:cs typeface="Calibri"/>
              </a:rPr>
              <a:t>d</a:t>
            </a:r>
            <a:r>
              <a:rPr sz="4400" spc="-35" dirty="0" smtClean="0">
                <a:solidFill>
                  <a:srgbClr val="DCE6F2"/>
                </a:solidFill>
                <a:latin typeface="Calibri"/>
                <a:cs typeface="Calibri"/>
              </a:rPr>
              <a:t>g</a:t>
            </a:r>
            <a:r>
              <a:rPr sz="4400" spc="0" dirty="0" smtClean="0">
                <a:solidFill>
                  <a:srgbClr val="DCE6F2"/>
                </a:solidFill>
                <a:latin typeface="Calibri"/>
                <a:cs typeface="Calibri"/>
              </a:rPr>
              <a:t>e Bu</a:t>
            </a:r>
            <a:r>
              <a:rPr sz="4400" spc="-5" dirty="0" smtClean="0">
                <a:solidFill>
                  <a:srgbClr val="DCE6F2"/>
                </a:solidFill>
                <a:latin typeface="Calibri"/>
                <a:cs typeface="Calibri"/>
              </a:rPr>
              <a:t>lli</a:t>
            </a:r>
            <a:r>
              <a:rPr sz="4400" spc="5" dirty="0" smtClean="0">
                <a:solidFill>
                  <a:srgbClr val="DCE6F2"/>
                </a:solidFill>
                <a:latin typeface="Calibri"/>
                <a:cs typeface="Calibri"/>
              </a:rPr>
              <a:t>o</a:t>
            </a:r>
            <a:r>
              <a:rPr sz="4400" spc="0" dirty="0" smtClean="0">
                <a:solidFill>
                  <a:srgbClr val="DCE6F2"/>
                </a:solidFill>
                <a:latin typeface="Calibri"/>
                <a:cs typeface="Calibri"/>
              </a:rPr>
              <a:t>n</a:t>
            </a:r>
            <a:endParaRPr sz="4400">
              <a:latin typeface="Calibri"/>
              <a:cs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64" y="4787"/>
            <a:ext cx="9139123" cy="6853212"/>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901505" y="8948"/>
            <a:ext cx="2362199" cy="920488"/>
          </a:xfrm>
          <a:prstGeom prst="rect">
            <a:avLst/>
          </a:prstGeom>
          <a:blipFill>
            <a:blip r:embed="rId3"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451" y="0"/>
            <a:ext cx="9126548" cy="6858000"/>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34" y="2847"/>
            <a:ext cx="9141265" cy="6855152"/>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txBox="1"/>
          <p:nvPr/>
        </p:nvSpPr>
        <p:spPr>
          <a:xfrm>
            <a:off x="2641253" y="390596"/>
            <a:ext cx="6136640" cy="1320800"/>
          </a:xfrm>
          <a:prstGeom prst="rect">
            <a:avLst/>
          </a:prstGeom>
        </p:spPr>
        <p:txBody>
          <a:bodyPr vert="horz" wrap="square" lIns="0" tIns="0" rIns="0" bIns="0" rtlCol="0">
            <a:noAutofit/>
          </a:bodyPr>
          <a:lstStyle/>
          <a:p>
            <a:pPr marL="12700" marR="12700" indent="0" algn="just">
              <a:lnSpc>
                <a:spcPct val="100000"/>
              </a:lnSpc>
            </a:pPr>
            <a:r>
              <a:rPr sz="2150" b="1" spc="25" dirty="0" smtClean="0">
                <a:solidFill>
                  <a:srgbClr val="FFFFFF"/>
                </a:solidFill>
                <a:latin typeface="Arial"/>
                <a:cs typeface="Arial"/>
              </a:rPr>
              <a:t>G</a:t>
            </a:r>
            <a:r>
              <a:rPr sz="2150" b="1" spc="-15" dirty="0" smtClean="0">
                <a:solidFill>
                  <a:srgbClr val="FFFFFF"/>
                </a:solidFill>
                <a:latin typeface="Arial"/>
                <a:cs typeface="Arial"/>
              </a:rPr>
              <a:t>D</a:t>
            </a:r>
            <a:r>
              <a:rPr sz="2150" b="1" spc="0" dirty="0" smtClean="0">
                <a:solidFill>
                  <a:srgbClr val="FFFFFF"/>
                </a:solidFill>
                <a:latin typeface="Arial"/>
                <a:cs typeface="Arial"/>
              </a:rPr>
              <a:t>I</a:t>
            </a:r>
            <a:r>
              <a:rPr sz="2150" b="1" spc="-20" dirty="0" smtClean="0">
                <a:solidFill>
                  <a:srgbClr val="FFFFFF"/>
                </a:solidFill>
                <a:latin typeface="Arial"/>
                <a:cs typeface="Arial"/>
              </a:rPr>
              <a:t>H</a:t>
            </a:r>
            <a:r>
              <a:rPr sz="2150" b="1" spc="105" dirty="0" smtClean="0">
                <a:solidFill>
                  <a:srgbClr val="FFFFFF"/>
                </a:solidFill>
                <a:latin typeface="Arial"/>
                <a:cs typeface="Arial"/>
              </a:rPr>
              <a:t> </a:t>
            </a:r>
            <a:r>
              <a:rPr sz="2150" b="1" spc="-10" dirty="0" smtClean="0">
                <a:solidFill>
                  <a:srgbClr val="FFFFFF"/>
                </a:solidFill>
                <a:latin typeface="Arial"/>
                <a:cs typeface="Arial"/>
              </a:rPr>
              <a:t>J</a:t>
            </a:r>
            <a:r>
              <a:rPr sz="2150" b="1" spc="0" dirty="0" smtClean="0">
                <a:solidFill>
                  <a:srgbClr val="FFFFFF"/>
                </a:solidFill>
                <a:latin typeface="Arial"/>
                <a:cs typeface="Arial"/>
              </a:rPr>
              <a:t>o</a:t>
            </a:r>
            <a:r>
              <a:rPr sz="2150" b="1" spc="5" dirty="0" smtClean="0">
                <a:solidFill>
                  <a:srgbClr val="FFFFFF"/>
                </a:solidFill>
                <a:latin typeface="Arial"/>
                <a:cs typeface="Arial"/>
              </a:rPr>
              <a:t>i</a:t>
            </a:r>
            <a:r>
              <a:rPr sz="2150" b="1" spc="0" dirty="0" smtClean="0">
                <a:solidFill>
                  <a:srgbClr val="FFFFFF"/>
                </a:solidFill>
                <a:latin typeface="Arial"/>
                <a:cs typeface="Arial"/>
              </a:rPr>
              <a:t>n</a:t>
            </a:r>
            <a:r>
              <a:rPr sz="2150" b="1" spc="-10" dirty="0" smtClean="0">
                <a:solidFill>
                  <a:srgbClr val="FFFFFF"/>
                </a:solidFill>
                <a:latin typeface="Arial"/>
                <a:cs typeface="Arial"/>
              </a:rPr>
              <a:t>t</a:t>
            </a:r>
            <a:r>
              <a:rPr sz="2150" b="1" spc="114" dirty="0" smtClean="0">
                <a:solidFill>
                  <a:srgbClr val="FFFFFF"/>
                </a:solidFill>
                <a:latin typeface="Arial"/>
                <a:cs typeface="Arial"/>
              </a:rPr>
              <a:t> </a:t>
            </a:r>
            <a:r>
              <a:rPr sz="2150" b="1" spc="-310" dirty="0" smtClean="0">
                <a:solidFill>
                  <a:srgbClr val="FFFFFF"/>
                </a:solidFill>
                <a:latin typeface="Arial"/>
                <a:cs typeface="Arial"/>
              </a:rPr>
              <a:t>V</a:t>
            </a:r>
            <a:r>
              <a:rPr sz="2150" b="1" spc="0" dirty="0" smtClean="0">
                <a:solidFill>
                  <a:srgbClr val="FFFFFF"/>
                </a:solidFill>
                <a:latin typeface="Arial"/>
                <a:cs typeface="Arial"/>
              </a:rPr>
              <a:t>en</a:t>
            </a:r>
            <a:r>
              <a:rPr sz="2150" b="1" spc="15" dirty="0" smtClean="0">
                <a:solidFill>
                  <a:srgbClr val="FFFFFF"/>
                </a:solidFill>
                <a:latin typeface="Arial"/>
                <a:cs typeface="Arial"/>
              </a:rPr>
              <a:t>t</a:t>
            </a:r>
            <a:r>
              <a:rPr sz="2150" b="1" spc="0" dirty="0" smtClean="0">
                <a:solidFill>
                  <a:srgbClr val="FFFFFF"/>
                </a:solidFill>
                <a:latin typeface="Arial"/>
                <a:cs typeface="Arial"/>
              </a:rPr>
              <a:t>u</a:t>
            </a:r>
            <a:r>
              <a:rPr sz="2150" b="1" spc="-35" dirty="0" smtClean="0">
                <a:solidFill>
                  <a:srgbClr val="FFFFFF"/>
                </a:solidFill>
                <a:latin typeface="Arial"/>
                <a:cs typeface="Arial"/>
              </a:rPr>
              <a:t>r</a:t>
            </a:r>
            <a:r>
              <a:rPr sz="2150" b="1" spc="-15" dirty="0" smtClean="0">
                <a:solidFill>
                  <a:srgbClr val="FFFFFF"/>
                </a:solidFill>
                <a:latin typeface="Arial"/>
                <a:cs typeface="Arial"/>
              </a:rPr>
              <a:t>e</a:t>
            </a:r>
            <a:r>
              <a:rPr sz="2150" b="1" spc="135" dirty="0" smtClean="0">
                <a:solidFill>
                  <a:srgbClr val="FFFFFF"/>
                </a:solidFill>
                <a:latin typeface="Arial"/>
                <a:cs typeface="Arial"/>
              </a:rPr>
              <a:t> </a:t>
            </a:r>
            <a:r>
              <a:rPr sz="2150" b="1" spc="70" dirty="0" smtClean="0">
                <a:solidFill>
                  <a:srgbClr val="FFFFFF"/>
                </a:solidFill>
                <a:latin typeface="Arial"/>
                <a:cs typeface="Arial"/>
              </a:rPr>
              <a:t>w</a:t>
            </a:r>
            <a:r>
              <a:rPr sz="2150" b="1" spc="-20" dirty="0" smtClean="0">
                <a:solidFill>
                  <a:srgbClr val="FFFFFF"/>
                </a:solidFill>
                <a:latin typeface="Arial"/>
                <a:cs typeface="Arial"/>
              </a:rPr>
              <a:t>i</a:t>
            </a:r>
            <a:r>
              <a:rPr sz="2150" b="1" spc="5" dirty="0" smtClean="0">
                <a:solidFill>
                  <a:srgbClr val="FFFFFF"/>
                </a:solidFill>
                <a:latin typeface="Arial"/>
                <a:cs typeface="Arial"/>
              </a:rPr>
              <a:t>t</a:t>
            </a:r>
            <a:r>
              <a:rPr sz="2150" b="1" spc="-15" dirty="0" smtClean="0">
                <a:solidFill>
                  <a:srgbClr val="FFFFFF"/>
                </a:solidFill>
                <a:latin typeface="Arial"/>
                <a:cs typeface="Arial"/>
              </a:rPr>
              <a:t>h</a:t>
            </a:r>
            <a:r>
              <a:rPr sz="2150" b="1" spc="105" dirty="0" smtClean="0">
                <a:solidFill>
                  <a:srgbClr val="FFFFFF"/>
                </a:solidFill>
                <a:latin typeface="Arial"/>
                <a:cs typeface="Arial"/>
              </a:rPr>
              <a:t> </a:t>
            </a:r>
            <a:r>
              <a:rPr sz="2150" b="1" spc="10" dirty="0" smtClean="0">
                <a:solidFill>
                  <a:srgbClr val="FFFFFF"/>
                </a:solidFill>
                <a:latin typeface="Arial"/>
                <a:cs typeface="Arial"/>
              </a:rPr>
              <a:t>H</a:t>
            </a:r>
            <a:r>
              <a:rPr sz="2150" b="1" spc="40" dirty="0" smtClean="0">
                <a:solidFill>
                  <a:srgbClr val="FFFFFF"/>
                </a:solidFill>
                <a:latin typeface="Arial"/>
                <a:cs typeface="Arial"/>
              </a:rPr>
              <a:t>I</a:t>
            </a:r>
            <a:r>
              <a:rPr sz="2150" b="1" spc="15" dirty="0" smtClean="0">
                <a:solidFill>
                  <a:srgbClr val="FFFFFF"/>
                </a:solidFill>
                <a:latin typeface="Arial"/>
                <a:cs typeface="Arial"/>
              </a:rPr>
              <a:t>T</a:t>
            </a:r>
            <a:r>
              <a:rPr sz="2150" b="1" spc="-20" dirty="0" smtClean="0">
                <a:solidFill>
                  <a:srgbClr val="FFFFFF"/>
                </a:solidFill>
                <a:latin typeface="Arial"/>
                <a:cs typeface="Arial"/>
              </a:rPr>
              <a:t>C</a:t>
            </a:r>
            <a:r>
              <a:rPr sz="2150" b="1" spc="140" dirty="0" smtClean="0">
                <a:solidFill>
                  <a:srgbClr val="FFFFFF"/>
                </a:solidFill>
                <a:latin typeface="Arial"/>
                <a:cs typeface="Arial"/>
              </a:rPr>
              <a:t> </a:t>
            </a:r>
            <a:r>
              <a:rPr sz="2150" b="1" spc="35" dirty="0" smtClean="0">
                <a:solidFill>
                  <a:srgbClr val="FFFFFF"/>
                </a:solidFill>
                <a:latin typeface="Arial"/>
                <a:cs typeface="Arial"/>
              </a:rPr>
              <a:t>a</a:t>
            </a:r>
            <a:r>
              <a:rPr sz="2150" b="1" spc="15" dirty="0" smtClean="0">
                <a:solidFill>
                  <a:srgbClr val="FFFFFF"/>
                </a:solidFill>
                <a:latin typeface="Arial"/>
                <a:cs typeface="Arial"/>
              </a:rPr>
              <a:t>n</a:t>
            </a:r>
            <a:r>
              <a:rPr sz="2150" b="1" spc="-15" dirty="0" smtClean="0">
                <a:solidFill>
                  <a:srgbClr val="FFFFFF"/>
                </a:solidFill>
                <a:latin typeface="Arial"/>
                <a:cs typeface="Arial"/>
              </a:rPr>
              <a:t>d</a:t>
            </a:r>
            <a:r>
              <a:rPr sz="2150" b="1" spc="140" dirty="0" smtClean="0">
                <a:solidFill>
                  <a:srgbClr val="FFFFFF"/>
                </a:solidFill>
                <a:latin typeface="Arial"/>
                <a:cs typeface="Arial"/>
              </a:rPr>
              <a:t> </a:t>
            </a:r>
            <a:r>
              <a:rPr sz="2150" b="1" spc="10" dirty="0" smtClean="0">
                <a:solidFill>
                  <a:srgbClr val="FFFFFF"/>
                </a:solidFill>
                <a:latin typeface="Arial"/>
                <a:cs typeface="Arial"/>
              </a:rPr>
              <a:t>A</a:t>
            </a:r>
            <a:r>
              <a:rPr sz="2150" b="1" spc="25" dirty="0" smtClean="0">
                <a:solidFill>
                  <a:srgbClr val="FFFFFF"/>
                </a:solidFill>
                <a:latin typeface="Arial"/>
                <a:cs typeface="Arial"/>
              </a:rPr>
              <a:t>s</a:t>
            </a:r>
            <a:r>
              <a:rPr sz="2150" b="1" spc="35" dirty="0" smtClean="0">
                <a:solidFill>
                  <a:srgbClr val="FFFFFF"/>
                </a:solidFill>
                <a:latin typeface="Arial"/>
                <a:cs typeface="Arial"/>
              </a:rPr>
              <a:t>a</a:t>
            </a:r>
            <a:r>
              <a:rPr sz="2150" b="1" spc="15" dirty="0" smtClean="0">
                <a:solidFill>
                  <a:srgbClr val="FFFFFF"/>
                </a:solidFill>
                <a:latin typeface="Arial"/>
                <a:cs typeface="Arial"/>
              </a:rPr>
              <a:t>n</a:t>
            </a:r>
            <a:r>
              <a:rPr sz="2150" b="1" spc="30" dirty="0" smtClean="0">
                <a:solidFill>
                  <a:srgbClr val="FFFFFF"/>
                </a:solidFill>
                <a:latin typeface="Arial"/>
                <a:cs typeface="Arial"/>
              </a:rPr>
              <a:t>t</a:t>
            </a:r>
            <a:r>
              <a:rPr sz="2150" b="1" spc="35" dirty="0" smtClean="0">
                <a:solidFill>
                  <a:srgbClr val="FFFFFF"/>
                </a:solidFill>
                <a:latin typeface="Arial"/>
                <a:cs typeface="Arial"/>
              </a:rPr>
              <a:t>e</a:t>
            </a:r>
            <a:r>
              <a:rPr sz="2150" b="1" spc="10" dirty="0" smtClean="0">
                <a:solidFill>
                  <a:srgbClr val="FFFFFF"/>
                </a:solidFill>
                <a:latin typeface="Arial"/>
                <a:cs typeface="Arial"/>
              </a:rPr>
              <a:t>m</a:t>
            </a:r>
            <a:r>
              <a:rPr sz="2150" b="1" spc="25" dirty="0" smtClean="0">
                <a:solidFill>
                  <a:srgbClr val="FFFFFF"/>
                </a:solidFill>
                <a:latin typeface="Arial"/>
                <a:cs typeface="Arial"/>
              </a:rPr>
              <a:t>an</a:t>
            </a:r>
            <a:r>
              <a:rPr sz="2150" b="1" spc="30" dirty="0" smtClean="0">
                <a:solidFill>
                  <a:srgbClr val="FFFFFF"/>
                </a:solidFill>
                <a:latin typeface="Arial"/>
                <a:cs typeface="Arial"/>
              </a:rPr>
              <a:t> </a:t>
            </a:r>
            <a:r>
              <a:rPr sz="2150" b="1" spc="10" dirty="0" smtClean="0">
                <a:solidFill>
                  <a:srgbClr val="FFFFFF"/>
                </a:solidFill>
                <a:latin typeface="Arial"/>
                <a:cs typeface="Arial"/>
              </a:rPr>
              <a:t>D</a:t>
            </a:r>
            <a:r>
              <a:rPr sz="2150" b="1" spc="25" dirty="0" smtClean="0">
                <a:solidFill>
                  <a:srgbClr val="FFFFFF"/>
                </a:solidFill>
                <a:latin typeface="Arial"/>
                <a:cs typeface="Arial"/>
              </a:rPr>
              <a:t>ev</a:t>
            </a:r>
            <a:r>
              <a:rPr sz="2150" b="1" spc="35" dirty="0" smtClean="0">
                <a:solidFill>
                  <a:srgbClr val="FFFFFF"/>
                </a:solidFill>
                <a:latin typeface="Arial"/>
                <a:cs typeface="Arial"/>
              </a:rPr>
              <a:t>e</a:t>
            </a:r>
            <a:r>
              <a:rPr sz="2150" b="1" spc="40" dirty="0" smtClean="0">
                <a:solidFill>
                  <a:srgbClr val="FFFFFF"/>
                </a:solidFill>
                <a:latin typeface="Arial"/>
                <a:cs typeface="Arial"/>
              </a:rPr>
              <a:t>l</a:t>
            </a:r>
            <a:r>
              <a:rPr sz="2150" b="1" spc="15" dirty="0" smtClean="0">
                <a:solidFill>
                  <a:srgbClr val="FFFFFF"/>
                </a:solidFill>
                <a:latin typeface="Arial"/>
                <a:cs typeface="Arial"/>
              </a:rPr>
              <a:t>o</a:t>
            </a:r>
            <a:r>
              <a:rPr sz="2150" b="1" spc="25" dirty="0" smtClean="0">
                <a:solidFill>
                  <a:srgbClr val="FFFFFF"/>
                </a:solidFill>
                <a:latin typeface="Arial"/>
                <a:cs typeface="Arial"/>
              </a:rPr>
              <a:t>p</a:t>
            </a:r>
            <a:r>
              <a:rPr sz="2150" b="1" spc="10" dirty="0" smtClean="0">
                <a:solidFill>
                  <a:srgbClr val="FFFFFF"/>
                </a:solidFill>
                <a:latin typeface="Arial"/>
                <a:cs typeface="Arial"/>
              </a:rPr>
              <a:t>m</a:t>
            </a:r>
            <a:r>
              <a:rPr sz="2150" b="1" spc="35" dirty="0" smtClean="0">
                <a:solidFill>
                  <a:srgbClr val="FFFFFF"/>
                </a:solidFill>
                <a:latin typeface="Arial"/>
                <a:cs typeface="Arial"/>
              </a:rPr>
              <a:t>e</a:t>
            </a:r>
            <a:r>
              <a:rPr sz="2150" b="1" spc="15" dirty="0" smtClean="0">
                <a:solidFill>
                  <a:srgbClr val="FFFFFF"/>
                </a:solidFill>
                <a:latin typeface="Arial"/>
                <a:cs typeface="Arial"/>
              </a:rPr>
              <a:t>n</a:t>
            </a:r>
            <a:r>
              <a:rPr sz="2150" b="1" spc="-10" dirty="0" smtClean="0">
                <a:solidFill>
                  <a:srgbClr val="FFFFFF"/>
                </a:solidFill>
                <a:latin typeface="Arial"/>
                <a:cs typeface="Arial"/>
              </a:rPr>
              <a:t>t  </a:t>
            </a:r>
            <a:r>
              <a:rPr sz="2150" b="1" spc="35" dirty="0" smtClean="0">
                <a:solidFill>
                  <a:srgbClr val="FFFFFF"/>
                </a:solidFill>
                <a:latin typeface="Arial"/>
                <a:cs typeface="Arial"/>
              </a:rPr>
              <a:t> </a:t>
            </a:r>
            <a:r>
              <a:rPr sz="2150" b="1" spc="10" dirty="0" smtClean="0">
                <a:solidFill>
                  <a:srgbClr val="FFFFFF"/>
                </a:solidFill>
                <a:latin typeface="Arial"/>
                <a:cs typeface="Arial"/>
              </a:rPr>
              <a:t>C</a:t>
            </a:r>
            <a:r>
              <a:rPr sz="2150" b="1" spc="25" dirty="0" smtClean="0">
                <a:solidFill>
                  <a:srgbClr val="FFFFFF"/>
                </a:solidFill>
                <a:latin typeface="Arial"/>
                <a:cs typeface="Arial"/>
              </a:rPr>
              <a:t>ou</a:t>
            </a:r>
            <a:r>
              <a:rPr sz="2150" b="1" spc="15" dirty="0" smtClean="0">
                <a:solidFill>
                  <a:srgbClr val="FFFFFF"/>
                </a:solidFill>
                <a:latin typeface="Arial"/>
                <a:cs typeface="Arial"/>
              </a:rPr>
              <a:t>n</a:t>
            </a:r>
            <a:r>
              <a:rPr sz="2150" b="1" spc="25" dirty="0" smtClean="0">
                <a:solidFill>
                  <a:srgbClr val="FFFFFF"/>
                </a:solidFill>
                <a:latin typeface="Arial"/>
                <a:cs typeface="Arial"/>
              </a:rPr>
              <a:t>c</a:t>
            </a:r>
            <a:r>
              <a:rPr sz="2150" b="1" spc="40" dirty="0" smtClean="0">
                <a:solidFill>
                  <a:srgbClr val="FFFFFF"/>
                </a:solidFill>
                <a:latin typeface="Arial"/>
                <a:cs typeface="Arial"/>
              </a:rPr>
              <a:t>i</a:t>
            </a:r>
            <a:r>
              <a:rPr sz="2150" b="1" spc="-10" dirty="0" smtClean="0">
                <a:solidFill>
                  <a:srgbClr val="FFFFFF"/>
                </a:solidFill>
                <a:latin typeface="Arial"/>
                <a:cs typeface="Arial"/>
              </a:rPr>
              <a:t>l  </a:t>
            </a:r>
            <a:r>
              <a:rPr sz="2150" b="1" spc="30" dirty="0" smtClean="0">
                <a:solidFill>
                  <a:srgbClr val="FFFFFF"/>
                </a:solidFill>
                <a:latin typeface="Arial"/>
                <a:cs typeface="Arial"/>
              </a:rPr>
              <a:t> r</a:t>
            </a:r>
            <a:r>
              <a:rPr sz="2150" b="1" spc="35" dirty="0" smtClean="0">
                <a:solidFill>
                  <a:srgbClr val="FFFFFF"/>
                </a:solidFill>
                <a:latin typeface="Arial"/>
                <a:cs typeface="Arial"/>
              </a:rPr>
              <a:t>e</a:t>
            </a:r>
            <a:r>
              <a:rPr sz="2150" b="1" spc="15" dirty="0" smtClean="0">
                <a:solidFill>
                  <a:srgbClr val="FFFFFF"/>
                </a:solidFill>
                <a:latin typeface="Arial"/>
                <a:cs typeface="Arial"/>
              </a:rPr>
              <a:t>p</a:t>
            </a:r>
            <a:r>
              <a:rPr sz="2150" b="1" spc="30" dirty="0" smtClean="0">
                <a:solidFill>
                  <a:srgbClr val="FFFFFF"/>
                </a:solidFill>
                <a:latin typeface="Arial"/>
                <a:cs typeface="Arial"/>
              </a:rPr>
              <a:t>r</a:t>
            </a:r>
            <a:r>
              <a:rPr sz="2150" b="1" spc="35" dirty="0" smtClean="0">
                <a:solidFill>
                  <a:srgbClr val="FFFFFF"/>
                </a:solidFill>
                <a:latin typeface="Arial"/>
                <a:cs typeface="Arial"/>
              </a:rPr>
              <a:t>e</a:t>
            </a:r>
            <a:r>
              <a:rPr sz="2150" b="1" spc="25" dirty="0" smtClean="0">
                <a:solidFill>
                  <a:srgbClr val="FFFFFF"/>
                </a:solidFill>
                <a:latin typeface="Arial"/>
                <a:cs typeface="Arial"/>
              </a:rPr>
              <a:t>s</a:t>
            </a:r>
            <a:r>
              <a:rPr sz="2150" b="1" spc="35" dirty="0" smtClean="0">
                <a:solidFill>
                  <a:srgbClr val="FFFFFF"/>
                </a:solidFill>
                <a:latin typeface="Arial"/>
                <a:cs typeface="Arial"/>
              </a:rPr>
              <a:t>e</a:t>
            </a:r>
            <a:r>
              <a:rPr sz="2150" b="1" spc="15" dirty="0" smtClean="0">
                <a:solidFill>
                  <a:srgbClr val="FFFFFF"/>
                </a:solidFill>
                <a:latin typeface="Arial"/>
                <a:cs typeface="Arial"/>
              </a:rPr>
              <a:t>n</a:t>
            </a:r>
            <a:r>
              <a:rPr sz="2150" b="1" spc="30" dirty="0" smtClean="0">
                <a:solidFill>
                  <a:srgbClr val="FFFFFF"/>
                </a:solidFill>
                <a:latin typeface="Arial"/>
                <a:cs typeface="Arial"/>
              </a:rPr>
              <a:t>te</a:t>
            </a:r>
            <a:r>
              <a:rPr sz="2150" b="1" spc="-15" dirty="0" smtClean="0">
                <a:solidFill>
                  <a:srgbClr val="FFFFFF"/>
                </a:solidFill>
                <a:latin typeface="Arial"/>
                <a:cs typeface="Arial"/>
              </a:rPr>
              <a:t>d  </a:t>
            </a:r>
            <a:r>
              <a:rPr sz="2150" b="1" spc="25" dirty="0" smtClean="0">
                <a:solidFill>
                  <a:srgbClr val="FFFFFF"/>
                </a:solidFill>
                <a:latin typeface="Arial"/>
                <a:cs typeface="Arial"/>
              </a:rPr>
              <a:t> </a:t>
            </a:r>
            <a:r>
              <a:rPr sz="2150" b="1" spc="40" dirty="0" smtClean="0">
                <a:solidFill>
                  <a:srgbClr val="FFFFFF"/>
                </a:solidFill>
                <a:latin typeface="Arial"/>
                <a:cs typeface="Arial"/>
              </a:rPr>
              <a:t>b</a:t>
            </a:r>
            <a:r>
              <a:rPr sz="2150" b="1" spc="-15" dirty="0" smtClean="0">
                <a:solidFill>
                  <a:srgbClr val="FFFFFF"/>
                </a:solidFill>
                <a:latin typeface="Arial"/>
                <a:cs typeface="Arial"/>
              </a:rPr>
              <a:t>y  </a:t>
            </a:r>
            <a:r>
              <a:rPr sz="2150" b="1" spc="20" dirty="0" smtClean="0">
                <a:solidFill>
                  <a:srgbClr val="FFFFFF"/>
                </a:solidFill>
                <a:latin typeface="Arial"/>
                <a:cs typeface="Arial"/>
              </a:rPr>
              <a:t> </a:t>
            </a:r>
            <a:r>
              <a:rPr sz="2150" b="1" spc="10" dirty="0" smtClean="0">
                <a:solidFill>
                  <a:srgbClr val="FFFFFF"/>
                </a:solidFill>
                <a:latin typeface="Arial"/>
                <a:cs typeface="Arial"/>
              </a:rPr>
              <a:t>H</a:t>
            </a:r>
            <a:r>
              <a:rPr sz="2150" b="1" spc="40" dirty="0" smtClean="0">
                <a:solidFill>
                  <a:srgbClr val="FFFFFF"/>
                </a:solidFill>
                <a:latin typeface="Arial"/>
                <a:cs typeface="Arial"/>
              </a:rPr>
              <a:t>i</a:t>
            </a:r>
            <a:r>
              <a:rPr sz="2150" b="1" spc="-15" dirty="0" smtClean="0">
                <a:solidFill>
                  <a:srgbClr val="FFFFFF"/>
                </a:solidFill>
                <a:latin typeface="Arial"/>
                <a:cs typeface="Arial"/>
              </a:rPr>
              <a:t>s</a:t>
            </a:r>
            <a:r>
              <a:rPr sz="2150" b="1" spc="-10" dirty="0" smtClean="0">
                <a:solidFill>
                  <a:srgbClr val="FFFFFF"/>
                </a:solidFill>
                <a:latin typeface="Arial"/>
                <a:cs typeface="Arial"/>
              </a:rPr>
              <a:t> </a:t>
            </a:r>
            <a:r>
              <a:rPr sz="2150" b="1" spc="10" dirty="0" smtClean="0">
                <a:solidFill>
                  <a:srgbClr val="FFFFFF"/>
                </a:solidFill>
                <a:latin typeface="Arial"/>
                <a:cs typeface="Arial"/>
              </a:rPr>
              <a:t>M</a:t>
            </a:r>
            <a:r>
              <a:rPr sz="2150" b="1" spc="25" dirty="0" smtClean="0">
                <a:solidFill>
                  <a:srgbClr val="FFFFFF"/>
                </a:solidFill>
                <a:latin typeface="Arial"/>
                <a:cs typeface="Arial"/>
              </a:rPr>
              <a:t>aj</a:t>
            </a:r>
            <a:r>
              <a:rPr sz="2150" b="1" spc="35" dirty="0" smtClean="0">
                <a:solidFill>
                  <a:srgbClr val="FFFFFF"/>
                </a:solidFill>
                <a:latin typeface="Arial"/>
                <a:cs typeface="Arial"/>
              </a:rPr>
              <a:t>e</a:t>
            </a:r>
            <a:r>
              <a:rPr sz="2150" b="1" spc="25" dirty="0" smtClean="0">
                <a:solidFill>
                  <a:srgbClr val="FFFFFF"/>
                </a:solidFill>
                <a:latin typeface="Arial"/>
                <a:cs typeface="Arial"/>
              </a:rPr>
              <a:t>s</a:t>
            </a:r>
            <a:r>
              <a:rPr sz="2150" b="1" spc="40" dirty="0" smtClean="0">
                <a:solidFill>
                  <a:srgbClr val="FFFFFF"/>
                </a:solidFill>
                <a:latin typeface="Arial"/>
                <a:cs typeface="Arial"/>
              </a:rPr>
              <a:t>t</a:t>
            </a:r>
            <a:r>
              <a:rPr sz="2150" b="1" spc="-145" dirty="0" smtClean="0">
                <a:solidFill>
                  <a:srgbClr val="FFFFFF"/>
                </a:solidFill>
                <a:latin typeface="Arial"/>
                <a:cs typeface="Arial"/>
              </a:rPr>
              <a:t>y</a:t>
            </a:r>
            <a:r>
              <a:rPr sz="2150" b="1" spc="-10" dirty="0" smtClean="0">
                <a:solidFill>
                  <a:srgbClr val="FFFFFF"/>
                </a:solidFill>
                <a:latin typeface="Arial"/>
                <a:cs typeface="Arial"/>
              </a:rPr>
              <a:t>, </a:t>
            </a:r>
            <a:r>
              <a:rPr sz="2150" b="1" spc="90" dirty="0" smtClean="0">
                <a:solidFill>
                  <a:srgbClr val="FFFFFF"/>
                </a:solidFill>
                <a:latin typeface="Arial"/>
                <a:cs typeface="Arial"/>
              </a:rPr>
              <a:t> </a:t>
            </a:r>
            <a:r>
              <a:rPr sz="2150" b="1" spc="20" dirty="0" smtClean="0">
                <a:solidFill>
                  <a:srgbClr val="FFFFFF"/>
                </a:solidFill>
                <a:latin typeface="Arial"/>
                <a:cs typeface="Arial"/>
              </a:rPr>
              <a:t>O</a:t>
            </a:r>
            <a:r>
              <a:rPr sz="2150" b="1" spc="30" dirty="0" smtClean="0">
                <a:solidFill>
                  <a:srgbClr val="FFFFFF"/>
                </a:solidFill>
                <a:latin typeface="Arial"/>
                <a:cs typeface="Arial"/>
              </a:rPr>
              <a:t>t</a:t>
            </a:r>
            <a:r>
              <a:rPr sz="2150" b="1" spc="10" dirty="0" smtClean="0">
                <a:solidFill>
                  <a:srgbClr val="FFFFFF"/>
                </a:solidFill>
                <a:latin typeface="Arial"/>
                <a:cs typeface="Arial"/>
              </a:rPr>
              <a:t>um</a:t>
            </a:r>
            <a:r>
              <a:rPr sz="2150" b="1" spc="40" dirty="0" smtClean="0">
                <a:solidFill>
                  <a:srgbClr val="FFFFFF"/>
                </a:solidFill>
                <a:latin typeface="Arial"/>
                <a:cs typeface="Arial"/>
              </a:rPr>
              <a:t>f</a:t>
            </a:r>
            <a:r>
              <a:rPr sz="2150" b="1" spc="15" dirty="0" smtClean="0">
                <a:solidFill>
                  <a:srgbClr val="FFFFFF"/>
                </a:solidFill>
                <a:latin typeface="Arial"/>
                <a:cs typeface="Arial"/>
              </a:rPr>
              <a:t>u</a:t>
            </a:r>
            <a:r>
              <a:rPr sz="2150" b="1" spc="-15" dirty="0" smtClean="0">
                <a:solidFill>
                  <a:srgbClr val="FFFFFF"/>
                </a:solidFill>
                <a:latin typeface="Arial"/>
                <a:cs typeface="Arial"/>
              </a:rPr>
              <a:t>o </a:t>
            </a:r>
            <a:r>
              <a:rPr sz="2150" b="1" spc="80" dirty="0" smtClean="0">
                <a:solidFill>
                  <a:srgbClr val="FFFFFF"/>
                </a:solidFill>
                <a:latin typeface="Arial"/>
                <a:cs typeface="Arial"/>
              </a:rPr>
              <a:t> </a:t>
            </a:r>
            <a:r>
              <a:rPr sz="2150" b="1" spc="20" dirty="0" smtClean="0">
                <a:solidFill>
                  <a:srgbClr val="FFFFFF"/>
                </a:solidFill>
                <a:latin typeface="Arial"/>
                <a:cs typeface="Arial"/>
              </a:rPr>
              <a:t>O</a:t>
            </a:r>
            <a:r>
              <a:rPr sz="2150" b="1" spc="35" dirty="0" smtClean="0">
                <a:solidFill>
                  <a:srgbClr val="FFFFFF"/>
                </a:solidFill>
                <a:latin typeface="Arial"/>
                <a:cs typeface="Arial"/>
              </a:rPr>
              <a:t>s</a:t>
            </a:r>
            <a:r>
              <a:rPr sz="2150" b="1" spc="25" dirty="0" smtClean="0">
                <a:solidFill>
                  <a:srgbClr val="FFFFFF"/>
                </a:solidFill>
                <a:latin typeface="Arial"/>
                <a:cs typeface="Arial"/>
              </a:rPr>
              <a:t>e</a:t>
            </a:r>
            <a:r>
              <a:rPr sz="2150" b="1" spc="-10" dirty="0" smtClean="0">
                <a:solidFill>
                  <a:srgbClr val="FFFFFF"/>
                </a:solidFill>
                <a:latin typeface="Arial"/>
                <a:cs typeface="Arial"/>
              </a:rPr>
              <a:t>i </a:t>
            </a:r>
            <a:r>
              <a:rPr sz="2150" b="1" spc="80" dirty="0" smtClean="0">
                <a:solidFill>
                  <a:srgbClr val="FFFFFF"/>
                </a:solidFill>
                <a:latin typeface="Arial"/>
                <a:cs typeface="Arial"/>
              </a:rPr>
              <a:t> </a:t>
            </a:r>
            <a:r>
              <a:rPr sz="2150" b="1" spc="-130" dirty="0" smtClean="0">
                <a:solidFill>
                  <a:srgbClr val="FFFFFF"/>
                </a:solidFill>
                <a:latin typeface="Arial"/>
                <a:cs typeface="Arial"/>
              </a:rPr>
              <a:t>T</a:t>
            </a:r>
            <a:r>
              <a:rPr sz="2150" b="1" spc="15" dirty="0" smtClean="0">
                <a:solidFill>
                  <a:srgbClr val="FFFFFF"/>
                </a:solidFill>
                <a:latin typeface="Arial"/>
                <a:cs typeface="Arial"/>
              </a:rPr>
              <a:t>u</a:t>
            </a:r>
            <a:r>
              <a:rPr sz="2150" b="1" spc="30" dirty="0" smtClean="0">
                <a:solidFill>
                  <a:srgbClr val="FFFFFF"/>
                </a:solidFill>
                <a:latin typeface="Arial"/>
                <a:cs typeface="Arial"/>
              </a:rPr>
              <a:t>t</a:t>
            </a:r>
            <a:r>
              <a:rPr sz="2150" b="1" spc="-15" dirty="0" smtClean="0">
                <a:solidFill>
                  <a:srgbClr val="FFFFFF"/>
                </a:solidFill>
                <a:latin typeface="Arial"/>
                <a:cs typeface="Arial"/>
              </a:rPr>
              <a:t>u </a:t>
            </a:r>
            <a:r>
              <a:rPr sz="2150" b="1" spc="80" dirty="0" smtClean="0">
                <a:solidFill>
                  <a:srgbClr val="FFFFFF"/>
                </a:solidFill>
                <a:latin typeface="Arial"/>
                <a:cs typeface="Arial"/>
              </a:rPr>
              <a:t> </a:t>
            </a:r>
            <a:r>
              <a:rPr sz="2150" b="1" spc="25" dirty="0" smtClean="0">
                <a:solidFill>
                  <a:srgbClr val="FFFFFF"/>
                </a:solidFill>
                <a:latin typeface="Arial"/>
                <a:cs typeface="Arial"/>
              </a:rPr>
              <a:t>I</a:t>
            </a:r>
            <a:r>
              <a:rPr sz="2150" b="1" spc="40" dirty="0" smtClean="0">
                <a:solidFill>
                  <a:srgbClr val="FFFFFF"/>
                </a:solidFill>
                <a:latin typeface="Arial"/>
                <a:cs typeface="Arial"/>
              </a:rPr>
              <a:t>I</a:t>
            </a:r>
            <a:r>
              <a:rPr sz="2150" b="1" spc="-10" dirty="0" smtClean="0">
                <a:solidFill>
                  <a:srgbClr val="FFFFFF"/>
                </a:solidFill>
                <a:latin typeface="Arial"/>
                <a:cs typeface="Arial"/>
              </a:rPr>
              <a:t>, </a:t>
            </a:r>
            <a:r>
              <a:rPr sz="2150" b="1" spc="90" dirty="0" smtClean="0">
                <a:solidFill>
                  <a:srgbClr val="FFFFFF"/>
                </a:solidFill>
                <a:latin typeface="Arial"/>
                <a:cs typeface="Arial"/>
              </a:rPr>
              <a:t> </a:t>
            </a:r>
            <a:r>
              <a:rPr sz="2150" b="1" spc="10" dirty="0" smtClean="0">
                <a:solidFill>
                  <a:srgbClr val="FFFFFF"/>
                </a:solidFill>
                <a:latin typeface="Arial"/>
                <a:cs typeface="Arial"/>
              </a:rPr>
              <a:t>A</a:t>
            </a:r>
            <a:r>
              <a:rPr sz="2150" b="1" spc="25" dirty="0" smtClean="0">
                <a:solidFill>
                  <a:srgbClr val="FFFFFF"/>
                </a:solidFill>
                <a:latin typeface="Arial"/>
                <a:cs typeface="Arial"/>
              </a:rPr>
              <a:t>s</a:t>
            </a:r>
            <a:r>
              <a:rPr sz="2150" b="1" spc="35" dirty="0" smtClean="0">
                <a:solidFill>
                  <a:srgbClr val="FFFFFF"/>
                </a:solidFill>
                <a:latin typeface="Arial"/>
                <a:cs typeface="Arial"/>
              </a:rPr>
              <a:t>a</a:t>
            </a:r>
            <a:r>
              <a:rPr sz="2150" b="1" spc="15" dirty="0" smtClean="0">
                <a:solidFill>
                  <a:srgbClr val="FFFFFF"/>
                </a:solidFill>
                <a:latin typeface="Arial"/>
                <a:cs typeface="Arial"/>
              </a:rPr>
              <a:t>n</a:t>
            </a:r>
            <a:r>
              <a:rPr sz="2150" b="1" spc="30" dirty="0" smtClean="0">
                <a:solidFill>
                  <a:srgbClr val="FFFFFF"/>
                </a:solidFill>
                <a:latin typeface="Arial"/>
                <a:cs typeface="Arial"/>
              </a:rPr>
              <a:t>t</a:t>
            </a:r>
            <a:r>
              <a:rPr sz="2150" b="1" spc="35" dirty="0" smtClean="0">
                <a:solidFill>
                  <a:srgbClr val="FFFFFF"/>
                </a:solidFill>
                <a:latin typeface="Arial"/>
                <a:cs typeface="Arial"/>
              </a:rPr>
              <a:t>e</a:t>
            </a:r>
            <a:r>
              <a:rPr sz="2150" b="1" spc="15" dirty="0" smtClean="0">
                <a:solidFill>
                  <a:srgbClr val="FFFFFF"/>
                </a:solidFill>
                <a:latin typeface="Arial"/>
                <a:cs typeface="Arial"/>
              </a:rPr>
              <a:t>h</a:t>
            </a:r>
            <a:r>
              <a:rPr sz="2150" b="1" spc="35" dirty="0" smtClean="0">
                <a:solidFill>
                  <a:srgbClr val="FFFFFF"/>
                </a:solidFill>
                <a:latin typeface="Arial"/>
                <a:cs typeface="Arial"/>
              </a:rPr>
              <a:t>e</a:t>
            </a:r>
            <a:r>
              <a:rPr sz="2150" b="1" spc="25" dirty="0" smtClean="0">
                <a:solidFill>
                  <a:srgbClr val="FFFFFF"/>
                </a:solidFill>
                <a:latin typeface="Arial"/>
                <a:cs typeface="Arial"/>
              </a:rPr>
              <a:t>n</a:t>
            </a:r>
            <a:r>
              <a:rPr sz="2150" b="1" spc="-15" dirty="0" smtClean="0">
                <a:solidFill>
                  <a:srgbClr val="FFFFFF"/>
                </a:solidFill>
                <a:latin typeface="Arial"/>
                <a:cs typeface="Arial"/>
              </a:rPr>
              <a:t>e</a:t>
            </a:r>
            <a:r>
              <a:rPr sz="2150" b="1" spc="-10" dirty="0" smtClean="0">
                <a:solidFill>
                  <a:srgbClr val="FFFFFF"/>
                </a:solidFill>
                <a:latin typeface="Arial"/>
                <a:cs typeface="Arial"/>
              </a:rPr>
              <a:t> </a:t>
            </a:r>
            <a:r>
              <a:rPr sz="2150" b="1" spc="25" dirty="0" smtClean="0">
                <a:solidFill>
                  <a:srgbClr val="FFFFFF"/>
                </a:solidFill>
                <a:latin typeface="Arial"/>
                <a:cs typeface="Arial"/>
              </a:rPr>
              <a:t>a</a:t>
            </a:r>
            <a:r>
              <a:rPr sz="2150" b="1" spc="15" dirty="0" smtClean="0">
                <a:solidFill>
                  <a:srgbClr val="FFFFFF"/>
                </a:solidFill>
                <a:latin typeface="Arial"/>
                <a:cs typeface="Arial"/>
              </a:rPr>
              <a:t>n</a:t>
            </a:r>
            <a:r>
              <a:rPr sz="2150" b="1" spc="-15" dirty="0" smtClean="0">
                <a:solidFill>
                  <a:srgbClr val="FFFFFF"/>
                </a:solidFill>
                <a:latin typeface="Arial"/>
                <a:cs typeface="Arial"/>
              </a:rPr>
              <a:t>d</a:t>
            </a:r>
            <a:r>
              <a:rPr sz="2150" b="1" spc="90" dirty="0" smtClean="0">
                <a:solidFill>
                  <a:srgbClr val="FFFFFF"/>
                </a:solidFill>
                <a:latin typeface="Arial"/>
                <a:cs typeface="Arial"/>
              </a:rPr>
              <a:t> </a:t>
            </a:r>
            <a:r>
              <a:rPr sz="2150" b="1" spc="10" dirty="0" smtClean="0">
                <a:solidFill>
                  <a:srgbClr val="FFFFFF"/>
                </a:solidFill>
                <a:latin typeface="Arial"/>
                <a:cs typeface="Arial"/>
              </a:rPr>
              <a:t>K</a:t>
            </a:r>
            <a:r>
              <a:rPr sz="2150" b="1" spc="25" dirty="0" smtClean="0">
                <a:solidFill>
                  <a:srgbClr val="FFFFFF"/>
                </a:solidFill>
                <a:latin typeface="Arial"/>
                <a:cs typeface="Arial"/>
              </a:rPr>
              <a:t>i</a:t>
            </a:r>
            <a:r>
              <a:rPr sz="2150" b="1" spc="15" dirty="0" smtClean="0">
                <a:solidFill>
                  <a:srgbClr val="FFFFFF"/>
                </a:solidFill>
                <a:latin typeface="Arial"/>
                <a:cs typeface="Arial"/>
              </a:rPr>
              <a:t>n</a:t>
            </a:r>
            <a:r>
              <a:rPr sz="2150" b="1" spc="-15" dirty="0" smtClean="0">
                <a:solidFill>
                  <a:srgbClr val="FFFFFF"/>
                </a:solidFill>
                <a:latin typeface="Arial"/>
                <a:cs typeface="Arial"/>
              </a:rPr>
              <a:t>g</a:t>
            </a:r>
            <a:r>
              <a:rPr sz="2150" b="1" spc="105" dirty="0" smtClean="0">
                <a:solidFill>
                  <a:srgbClr val="FFFFFF"/>
                </a:solidFill>
                <a:latin typeface="Arial"/>
                <a:cs typeface="Arial"/>
              </a:rPr>
              <a:t> </a:t>
            </a:r>
            <a:r>
              <a:rPr sz="2150" b="1" spc="15" dirty="0" smtClean="0">
                <a:solidFill>
                  <a:srgbClr val="FFFFFF"/>
                </a:solidFill>
                <a:latin typeface="Arial"/>
                <a:cs typeface="Arial"/>
              </a:rPr>
              <a:t>o</a:t>
            </a:r>
            <a:r>
              <a:rPr sz="2150" b="1" spc="-10" dirty="0" smtClean="0">
                <a:solidFill>
                  <a:srgbClr val="FFFFFF"/>
                </a:solidFill>
                <a:latin typeface="Arial"/>
                <a:cs typeface="Arial"/>
              </a:rPr>
              <a:t>f</a:t>
            </a:r>
            <a:r>
              <a:rPr sz="2150" b="1" spc="75" dirty="0" smtClean="0">
                <a:solidFill>
                  <a:srgbClr val="FFFFFF"/>
                </a:solidFill>
                <a:latin typeface="Arial"/>
                <a:cs typeface="Arial"/>
              </a:rPr>
              <a:t> </a:t>
            </a:r>
            <a:r>
              <a:rPr sz="2150" b="1" spc="30" dirty="0" smtClean="0">
                <a:solidFill>
                  <a:srgbClr val="FFFFFF"/>
                </a:solidFill>
                <a:latin typeface="Arial"/>
                <a:cs typeface="Arial"/>
              </a:rPr>
              <a:t>t</a:t>
            </a:r>
            <a:r>
              <a:rPr sz="2150" b="1" spc="15" dirty="0" smtClean="0">
                <a:solidFill>
                  <a:srgbClr val="FFFFFF"/>
                </a:solidFill>
                <a:latin typeface="Arial"/>
                <a:cs typeface="Arial"/>
              </a:rPr>
              <a:t>h</a:t>
            </a:r>
            <a:r>
              <a:rPr sz="2150" b="1" spc="-15" dirty="0" smtClean="0">
                <a:solidFill>
                  <a:srgbClr val="FFFFFF"/>
                </a:solidFill>
                <a:latin typeface="Arial"/>
                <a:cs typeface="Arial"/>
              </a:rPr>
              <a:t>e</a:t>
            </a:r>
            <a:r>
              <a:rPr sz="2150" b="1" spc="15" dirty="0" smtClean="0">
                <a:solidFill>
                  <a:srgbClr val="FFFFFF"/>
                </a:solidFill>
                <a:latin typeface="Arial"/>
                <a:cs typeface="Arial"/>
              </a:rPr>
              <a:t> </a:t>
            </a:r>
            <a:r>
              <a:rPr sz="2150" b="1" spc="10" dirty="0" smtClean="0">
                <a:solidFill>
                  <a:srgbClr val="FFFFFF"/>
                </a:solidFill>
                <a:latin typeface="Arial"/>
                <a:cs typeface="Arial"/>
              </a:rPr>
              <a:t>A</a:t>
            </a:r>
            <a:r>
              <a:rPr sz="2150" b="1" spc="25" dirty="0" smtClean="0">
                <a:solidFill>
                  <a:srgbClr val="FFFFFF"/>
                </a:solidFill>
                <a:latin typeface="Arial"/>
                <a:cs typeface="Arial"/>
              </a:rPr>
              <a:t>sa</a:t>
            </a:r>
            <a:r>
              <a:rPr sz="2150" b="1" spc="15" dirty="0" smtClean="0">
                <a:solidFill>
                  <a:srgbClr val="FFFFFF"/>
                </a:solidFill>
                <a:latin typeface="Arial"/>
                <a:cs typeface="Arial"/>
              </a:rPr>
              <a:t>n</a:t>
            </a:r>
            <a:r>
              <a:rPr sz="2150" b="1" spc="30" dirty="0" smtClean="0">
                <a:solidFill>
                  <a:srgbClr val="FFFFFF"/>
                </a:solidFill>
                <a:latin typeface="Arial"/>
                <a:cs typeface="Arial"/>
              </a:rPr>
              <a:t>t</a:t>
            </a:r>
            <a:r>
              <a:rPr sz="2150" b="1" spc="-15" dirty="0" smtClean="0">
                <a:solidFill>
                  <a:srgbClr val="FFFFFF"/>
                </a:solidFill>
                <a:latin typeface="Arial"/>
                <a:cs typeface="Arial"/>
              </a:rPr>
              <a:t>e</a:t>
            </a:r>
            <a:r>
              <a:rPr sz="2150" b="1" spc="105" dirty="0" smtClean="0">
                <a:solidFill>
                  <a:srgbClr val="FFFFFF"/>
                </a:solidFill>
                <a:latin typeface="Arial"/>
                <a:cs typeface="Arial"/>
              </a:rPr>
              <a:t> </a:t>
            </a:r>
            <a:r>
              <a:rPr sz="2150" b="1" spc="10" dirty="0" smtClean="0">
                <a:solidFill>
                  <a:srgbClr val="FFFFFF"/>
                </a:solidFill>
                <a:latin typeface="Arial"/>
                <a:cs typeface="Arial"/>
              </a:rPr>
              <a:t>K</a:t>
            </a:r>
            <a:r>
              <a:rPr sz="2150" b="1" spc="25" dirty="0" smtClean="0">
                <a:solidFill>
                  <a:srgbClr val="FFFFFF"/>
                </a:solidFill>
                <a:latin typeface="Arial"/>
                <a:cs typeface="Arial"/>
              </a:rPr>
              <a:t>i</a:t>
            </a:r>
            <a:r>
              <a:rPr sz="2150" b="1" spc="15" dirty="0" smtClean="0">
                <a:solidFill>
                  <a:srgbClr val="FFFFFF"/>
                </a:solidFill>
                <a:latin typeface="Arial"/>
                <a:cs typeface="Arial"/>
              </a:rPr>
              <a:t>ngdo</a:t>
            </a:r>
            <a:r>
              <a:rPr sz="2150" b="1" spc="-20" dirty="0" smtClean="0">
                <a:solidFill>
                  <a:srgbClr val="FFFFFF"/>
                </a:solidFill>
                <a:latin typeface="Arial"/>
                <a:cs typeface="Arial"/>
              </a:rPr>
              <a:t>m</a:t>
            </a:r>
            <a:r>
              <a:rPr sz="2150" b="1" spc="130" dirty="0" smtClean="0">
                <a:solidFill>
                  <a:srgbClr val="FFFFFF"/>
                </a:solidFill>
                <a:latin typeface="Arial"/>
                <a:cs typeface="Arial"/>
              </a:rPr>
              <a:t> </a:t>
            </a:r>
            <a:r>
              <a:rPr sz="2150" b="1" spc="15" dirty="0" smtClean="0">
                <a:solidFill>
                  <a:srgbClr val="FFFFFF"/>
                </a:solidFill>
                <a:latin typeface="Arial"/>
                <a:cs typeface="Arial"/>
              </a:rPr>
              <a:t>o</a:t>
            </a:r>
            <a:r>
              <a:rPr sz="2150" b="1" spc="-10" dirty="0" smtClean="0">
                <a:solidFill>
                  <a:srgbClr val="FFFFFF"/>
                </a:solidFill>
                <a:latin typeface="Arial"/>
                <a:cs typeface="Arial"/>
              </a:rPr>
              <a:t>f</a:t>
            </a:r>
            <a:r>
              <a:rPr sz="2150" b="1" spc="85" dirty="0" smtClean="0">
                <a:solidFill>
                  <a:srgbClr val="FFFFFF"/>
                </a:solidFill>
                <a:latin typeface="Arial"/>
                <a:cs typeface="Arial"/>
              </a:rPr>
              <a:t> </a:t>
            </a:r>
            <a:r>
              <a:rPr sz="2150" b="1" spc="15" dirty="0" smtClean="0">
                <a:solidFill>
                  <a:srgbClr val="FFFFFF"/>
                </a:solidFill>
                <a:latin typeface="Arial"/>
                <a:cs typeface="Arial"/>
              </a:rPr>
              <a:t>Gh</a:t>
            </a:r>
            <a:r>
              <a:rPr sz="2150" b="1" spc="25" dirty="0" smtClean="0">
                <a:solidFill>
                  <a:srgbClr val="FFFFFF"/>
                </a:solidFill>
                <a:latin typeface="Arial"/>
                <a:cs typeface="Arial"/>
              </a:rPr>
              <a:t>a</a:t>
            </a:r>
            <a:r>
              <a:rPr sz="2150" b="1" spc="15" dirty="0" smtClean="0">
                <a:solidFill>
                  <a:srgbClr val="FFFFFF"/>
                </a:solidFill>
                <a:latin typeface="Arial"/>
                <a:cs typeface="Arial"/>
              </a:rPr>
              <a:t>na</a:t>
            </a:r>
            <a:endParaRPr sz="2150">
              <a:latin typeface="Arial"/>
              <a:cs typeface="Arial"/>
            </a:endParaRPr>
          </a:p>
        </p:txBody>
      </p:sp>
      <p:sp>
        <p:nvSpPr>
          <p:cNvPr id="4" name="object 4"/>
          <p:cNvSpPr/>
          <p:nvPr/>
        </p:nvSpPr>
        <p:spPr>
          <a:xfrm>
            <a:off x="2839211" y="4852415"/>
            <a:ext cx="6172199" cy="1333500"/>
          </a:xfrm>
          <a:custGeom>
            <a:avLst/>
            <a:gdLst/>
            <a:ahLst/>
            <a:cxnLst/>
            <a:rect l="l" t="t" r="r" b="b"/>
            <a:pathLst>
              <a:path w="6172200" h="1333500">
                <a:moveTo>
                  <a:pt x="0" y="0"/>
                </a:moveTo>
                <a:lnTo>
                  <a:pt x="6172199" y="0"/>
                </a:lnTo>
                <a:lnTo>
                  <a:pt x="6172199" y="1333499"/>
                </a:lnTo>
                <a:lnTo>
                  <a:pt x="0" y="1333499"/>
                </a:lnTo>
                <a:lnTo>
                  <a:pt x="0" y="0"/>
                </a:lnTo>
                <a:close/>
              </a:path>
            </a:pathLst>
          </a:custGeom>
          <a:solidFill>
            <a:srgbClr val="17375E"/>
          </a:solidFill>
        </p:spPr>
        <p:txBody>
          <a:bodyPr wrap="square" lIns="0" tIns="0" rIns="0" bIns="0" rtlCol="0">
            <a:noAutofit/>
          </a:bodyPr>
          <a:lstStyle/>
          <a:p>
            <a:endParaRPr/>
          </a:p>
        </p:txBody>
      </p:sp>
      <p:sp>
        <p:nvSpPr>
          <p:cNvPr id="5" name="object 5"/>
          <p:cNvSpPr txBox="1"/>
          <p:nvPr/>
        </p:nvSpPr>
        <p:spPr>
          <a:xfrm>
            <a:off x="2839253" y="4844707"/>
            <a:ext cx="5890260" cy="1107440"/>
          </a:xfrm>
          <a:prstGeom prst="rect">
            <a:avLst/>
          </a:prstGeom>
        </p:spPr>
        <p:txBody>
          <a:bodyPr vert="horz" wrap="square" lIns="0" tIns="0" rIns="0" bIns="0" rtlCol="0">
            <a:noAutofit/>
          </a:bodyPr>
          <a:lstStyle/>
          <a:p>
            <a:pPr marL="12700" marR="12700">
              <a:lnSpc>
                <a:spcPct val="100000"/>
              </a:lnSpc>
            </a:pPr>
            <a:r>
              <a:rPr sz="2400" b="1" spc="-105" dirty="0" smtClean="0">
                <a:solidFill>
                  <a:srgbClr val="F2F2F2"/>
                </a:solidFill>
                <a:latin typeface="Arial"/>
                <a:cs typeface="Arial"/>
              </a:rPr>
              <a:t>I</a:t>
            </a:r>
            <a:r>
              <a:rPr sz="2400" b="1" spc="-114" dirty="0" smtClean="0">
                <a:solidFill>
                  <a:srgbClr val="F2F2F2"/>
                </a:solidFill>
                <a:latin typeface="Arial"/>
                <a:cs typeface="Arial"/>
              </a:rPr>
              <a:t>n</a:t>
            </a:r>
            <a:r>
              <a:rPr sz="2400" b="1" spc="-105" dirty="0" smtClean="0">
                <a:solidFill>
                  <a:srgbClr val="F2F2F2"/>
                </a:solidFill>
                <a:latin typeface="Arial"/>
                <a:cs typeface="Arial"/>
              </a:rPr>
              <a:t>f</a:t>
            </a:r>
            <a:r>
              <a:rPr sz="2400" b="1" spc="-110" dirty="0" smtClean="0">
                <a:solidFill>
                  <a:srgbClr val="F2F2F2"/>
                </a:solidFill>
                <a:latin typeface="Arial"/>
                <a:cs typeface="Arial"/>
              </a:rPr>
              <a:t>r</a:t>
            </a:r>
            <a:r>
              <a:rPr sz="2400" b="1" spc="-114" dirty="0" smtClean="0">
                <a:solidFill>
                  <a:srgbClr val="F2F2F2"/>
                </a:solidFill>
                <a:latin typeface="Arial"/>
                <a:cs typeface="Arial"/>
              </a:rPr>
              <a:t>as</a:t>
            </a:r>
            <a:r>
              <a:rPr sz="2400" b="1" spc="-105" dirty="0" smtClean="0">
                <a:solidFill>
                  <a:srgbClr val="F2F2F2"/>
                </a:solidFill>
                <a:latin typeface="Arial"/>
                <a:cs typeface="Arial"/>
              </a:rPr>
              <a:t>t</a:t>
            </a:r>
            <a:r>
              <a:rPr sz="2400" b="1" spc="-110" dirty="0" smtClean="0">
                <a:solidFill>
                  <a:srgbClr val="F2F2F2"/>
                </a:solidFill>
                <a:latin typeface="Arial"/>
                <a:cs typeface="Arial"/>
              </a:rPr>
              <a:t>r</a:t>
            </a:r>
            <a:r>
              <a:rPr sz="2400" b="1" spc="-114" dirty="0" smtClean="0">
                <a:solidFill>
                  <a:srgbClr val="F2F2F2"/>
                </a:solidFill>
                <a:latin typeface="Arial"/>
                <a:cs typeface="Arial"/>
              </a:rPr>
              <a:t>uc</a:t>
            </a:r>
            <a:r>
              <a:rPr sz="2400" b="1" spc="-105" dirty="0" smtClean="0">
                <a:solidFill>
                  <a:srgbClr val="F2F2F2"/>
                </a:solidFill>
                <a:latin typeface="Arial"/>
                <a:cs typeface="Arial"/>
              </a:rPr>
              <a:t>t</a:t>
            </a:r>
            <a:r>
              <a:rPr sz="2400" b="1" spc="-114" dirty="0" smtClean="0">
                <a:solidFill>
                  <a:srgbClr val="F2F2F2"/>
                </a:solidFill>
                <a:latin typeface="Arial"/>
                <a:cs typeface="Arial"/>
              </a:rPr>
              <a:t>u</a:t>
            </a:r>
            <a:r>
              <a:rPr sz="2400" b="1" spc="-110" dirty="0" smtClean="0">
                <a:solidFill>
                  <a:srgbClr val="F2F2F2"/>
                </a:solidFill>
                <a:latin typeface="Arial"/>
                <a:cs typeface="Arial"/>
              </a:rPr>
              <a:t>r</a:t>
            </a:r>
            <a:r>
              <a:rPr sz="2400" b="1" spc="0" dirty="0" smtClean="0">
                <a:solidFill>
                  <a:srgbClr val="F2F2F2"/>
                </a:solidFill>
                <a:latin typeface="Arial"/>
                <a:cs typeface="Arial"/>
              </a:rPr>
              <a:t>e</a:t>
            </a:r>
            <a:r>
              <a:rPr sz="2400" b="1" spc="-180" dirty="0" smtClean="0">
                <a:solidFill>
                  <a:srgbClr val="F2F2F2"/>
                </a:solidFill>
                <a:latin typeface="Arial"/>
                <a:cs typeface="Arial"/>
              </a:rPr>
              <a:t> </a:t>
            </a:r>
            <a:r>
              <a:rPr sz="2400" b="1" spc="-114" dirty="0" smtClean="0">
                <a:solidFill>
                  <a:srgbClr val="F2F2F2"/>
                </a:solidFill>
                <a:latin typeface="Arial"/>
                <a:cs typeface="Arial"/>
              </a:rPr>
              <a:t>deve</a:t>
            </a:r>
            <a:r>
              <a:rPr sz="2400" b="1" spc="-105" dirty="0" smtClean="0">
                <a:solidFill>
                  <a:srgbClr val="F2F2F2"/>
                </a:solidFill>
                <a:latin typeface="Arial"/>
                <a:cs typeface="Arial"/>
              </a:rPr>
              <a:t>l</a:t>
            </a:r>
            <a:r>
              <a:rPr sz="2400" b="1" spc="-114" dirty="0" smtClean="0">
                <a:solidFill>
                  <a:srgbClr val="F2F2F2"/>
                </a:solidFill>
                <a:latin typeface="Arial"/>
                <a:cs typeface="Arial"/>
              </a:rPr>
              <a:t>op</a:t>
            </a:r>
            <a:r>
              <a:rPr sz="2400" b="1" spc="-110" dirty="0" smtClean="0">
                <a:solidFill>
                  <a:srgbClr val="F2F2F2"/>
                </a:solidFill>
                <a:latin typeface="Arial"/>
                <a:cs typeface="Arial"/>
              </a:rPr>
              <a:t>m</a:t>
            </a:r>
            <a:r>
              <a:rPr sz="2400" b="1" spc="-114" dirty="0" smtClean="0">
                <a:solidFill>
                  <a:srgbClr val="F2F2F2"/>
                </a:solidFill>
                <a:latin typeface="Arial"/>
                <a:cs typeface="Arial"/>
              </a:rPr>
              <a:t>en</a:t>
            </a:r>
            <a:r>
              <a:rPr sz="2400" b="1" spc="0" dirty="0" smtClean="0">
                <a:solidFill>
                  <a:srgbClr val="F2F2F2"/>
                </a:solidFill>
                <a:latin typeface="Arial"/>
                <a:cs typeface="Arial"/>
              </a:rPr>
              <a:t>t</a:t>
            </a:r>
            <a:r>
              <a:rPr sz="2400" b="1" spc="-175" dirty="0" smtClean="0">
                <a:solidFill>
                  <a:srgbClr val="F2F2F2"/>
                </a:solidFill>
                <a:latin typeface="Arial"/>
                <a:cs typeface="Arial"/>
              </a:rPr>
              <a:t> </a:t>
            </a:r>
            <a:r>
              <a:rPr sz="2400" b="1" spc="-105" dirty="0" smtClean="0">
                <a:solidFill>
                  <a:srgbClr val="F2F2F2"/>
                </a:solidFill>
                <a:latin typeface="Arial"/>
                <a:cs typeface="Arial"/>
              </a:rPr>
              <a:t>f</a:t>
            </a:r>
            <a:r>
              <a:rPr sz="2400" b="1" spc="-114" dirty="0" smtClean="0">
                <a:solidFill>
                  <a:srgbClr val="F2F2F2"/>
                </a:solidFill>
                <a:latin typeface="Arial"/>
                <a:cs typeface="Arial"/>
              </a:rPr>
              <a:t>o</a:t>
            </a:r>
            <a:r>
              <a:rPr sz="2400" b="1" spc="0" dirty="0" smtClean="0">
                <a:solidFill>
                  <a:srgbClr val="F2F2F2"/>
                </a:solidFill>
                <a:latin typeface="Arial"/>
                <a:cs typeface="Arial"/>
              </a:rPr>
              <a:t>r</a:t>
            </a:r>
            <a:r>
              <a:rPr sz="2400" b="1" spc="-225" dirty="0" smtClean="0">
                <a:solidFill>
                  <a:srgbClr val="F2F2F2"/>
                </a:solidFill>
                <a:latin typeface="Arial"/>
                <a:cs typeface="Arial"/>
              </a:rPr>
              <a:t> </a:t>
            </a:r>
            <a:r>
              <a:rPr sz="2400" b="1" spc="-114" dirty="0" smtClean="0">
                <a:solidFill>
                  <a:srgbClr val="F2F2F2"/>
                </a:solidFill>
                <a:latin typeface="Arial"/>
                <a:cs typeface="Arial"/>
              </a:rPr>
              <a:t>go</a:t>
            </a:r>
            <a:r>
              <a:rPr sz="2400" b="1" spc="-105" dirty="0" smtClean="0">
                <a:solidFill>
                  <a:srgbClr val="F2F2F2"/>
                </a:solidFill>
                <a:latin typeface="Arial"/>
                <a:cs typeface="Arial"/>
              </a:rPr>
              <a:t>l</a:t>
            </a:r>
            <a:r>
              <a:rPr sz="2400" b="1" spc="0" dirty="0" smtClean="0">
                <a:solidFill>
                  <a:srgbClr val="F2F2F2"/>
                </a:solidFill>
                <a:latin typeface="Arial"/>
                <a:cs typeface="Arial"/>
              </a:rPr>
              <a:t>d </a:t>
            </a:r>
            <a:r>
              <a:rPr sz="2400" b="1" spc="-114" dirty="0" smtClean="0">
                <a:solidFill>
                  <a:srgbClr val="F2F2F2"/>
                </a:solidFill>
                <a:latin typeface="Arial"/>
                <a:cs typeface="Arial"/>
              </a:rPr>
              <a:t>concess</a:t>
            </a:r>
            <a:r>
              <a:rPr sz="2400" b="1" spc="-105" dirty="0" smtClean="0">
                <a:solidFill>
                  <a:srgbClr val="F2F2F2"/>
                </a:solidFill>
                <a:latin typeface="Arial"/>
                <a:cs typeface="Arial"/>
              </a:rPr>
              <a:t>i</a:t>
            </a:r>
            <a:r>
              <a:rPr sz="2400" b="1" spc="-114" dirty="0" smtClean="0">
                <a:solidFill>
                  <a:srgbClr val="F2F2F2"/>
                </a:solidFill>
                <a:latin typeface="Arial"/>
                <a:cs typeface="Arial"/>
              </a:rPr>
              <a:t>on</a:t>
            </a:r>
            <a:r>
              <a:rPr sz="2400" b="1" spc="0" dirty="0" smtClean="0">
                <a:solidFill>
                  <a:srgbClr val="F2F2F2"/>
                </a:solidFill>
                <a:latin typeface="Arial"/>
                <a:cs typeface="Arial"/>
              </a:rPr>
              <a:t>s</a:t>
            </a:r>
            <a:r>
              <a:rPr sz="2400" b="1" spc="-170" dirty="0" smtClean="0">
                <a:solidFill>
                  <a:srgbClr val="F2F2F2"/>
                </a:solidFill>
                <a:latin typeface="Arial"/>
                <a:cs typeface="Arial"/>
              </a:rPr>
              <a:t> </a:t>
            </a:r>
            <a:r>
              <a:rPr sz="2400" b="1" spc="-114" dirty="0" smtClean="0">
                <a:solidFill>
                  <a:srgbClr val="F2F2F2"/>
                </a:solidFill>
                <a:latin typeface="Arial"/>
                <a:cs typeface="Arial"/>
              </a:rPr>
              <a:t>an</a:t>
            </a:r>
            <a:r>
              <a:rPr sz="2400" b="1" spc="0" dirty="0" smtClean="0">
                <a:solidFill>
                  <a:srgbClr val="F2F2F2"/>
                </a:solidFill>
                <a:latin typeface="Arial"/>
                <a:cs typeface="Arial"/>
              </a:rPr>
              <a:t>d</a:t>
            </a:r>
            <a:r>
              <a:rPr sz="2400" b="1" spc="-215" dirty="0" smtClean="0">
                <a:solidFill>
                  <a:srgbClr val="F2F2F2"/>
                </a:solidFill>
                <a:latin typeface="Arial"/>
                <a:cs typeface="Arial"/>
              </a:rPr>
              <a:t> </a:t>
            </a:r>
            <a:r>
              <a:rPr sz="2400" b="1" spc="-110" dirty="0" smtClean="0">
                <a:solidFill>
                  <a:srgbClr val="F2F2F2"/>
                </a:solidFill>
                <a:latin typeface="Arial"/>
                <a:cs typeface="Arial"/>
              </a:rPr>
              <a:t>m</a:t>
            </a:r>
            <a:r>
              <a:rPr sz="2400" b="1" spc="-105" dirty="0" smtClean="0">
                <a:solidFill>
                  <a:srgbClr val="F2F2F2"/>
                </a:solidFill>
                <a:latin typeface="Arial"/>
                <a:cs typeface="Arial"/>
              </a:rPr>
              <a:t>i</a:t>
            </a:r>
            <a:r>
              <a:rPr sz="2400" b="1" spc="-114" dirty="0" smtClean="0">
                <a:solidFill>
                  <a:srgbClr val="F2F2F2"/>
                </a:solidFill>
                <a:latin typeface="Arial"/>
                <a:cs typeface="Arial"/>
              </a:rPr>
              <a:t>n</a:t>
            </a:r>
            <a:r>
              <a:rPr sz="2400" b="1" spc="-105" dirty="0" smtClean="0">
                <a:solidFill>
                  <a:srgbClr val="F2F2F2"/>
                </a:solidFill>
                <a:latin typeface="Arial"/>
                <a:cs typeface="Arial"/>
              </a:rPr>
              <a:t>i</a:t>
            </a:r>
            <a:r>
              <a:rPr sz="2400" b="1" spc="-114" dirty="0" smtClean="0">
                <a:solidFill>
                  <a:srgbClr val="F2F2F2"/>
                </a:solidFill>
                <a:latin typeface="Arial"/>
                <a:cs typeface="Arial"/>
              </a:rPr>
              <a:t>n</a:t>
            </a:r>
            <a:r>
              <a:rPr sz="2400" b="1" spc="0" dirty="0" smtClean="0">
                <a:solidFill>
                  <a:srgbClr val="F2F2F2"/>
                </a:solidFill>
                <a:latin typeface="Arial"/>
                <a:cs typeface="Arial"/>
              </a:rPr>
              <a:t>g</a:t>
            </a:r>
            <a:r>
              <a:rPr sz="2400" b="1" spc="-229" dirty="0" smtClean="0">
                <a:solidFill>
                  <a:srgbClr val="F2F2F2"/>
                </a:solidFill>
                <a:latin typeface="Arial"/>
                <a:cs typeface="Arial"/>
              </a:rPr>
              <a:t> </a:t>
            </a:r>
            <a:r>
              <a:rPr sz="2400" b="1" spc="-114" dirty="0" smtClean="0">
                <a:solidFill>
                  <a:srgbClr val="F2F2F2"/>
                </a:solidFill>
                <a:latin typeface="Arial"/>
                <a:cs typeface="Arial"/>
              </a:rPr>
              <a:t>ope</a:t>
            </a:r>
            <a:r>
              <a:rPr sz="2400" b="1" spc="-110" dirty="0" smtClean="0">
                <a:solidFill>
                  <a:srgbClr val="F2F2F2"/>
                </a:solidFill>
                <a:latin typeface="Arial"/>
                <a:cs typeface="Arial"/>
              </a:rPr>
              <a:t>r</a:t>
            </a:r>
            <a:r>
              <a:rPr sz="2400" b="1" spc="-114" dirty="0" smtClean="0">
                <a:solidFill>
                  <a:srgbClr val="F2F2F2"/>
                </a:solidFill>
                <a:latin typeface="Arial"/>
                <a:cs typeface="Arial"/>
              </a:rPr>
              <a:t>a</a:t>
            </a:r>
            <a:r>
              <a:rPr sz="2400" b="1" spc="-105" dirty="0" smtClean="0">
                <a:solidFill>
                  <a:srgbClr val="F2F2F2"/>
                </a:solidFill>
                <a:latin typeface="Arial"/>
                <a:cs typeface="Arial"/>
              </a:rPr>
              <a:t>ti</a:t>
            </a:r>
            <a:r>
              <a:rPr sz="2400" b="1" spc="-114" dirty="0" smtClean="0">
                <a:solidFill>
                  <a:srgbClr val="F2F2F2"/>
                </a:solidFill>
                <a:latin typeface="Arial"/>
                <a:cs typeface="Arial"/>
              </a:rPr>
              <a:t>on</a:t>
            </a:r>
            <a:r>
              <a:rPr sz="2400" b="1" spc="0" dirty="0" smtClean="0">
                <a:solidFill>
                  <a:srgbClr val="F2F2F2"/>
                </a:solidFill>
                <a:latin typeface="Arial"/>
                <a:cs typeface="Arial"/>
              </a:rPr>
              <a:t>s</a:t>
            </a:r>
            <a:r>
              <a:rPr sz="2400" b="1" spc="-190" dirty="0" smtClean="0">
                <a:solidFill>
                  <a:srgbClr val="F2F2F2"/>
                </a:solidFill>
                <a:latin typeface="Arial"/>
                <a:cs typeface="Arial"/>
              </a:rPr>
              <a:t> </a:t>
            </a:r>
            <a:r>
              <a:rPr sz="2400" b="1" spc="-105" dirty="0" smtClean="0">
                <a:solidFill>
                  <a:srgbClr val="F2F2F2"/>
                </a:solidFill>
                <a:latin typeface="Arial"/>
                <a:cs typeface="Arial"/>
              </a:rPr>
              <a:t>f</a:t>
            </a:r>
            <a:r>
              <a:rPr sz="2400" b="1" spc="-114" dirty="0" smtClean="0">
                <a:solidFill>
                  <a:srgbClr val="F2F2F2"/>
                </a:solidFill>
                <a:latin typeface="Arial"/>
                <a:cs typeface="Arial"/>
              </a:rPr>
              <a:t>o</a:t>
            </a:r>
            <a:r>
              <a:rPr sz="2400" b="1" spc="0" dirty="0" smtClean="0">
                <a:solidFill>
                  <a:srgbClr val="F2F2F2"/>
                </a:solidFill>
                <a:latin typeface="Arial"/>
                <a:cs typeface="Arial"/>
              </a:rPr>
              <a:t>r</a:t>
            </a:r>
            <a:r>
              <a:rPr sz="2400" b="1" spc="-210" dirty="0" smtClean="0">
                <a:solidFill>
                  <a:srgbClr val="F2F2F2"/>
                </a:solidFill>
                <a:latin typeface="Arial"/>
                <a:cs typeface="Arial"/>
              </a:rPr>
              <a:t> </a:t>
            </a:r>
            <a:r>
              <a:rPr sz="2400" b="1" spc="-114" dirty="0" smtClean="0">
                <a:solidFill>
                  <a:srgbClr val="F2F2F2"/>
                </a:solidFill>
                <a:latin typeface="Arial"/>
                <a:cs typeface="Arial"/>
              </a:rPr>
              <a:t>go</a:t>
            </a:r>
            <a:r>
              <a:rPr sz="2400" b="1" spc="-105" dirty="0" smtClean="0">
                <a:solidFill>
                  <a:srgbClr val="F2F2F2"/>
                </a:solidFill>
                <a:latin typeface="Arial"/>
                <a:cs typeface="Arial"/>
              </a:rPr>
              <a:t>l</a:t>
            </a:r>
            <a:r>
              <a:rPr sz="2400" b="1" spc="0" dirty="0" smtClean="0">
                <a:solidFill>
                  <a:srgbClr val="F2F2F2"/>
                </a:solidFill>
                <a:latin typeface="Arial"/>
                <a:cs typeface="Arial"/>
              </a:rPr>
              <a:t>d </a:t>
            </a:r>
            <a:r>
              <a:rPr sz="2400" b="1" spc="-114" dirty="0" smtClean="0">
                <a:solidFill>
                  <a:srgbClr val="F2F2F2"/>
                </a:solidFill>
                <a:latin typeface="Arial"/>
                <a:cs typeface="Arial"/>
              </a:rPr>
              <a:t>an</a:t>
            </a:r>
            <a:r>
              <a:rPr sz="2400" b="1" spc="0" dirty="0" smtClean="0">
                <a:solidFill>
                  <a:srgbClr val="F2F2F2"/>
                </a:solidFill>
                <a:latin typeface="Arial"/>
                <a:cs typeface="Arial"/>
              </a:rPr>
              <a:t>d</a:t>
            </a:r>
            <a:r>
              <a:rPr sz="2400" b="1" spc="-215" dirty="0" smtClean="0">
                <a:solidFill>
                  <a:srgbClr val="F2F2F2"/>
                </a:solidFill>
                <a:latin typeface="Arial"/>
                <a:cs typeface="Arial"/>
              </a:rPr>
              <a:t> </a:t>
            </a:r>
            <a:r>
              <a:rPr sz="2400" b="1" spc="-114" dirty="0" smtClean="0">
                <a:solidFill>
                  <a:srgbClr val="F2F2F2"/>
                </a:solidFill>
                <a:latin typeface="Arial"/>
                <a:cs typeface="Arial"/>
              </a:rPr>
              <a:t>d</a:t>
            </a:r>
            <a:r>
              <a:rPr sz="2400" b="1" spc="-105" dirty="0" smtClean="0">
                <a:solidFill>
                  <a:srgbClr val="F2F2F2"/>
                </a:solidFill>
                <a:latin typeface="Arial"/>
                <a:cs typeface="Arial"/>
              </a:rPr>
              <a:t>i</a:t>
            </a:r>
            <a:r>
              <a:rPr sz="2400" b="1" spc="-114" dirty="0" smtClean="0">
                <a:solidFill>
                  <a:srgbClr val="F2F2F2"/>
                </a:solidFill>
                <a:latin typeface="Arial"/>
                <a:cs typeface="Arial"/>
              </a:rPr>
              <a:t>a</a:t>
            </a:r>
            <a:r>
              <a:rPr sz="2400" b="1" spc="-110" dirty="0" smtClean="0">
                <a:solidFill>
                  <a:srgbClr val="F2F2F2"/>
                </a:solidFill>
                <a:latin typeface="Arial"/>
                <a:cs typeface="Arial"/>
              </a:rPr>
              <a:t>m</a:t>
            </a:r>
            <a:r>
              <a:rPr sz="2400" b="1" spc="-114" dirty="0" smtClean="0">
                <a:solidFill>
                  <a:srgbClr val="F2F2F2"/>
                </a:solidFill>
                <a:latin typeface="Arial"/>
                <a:cs typeface="Arial"/>
              </a:rPr>
              <a:t>ond</a:t>
            </a:r>
            <a:r>
              <a:rPr sz="2400" b="1" spc="0" dirty="0" smtClean="0">
                <a:solidFill>
                  <a:srgbClr val="F2F2F2"/>
                </a:solidFill>
                <a:latin typeface="Arial"/>
                <a:cs typeface="Arial"/>
              </a:rPr>
              <a:t>s</a:t>
            </a:r>
            <a:r>
              <a:rPr sz="2400" b="1" spc="-190" dirty="0" smtClean="0">
                <a:solidFill>
                  <a:srgbClr val="F2F2F2"/>
                </a:solidFill>
                <a:latin typeface="Arial"/>
                <a:cs typeface="Arial"/>
              </a:rPr>
              <a:t> </a:t>
            </a:r>
            <a:r>
              <a:rPr sz="2400" b="1" spc="-80" dirty="0" smtClean="0">
                <a:solidFill>
                  <a:srgbClr val="F2F2F2"/>
                </a:solidFill>
                <a:latin typeface="Arial"/>
                <a:cs typeface="Arial"/>
              </a:rPr>
              <a:t>w</a:t>
            </a:r>
            <a:r>
              <a:rPr sz="2400" b="1" spc="-105" dirty="0" smtClean="0">
                <a:solidFill>
                  <a:srgbClr val="F2F2F2"/>
                </a:solidFill>
                <a:latin typeface="Arial"/>
                <a:cs typeface="Arial"/>
              </a:rPr>
              <a:t>i</a:t>
            </a:r>
            <a:r>
              <a:rPr sz="2400" b="1" spc="-120" dirty="0" smtClean="0">
                <a:solidFill>
                  <a:srgbClr val="F2F2F2"/>
                </a:solidFill>
                <a:latin typeface="Arial"/>
                <a:cs typeface="Arial"/>
              </a:rPr>
              <a:t>t</a:t>
            </a:r>
            <a:r>
              <a:rPr sz="2400" b="1" spc="0" dirty="0" smtClean="0">
                <a:solidFill>
                  <a:srgbClr val="F2F2F2"/>
                </a:solidFill>
                <a:latin typeface="Arial"/>
                <a:cs typeface="Arial"/>
              </a:rPr>
              <a:t>h</a:t>
            </a:r>
            <a:r>
              <a:rPr sz="2400" b="1" spc="-250" dirty="0" smtClean="0">
                <a:solidFill>
                  <a:srgbClr val="F2F2F2"/>
                </a:solidFill>
                <a:latin typeface="Arial"/>
                <a:cs typeface="Arial"/>
              </a:rPr>
              <a:t> </a:t>
            </a:r>
            <a:r>
              <a:rPr sz="2400" b="1" spc="-114" dirty="0" smtClean="0">
                <a:solidFill>
                  <a:srgbClr val="F2F2F2"/>
                </a:solidFill>
                <a:latin typeface="Arial"/>
                <a:cs typeface="Arial"/>
              </a:rPr>
              <a:t>S</a:t>
            </a:r>
            <a:r>
              <a:rPr sz="2400" b="1" spc="0" dirty="0" smtClean="0">
                <a:solidFill>
                  <a:srgbClr val="F2F2F2"/>
                </a:solidFill>
                <a:latin typeface="Arial"/>
                <a:cs typeface="Arial"/>
              </a:rPr>
              <a:t>C</a:t>
            </a:r>
            <a:r>
              <a:rPr sz="2400" b="1" spc="-204" dirty="0" smtClean="0">
                <a:solidFill>
                  <a:srgbClr val="F2F2F2"/>
                </a:solidFill>
                <a:latin typeface="Arial"/>
                <a:cs typeface="Arial"/>
              </a:rPr>
              <a:t> </a:t>
            </a:r>
            <a:r>
              <a:rPr sz="2400" b="1" spc="-114" dirty="0" smtClean="0">
                <a:solidFill>
                  <a:srgbClr val="F2F2F2"/>
                </a:solidFill>
                <a:latin typeface="Arial"/>
                <a:cs typeface="Arial"/>
              </a:rPr>
              <a:t>Co</a:t>
            </a:r>
            <a:r>
              <a:rPr sz="2400" b="1" spc="-110" dirty="0" smtClean="0">
                <a:solidFill>
                  <a:srgbClr val="F2F2F2"/>
                </a:solidFill>
                <a:latin typeface="Arial"/>
                <a:cs typeface="Arial"/>
              </a:rPr>
              <a:t>r</a:t>
            </a:r>
            <a:r>
              <a:rPr sz="2400" b="1" spc="-114" dirty="0" smtClean="0">
                <a:solidFill>
                  <a:srgbClr val="F2F2F2"/>
                </a:solidFill>
                <a:latin typeface="Arial"/>
                <a:cs typeface="Arial"/>
              </a:rPr>
              <a:t>p.</a:t>
            </a:r>
            <a:endParaRPr sz="2400">
              <a:latin typeface="Arial"/>
              <a:cs typeface="Arial"/>
            </a:endParaRPr>
          </a:p>
        </p:txBody>
      </p:sp>
      <p:sp>
        <p:nvSpPr>
          <p:cNvPr id="6" name="object 6"/>
          <p:cNvSpPr/>
          <p:nvPr/>
        </p:nvSpPr>
        <p:spPr>
          <a:xfrm>
            <a:off x="7241150" y="2218004"/>
            <a:ext cx="1805936" cy="1705353"/>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232008" y="203060"/>
            <a:ext cx="2045202" cy="1705349"/>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586371" y="4853572"/>
            <a:ext cx="2057399" cy="1335023"/>
          </a:xfrm>
          <a:prstGeom prst="rect">
            <a:avLst/>
          </a:prstGeom>
          <a:blipFill>
            <a:blip r:embed="rId5"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noAutofit/>
          </a:bodyPr>
          <a:lstStyle/>
          <a:p>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226645" cy="6858000"/>
          </a:xfrm>
          <a:prstGeom prst="rect">
            <a:avLst/>
          </a:prstGeom>
        </p:spPr>
      </p:pic>
      <p:sp>
        <p:nvSpPr>
          <p:cNvPr id="8" name="object 5"/>
          <p:cNvSpPr/>
          <p:nvPr/>
        </p:nvSpPr>
        <p:spPr>
          <a:xfrm>
            <a:off x="7658101" y="2275"/>
            <a:ext cx="1485899" cy="1600193"/>
          </a:xfrm>
          <a:prstGeom prst="rect">
            <a:avLst/>
          </a:prstGeom>
          <a:blipFill>
            <a:blip r:embed="rId3" cstate="print"/>
            <a:stretch>
              <a:fillRect/>
            </a:stretch>
          </a:blipFill>
        </p:spPr>
        <p:txBody>
          <a:bodyPr wrap="square" lIns="0" tIns="0" rIns="0" bIns="0" rtlCol="0">
            <a:noAutofit/>
          </a:bodyPr>
          <a:lstStyle/>
          <a:p>
            <a:endParaRPr/>
          </a:p>
        </p:txBody>
      </p:sp>
      <p:sp>
        <p:nvSpPr>
          <p:cNvPr id="9" name="object 3"/>
          <p:cNvSpPr txBox="1">
            <a:spLocks noGrp="1"/>
          </p:cNvSpPr>
          <p:nvPr>
            <p:ph type="title"/>
          </p:nvPr>
        </p:nvSpPr>
        <p:spPr>
          <a:xfrm>
            <a:off x="184245" y="152400"/>
            <a:ext cx="7289611" cy="798789"/>
          </a:xfrm>
          <a:prstGeom prst="rect">
            <a:avLst/>
          </a:prstGeom>
        </p:spPr>
        <p:txBody>
          <a:bodyPr vert="horz" wrap="square" lIns="0" tIns="46240" rIns="0" bIns="0" rtlCol="0">
            <a:noAutofit/>
          </a:bodyPr>
          <a:lstStyle/>
          <a:p>
            <a:pPr marL="1390650" algn="ctr">
              <a:lnSpc>
                <a:spcPct val="100000"/>
              </a:lnSpc>
            </a:pPr>
            <a:r>
              <a:rPr sz="3600" spc="-5" dirty="0" smtClean="0">
                <a:solidFill>
                  <a:schemeClr val="bg1"/>
                </a:solidFill>
                <a:latin typeface="Arial"/>
                <a:cs typeface="Arial"/>
              </a:rPr>
              <a:t>A</a:t>
            </a:r>
            <a:r>
              <a:rPr sz="3600" spc="0" dirty="0" smtClean="0">
                <a:solidFill>
                  <a:schemeClr val="bg1"/>
                </a:solidFill>
                <a:latin typeface="Arial"/>
                <a:cs typeface="Arial"/>
              </a:rPr>
              <a:t>shan</a:t>
            </a:r>
            <a:r>
              <a:rPr sz="3600" spc="-5" dirty="0" smtClean="0">
                <a:solidFill>
                  <a:schemeClr val="bg1"/>
                </a:solidFill>
                <a:latin typeface="Arial"/>
                <a:cs typeface="Arial"/>
              </a:rPr>
              <a:t>t</a:t>
            </a:r>
            <a:r>
              <a:rPr sz="3600" spc="0" dirty="0" smtClean="0">
                <a:solidFill>
                  <a:schemeClr val="bg1"/>
                </a:solidFill>
                <a:latin typeface="Arial"/>
                <a:cs typeface="Arial"/>
              </a:rPr>
              <a:t>i</a:t>
            </a:r>
            <a:r>
              <a:rPr sz="3600" spc="-15" dirty="0" smtClean="0">
                <a:solidFill>
                  <a:schemeClr val="bg1"/>
                </a:solidFill>
                <a:latin typeface="Arial"/>
                <a:cs typeface="Arial"/>
              </a:rPr>
              <a:t> </a:t>
            </a:r>
            <a:r>
              <a:rPr lang="en-GB" sz="3600" spc="-15" dirty="0" smtClean="0">
                <a:solidFill>
                  <a:schemeClr val="bg1"/>
                </a:solidFill>
                <a:latin typeface="Arial"/>
                <a:cs typeface="Arial"/>
              </a:rPr>
              <a:t>Kind Tutu II Signing Ceremony </a:t>
            </a:r>
            <a:endParaRPr sz="3600" dirty="0">
              <a:solidFill>
                <a:schemeClr val="bg1"/>
              </a:solidFill>
              <a:latin typeface="Arial"/>
              <a:cs typeface="Arial"/>
            </a:endParaRPr>
          </a:p>
        </p:txBody>
      </p:sp>
    </p:spTree>
    <p:extLst>
      <p:ext uri="{BB962C8B-B14F-4D97-AF65-F5344CB8AC3E}">
        <p14:creationId xmlns:p14="http://schemas.microsoft.com/office/powerpoint/2010/main" val="1667423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752600"/>
            <a:ext cx="4346108" cy="4038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7" y="-44422"/>
            <a:ext cx="9144000" cy="6902422"/>
          </a:xfrm>
          <a:prstGeom prst="rect">
            <a:avLst/>
          </a:prstGeom>
        </p:spPr>
      </p:pic>
      <p:sp>
        <p:nvSpPr>
          <p:cNvPr id="6" name="TextBox 5"/>
          <p:cNvSpPr txBox="1"/>
          <p:nvPr/>
        </p:nvSpPr>
        <p:spPr>
          <a:xfrm>
            <a:off x="304800" y="5866696"/>
            <a:ext cx="5044394" cy="646331"/>
          </a:xfrm>
          <a:prstGeom prst="rect">
            <a:avLst/>
          </a:prstGeom>
          <a:noFill/>
        </p:spPr>
        <p:txBody>
          <a:bodyPr wrap="none" rtlCol="0">
            <a:spAutoFit/>
          </a:bodyPr>
          <a:lstStyle/>
          <a:p>
            <a:pPr algn="ctr"/>
            <a:r>
              <a:rPr lang="en-GB" b="1" dirty="0" smtClean="0"/>
              <a:t>ARTO KAZANDJIAN  </a:t>
            </a:r>
          </a:p>
          <a:p>
            <a:pPr algn="ctr"/>
            <a:r>
              <a:rPr lang="en-GB" b="1" dirty="0" smtClean="0"/>
              <a:t>Head Of Business Development for Asia and Africa </a:t>
            </a:r>
            <a:endParaRPr lang="en-GB" b="1" dirty="0"/>
          </a:p>
        </p:txBody>
      </p:sp>
    </p:spTree>
    <p:extLst>
      <p:ext uri="{BB962C8B-B14F-4D97-AF65-F5344CB8AC3E}">
        <p14:creationId xmlns:p14="http://schemas.microsoft.com/office/powerpoint/2010/main" val="22368098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noAutofit/>
          </a:bodyPr>
          <a:lstStyle/>
          <a:p>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59922" cy="6858000"/>
          </a:xfrm>
          <a:prstGeom prst="rect">
            <a:avLst/>
          </a:prstGeom>
        </p:spPr>
      </p:pic>
      <p:sp>
        <p:nvSpPr>
          <p:cNvPr id="8" name="object 5"/>
          <p:cNvSpPr/>
          <p:nvPr/>
        </p:nvSpPr>
        <p:spPr>
          <a:xfrm>
            <a:off x="7658101" y="2275"/>
            <a:ext cx="1485899" cy="1600193"/>
          </a:xfrm>
          <a:prstGeom prst="rect">
            <a:avLst/>
          </a:prstGeom>
          <a:blipFill>
            <a:blip r:embed="rId3"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39321363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665" y="17695"/>
            <a:ext cx="9126334" cy="6840304"/>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txBox="1"/>
          <p:nvPr/>
        </p:nvSpPr>
        <p:spPr>
          <a:xfrm>
            <a:off x="244558" y="1601532"/>
            <a:ext cx="3804285" cy="1395730"/>
          </a:xfrm>
          <a:prstGeom prst="rect">
            <a:avLst/>
          </a:prstGeom>
        </p:spPr>
        <p:txBody>
          <a:bodyPr vert="horz" wrap="square" lIns="0" tIns="0" rIns="0" bIns="0" rtlCol="0">
            <a:noAutofit/>
          </a:bodyPr>
          <a:lstStyle/>
          <a:p>
            <a:pPr marL="12700" marR="12700" indent="0" algn="just">
              <a:lnSpc>
                <a:spcPct val="100000"/>
              </a:lnSpc>
            </a:pPr>
            <a:r>
              <a:rPr sz="1800" spc="-15" dirty="0" smtClean="0">
                <a:solidFill>
                  <a:srgbClr val="FFFFFF"/>
                </a:solidFill>
                <a:latin typeface="Calibri"/>
                <a:cs typeface="Calibri"/>
              </a:rPr>
              <a:t>G</a:t>
            </a:r>
            <a:r>
              <a:rPr sz="1800" spc="-5" dirty="0" smtClean="0">
                <a:solidFill>
                  <a:srgbClr val="FFFFFF"/>
                </a:solidFill>
                <a:latin typeface="Calibri"/>
                <a:cs typeface="Calibri"/>
              </a:rPr>
              <a:t>D</a:t>
            </a:r>
            <a:r>
              <a:rPr sz="1800" spc="0" dirty="0" smtClean="0">
                <a:solidFill>
                  <a:srgbClr val="FFFFFF"/>
                </a:solidFill>
                <a:latin typeface="Calibri"/>
                <a:cs typeface="Calibri"/>
              </a:rPr>
              <a:t>IH   </a:t>
            </a:r>
            <a:r>
              <a:rPr sz="1800" spc="-160" dirty="0" smtClean="0">
                <a:solidFill>
                  <a:srgbClr val="FFFFFF"/>
                </a:solidFill>
                <a:latin typeface="Calibri"/>
                <a:cs typeface="Calibri"/>
              </a:rPr>
              <a:t> </a:t>
            </a:r>
            <a:r>
              <a:rPr sz="1800" spc="-5" dirty="0" smtClean="0">
                <a:solidFill>
                  <a:srgbClr val="FFFFFF"/>
                </a:solidFill>
                <a:latin typeface="Calibri"/>
                <a:cs typeface="Calibri"/>
              </a:rPr>
              <a:t>B</a:t>
            </a:r>
            <a:r>
              <a:rPr sz="1800" spc="0" dirty="0" smtClean="0">
                <a:solidFill>
                  <a:srgbClr val="FFFFFF"/>
                </a:solidFill>
                <a:latin typeface="Calibri"/>
                <a:cs typeface="Calibri"/>
              </a:rPr>
              <a:t>u</a:t>
            </a:r>
            <a:r>
              <a:rPr sz="1800" spc="5" dirty="0" smtClean="0">
                <a:solidFill>
                  <a:srgbClr val="FFFFFF"/>
                </a:solidFill>
                <a:latin typeface="Calibri"/>
                <a:cs typeface="Calibri"/>
              </a:rPr>
              <a:t>l</a:t>
            </a:r>
            <a:r>
              <a:rPr sz="1800" spc="-5" dirty="0" smtClean="0">
                <a:solidFill>
                  <a:srgbClr val="FFFFFF"/>
                </a:solidFill>
                <a:latin typeface="Calibri"/>
                <a:cs typeface="Calibri"/>
              </a:rPr>
              <a:t>l</a:t>
            </a:r>
            <a:r>
              <a:rPr sz="1800" spc="-10" dirty="0" smtClean="0">
                <a:solidFill>
                  <a:srgbClr val="FFFFFF"/>
                </a:solidFill>
                <a:latin typeface="Calibri"/>
                <a:cs typeface="Calibri"/>
              </a:rPr>
              <a:t>i</a:t>
            </a:r>
            <a:r>
              <a:rPr sz="1800" spc="-5" dirty="0" smtClean="0">
                <a:solidFill>
                  <a:srgbClr val="FFFFFF"/>
                </a:solidFill>
                <a:latin typeface="Calibri"/>
                <a:cs typeface="Calibri"/>
              </a:rPr>
              <a:t>o</a:t>
            </a:r>
            <a:r>
              <a:rPr sz="1800" spc="0" dirty="0" smtClean="0">
                <a:solidFill>
                  <a:srgbClr val="FFFFFF"/>
                </a:solidFill>
                <a:latin typeface="Calibri"/>
                <a:cs typeface="Calibri"/>
              </a:rPr>
              <a:t>n   </a:t>
            </a:r>
            <a:r>
              <a:rPr sz="1800" spc="-125" dirty="0" smtClean="0">
                <a:solidFill>
                  <a:srgbClr val="FFFFFF"/>
                </a:solidFill>
                <a:latin typeface="Calibri"/>
                <a:cs typeface="Calibri"/>
              </a:rPr>
              <a:t> </a:t>
            </a:r>
            <a:r>
              <a:rPr sz="1800" spc="-5" dirty="0" smtClean="0">
                <a:solidFill>
                  <a:srgbClr val="FFFFFF"/>
                </a:solidFill>
                <a:latin typeface="Calibri"/>
                <a:cs typeface="Calibri"/>
              </a:rPr>
              <a:t>I</a:t>
            </a:r>
            <a:r>
              <a:rPr sz="1800" spc="-35" dirty="0" smtClean="0">
                <a:solidFill>
                  <a:srgbClr val="FFFFFF"/>
                </a:solidFill>
                <a:latin typeface="Calibri"/>
                <a:cs typeface="Calibri"/>
              </a:rPr>
              <a:t>n</a:t>
            </a:r>
            <a:r>
              <a:rPr sz="1800" spc="-20" dirty="0" smtClean="0">
                <a:solidFill>
                  <a:srgbClr val="FFFFFF"/>
                </a:solidFill>
                <a:latin typeface="Calibri"/>
                <a:cs typeface="Calibri"/>
              </a:rPr>
              <a:t>v</a:t>
            </a:r>
            <a:r>
              <a:rPr sz="1800" spc="-5" dirty="0" smtClean="0">
                <a:solidFill>
                  <a:srgbClr val="FFFFFF"/>
                </a:solidFill>
                <a:latin typeface="Calibri"/>
                <a:cs typeface="Calibri"/>
              </a:rPr>
              <a:t>e</a:t>
            </a:r>
            <a:r>
              <a:rPr sz="1800" spc="-20" dirty="0" smtClean="0">
                <a:solidFill>
                  <a:srgbClr val="FFFFFF"/>
                </a:solidFill>
                <a:latin typeface="Calibri"/>
                <a:cs typeface="Calibri"/>
              </a:rPr>
              <a:t>s</a:t>
            </a:r>
            <a:r>
              <a:rPr sz="1800" spc="-15" dirty="0" smtClean="0">
                <a:solidFill>
                  <a:srgbClr val="FFFFFF"/>
                </a:solidFill>
                <a:latin typeface="Calibri"/>
                <a:cs typeface="Calibri"/>
              </a:rPr>
              <a:t>tme</a:t>
            </a:r>
            <a:r>
              <a:rPr sz="1800" spc="-10" dirty="0" smtClean="0">
                <a:solidFill>
                  <a:srgbClr val="FFFFFF"/>
                </a:solidFill>
                <a:latin typeface="Calibri"/>
                <a:cs typeface="Calibri"/>
              </a:rPr>
              <a:t>n</a:t>
            </a:r>
            <a:r>
              <a:rPr sz="1800" spc="0" dirty="0" smtClean="0">
                <a:solidFill>
                  <a:srgbClr val="FFFFFF"/>
                </a:solidFill>
                <a:latin typeface="Calibri"/>
                <a:cs typeface="Calibri"/>
              </a:rPr>
              <a:t>t   </a:t>
            </a:r>
            <a:r>
              <a:rPr sz="1800" spc="-160" dirty="0" smtClean="0">
                <a:solidFill>
                  <a:srgbClr val="FFFFFF"/>
                </a:solidFill>
                <a:latin typeface="Calibri"/>
                <a:cs typeface="Calibri"/>
              </a:rPr>
              <a:t> </a:t>
            </a:r>
            <a:r>
              <a:rPr sz="1800" spc="-40" dirty="0" smtClean="0">
                <a:solidFill>
                  <a:srgbClr val="FFFFFF"/>
                </a:solidFill>
                <a:latin typeface="Calibri"/>
                <a:cs typeface="Calibri"/>
              </a:rPr>
              <a:t>L</a:t>
            </a:r>
            <a:r>
              <a:rPr sz="1800" spc="-30" dirty="0" smtClean="0">
                <a:solidFill>
                  <a:srgbClr val="FFFFFF"/>
                </a:solidFill>
                <a:latin typeface="Calibri"/>
                <a:cs typeface="Calibri"/>
              </a:rPr>
              <a:t>t</a:t>
            </a:r>
            <a:r>
              <a:rPr sz="1800" spc="10" dirty="0" smtClean="0">
                <a:solidFill>
                  <a:srgbClr val="FFFFFF"/>
                </a:solidFill>
                <a:latin typeface="Calibri"/>
                <a:cs typeface="Calibri"/>
              </a:rPr>
              <a:t>d</a:t>
            </a:r>
            <a:r>
              <a:rPr sz="1800" spc="0" dirty="0" smtClean="0">
                <a:solidFill>
                  <a:srgbClr val="FFFFFF"/>
                </a:solidFill>
                <a:latin typeface="Calibri"/>
                <a:cs typeface="Calibri"/>
              </a:rPr>
              <a:t>.   </a:t>
            </a:r>
            <a:r>
              <a:rPr sz="1800" spc="-155" dirty="0" smtClean="0">
                <a:solidFill>
                  <a:srgbClr val="FFFFFF"/>
                </a:solidFill>
                <a:latin typeface="Calibri"/>
                <a:cs typeface="Calibri"/>
              </a:rPr>
              <a:t> </a:t>
            </a:r>
            <a:r>
              <a:rPr sz="1800" spc="0" dirty="0" smtClean="0">
                <a:solidFill>
                  <a:srgbClr val="FFFFFF"/>
                </a:solidFill>
                <a:latin typeface="Calibri"/>
                <a:cs typeface="Calibri"/>
              </a:rPr>
              <a:t>Is   </a:t>
            </a:r>
            <a:r>
              <a:rPr sz="1800" spc="-150" dirty="0" smtClean="0">
                <a:solidFill>
                  <a:srgbClr val="FFFFFF"/>
                </a:solidFill>
                <a:latin typeface="Calibri"/>
                <a:cs typeface="Calibri"/>
              </a:rPr>
              <a:t> </a:t>
            </a:r>
            <a:r>
              <a:rPr sz="1800" spc="-5" dirty="0" smtClean="0">
                <a:solidFill>
                  <a:srgbClr val="FFFFFF"/>
                </a:solidFill>
                <a:latin typeface="Calibri"/>
                <a:cs typeface="Calibri"/>
              </a:rPr>
              <a:t>i</a:t>
            </a:r>
            <a:r>
              <a:rPr sz="1800" spc="0" dirty="0" smtClean="0">
                <a:solidFill>
                  <a:srgbClr val="FFFFFF"/>
                </a:solidFill>
                <a:latin typeface="Calibri"/>
                <a:cs typeface="Calibri"/>
              </a:rPr>
              <a:t>n d</a:t>
            </a:r>
            <a:r>
              <a:rPr sz="1800" spc="-10" dirty="0" smtClean="0">
                <a:solidFill>
                  <a:srgbClr val="FFFFFF"/>
                </a:solidFill>
                <a:latin typeface="Calibri"/>
                <a:cs typeface="Calibri"/>
              </a:rPr>
              <a:t>i</a:t>
            </a:r>
            <a:r>
              <a:rPr sz="1800" spc="0" dirty="0" smtClean="0">
                <a:solidFill>
                  <a:srgbClr val="FFFFFF"/>
                </a:solidFill>
                <a:latin typeface="Calibri"/>
                <a:cs typeface="Calibri"/>
              </a:rPr>
              <a:t>s</a:t>
            </a:r>
            <a:r>
              <a:rPr sz="1800" spc="-10" dirty="0" smtClean="0">
                <a:solidFill>
                  <a:srgbClr val="FFFFFF"/>
                </a:solidFill>
                <a:latin typeface="Calibri"/>
                <a:cs typeface="Calibri"/>
              </a:rPr>
              <a:t>c</a:t>
            </a:r>
            <a:r>
              <a:rPr sz="1800" spc="0" dirty="0" smtClean="0">
                <a:solidFill>
                  <a:srgbClr val="FFFFFF"/>
                </a:solidFill>
                <a:latin typeface="Calibri"/>
                <a:cs typeface="Calibri"/>
              </a:rPr>
              <a:t>uss</a:t>
            </a:r>
            <a:r>
              <a:rPr sz="1800" spc="-5" dirty="0" smtClean="0">
                <a:solidFill>
                  <a:srgbClr val="FFFFFF"/>
                </a:solidFill>
                <a:latin typeface="Calibri"/>
                <a:cs typeface="Calibri"/>
              </a:rPr>
              <a:t>io</a:t>
            </a:r>
            <a:r>
              <a:rPr sz="1800" spc="0" dirty="0" smtClean="0">
                <a:solidFill>
                  <a:srgbClr val="FFFFFF"/>
                </a:solidFill>
                <a:latin typeface="Calibri"/>
                <a:cs typeface="Calibri"/>
              </a:rPr>
              <a:t>n </a:t>
            </a:r>
            <a:r>
              <a:rPr sz="1800" spc="-130" dirty="0" smtClean="0">
                <a:solidFill>
                  <a:srgbClr val="FFFFFF"/>
                </a:solidFill>
                <a:latin typeface="Calibri"/>
                <a:cs typeface="Calibri"/>
              </a:rPr>
              <a:t> </a:t>
            </a:r>
            <a:r>
              <a:rPr sz="1800" spc="-35" dirty="0" smtClean="0">
                <a:solidFill>
                  <a:srgbClr val="FFFFFF"/>
                </a:solidFill>
                <a:latin typeface="Calibri"/>
                <a:cs typeface="Calibri"/>
              </a:rPr>
              <a:t>f</a:t>
            </a:r>
            <a:r>
              <a:rPr sz="1800" spc="-5" dirty="0" smtClean="0">
                <a:solidFill>
                  <a:srgbClr val="FFFFFF"/>
                </a:solidFill>
                <a:latin typeface="Calibri"/>
                <a:cs typeface="Calibri"/>
              </a:rPr>
              <a:t>o</a:t>
            </a:r>
            <a:r>
              <a:rPr sz="1800" spc="-10" dirty="0" smtClean="0">
                <a:solidFill>
                  <a:srgbClr val="FFFFFF"/>
                </a:solidFill>
                <a:latin typeface="Calibri"/>
                <a:cs typeface="Calibri"/>
              </a:rPr>
              <a:t>r </a:t>
            </a:r>
            <a:r>
              <a:rPr sz="1800" spc="-135" dirty="0" smtClean="0">
                <a:solidFill>
                  <a:srgbClr val="FFFFFF"/>
                </a:solidFill>
                <a:latin typeface="Calibri"/>
                <a:cs typeface="Calibri"/>
              </a:rPr>
              <a:t> </a:t>
            </a:r>
            <a:r>
              <a:rPr sz="1800" spc="-10" dirty="0" smtClean="0">
                <a:solidFill>
                  <a:srgbClr val="FFFFFF"/>
                </a:solidFill>
                <a:latin typeface="Calibri"/>
                <a:cs typeface="Calibri"/>
              </a:rPr>
              <a:t>J</a:t>
            </a:r>
            <a:r>
              <a:rPr sz="1800" spc="-5" dirty="0" smtClean="0">
                <a:solidFill>
                  <a:srgbClr val="FFFFFF"/>
                </a:solidFill>
                <a:latin typeface="Calibri"/>
                <a:cs typeface="Calibri"/>
              </a:rPr>
              <a:t>o</a:t>
            </a:r>
            <a:r>
              <a:rPr sz="1800" spc="-10" dirty="0" smtClean="0">
                <a:solidFill>
                  <a:srgbClr val="FFFFFF"/>
                </a:solidFill>
                <a:latin typeface="Calibri"/>
                <a:cs typeface="Calibri"/>
              </a:rPr>
              <a:t>in</a:t>
            </a:r>
            <a:r>
              <a:rPr sz="1800" spc="0" dirty="0" smtClean="0">
                <a:solidFill>
                  <a:srgbClr val="FFFFFF"/>
                </a:solidFill>
                <a:latin typeface="Calibri"/>
                <a:cs typeface="Calibri"/>
              </a:rPr>
              <a:t>t </a:t>
            </a:r>
            <a:r>
              <a:rPr sz="1800" spc="-135" dirty="0" smtClean="0">
                <a:solidFill>
                  <a:srgbClr val="FFFFFF"/>
                </a:solidFill>
                <a:latin typeface="Calibri"/>
                <a:cs typeface="Calibri"/>
              </a:rPr>
              <a:t> </a:t>
            </a:r>
            <a:r>
              <a:rPr sz="1800" spc="-100" dirty="0" smtClean="0">
                <a:solidFill>
                  <a:srgbClr val="FFFFFF"/>
                </a:solidFill>
                <a:latin typeface="Calibri"/>
                <a:cs typeface="Calibri"/>
              </a:rPr>
              <a:t>V</a:t>
            </a:r>
            <a:r>
              <a:rPr sz="1800" spc="-10" dirty="0" smtClean="0">
                <a:solidFill>
                  <a:srgbClr val="FFFFFF"/>
                </a:solidFill>
                <a:latin typeface="Calibri"/>
                <a:cs typeface="Calibri"/>
              </a:rPr>
              <a:t>en</a:t>
            </a:r>
            <a:r>
              <a:rPr sz="1800" spc="-15" dirty="0" smtClean="0">
                <a:solidFill>
                  <a:srgbClr val="FFFFFF"/>
                </a:solidFill>
                <a:latin typeface="Calibri"/>
                <a:cs typeface="Calibri"/>
              </a:rPr>
              <a:t>t</a:t>
            </a:r>
            <a:r>
              <a:rPr sz="1800" spc="0" dirty="0" smtClean="0">
                <a:solidFill>
                  <a:srgbClr val="FFFFFF"/>
                </a:solidFill>
                <a:latin typeface="Calibri"/>
                <a:cs typeface="Calibri"/>
              </a:rPr>
              <a:t>u</a:t>
            </a:r>
            <a:r>
              <a:rPr sz="1800" spc="-40" dirty="0" smtClean="0">
                <a:solidFill>
                  <a:srgbClr val="FFFFFF"/>
                </a:solidFill>
                <a:latin typeface="Calibri"/>
                <a:cs typeface="Calibri"/>
              </a:rPr>
              <a:t>r</a:t>
            </a:r>
            <a:r>
              <a:rPr sz="1800" spc="-10" dirty="0" smtClean="0">
                <a:solidFill>
                  <a:srgbClr val="FFFFFF"/>
                </a:solidFill>
                <a:latin typeface="Calibri"/>
                <a:cs typeface="Calibri"/>
              </a:rPr>
              <a:t>e </a:t>
            </a:r>
            <a:r>
              <a:rPr sz="1800" spc="-130" dirty="0" smtClean="0">
                <a:solidFill>
                  <a:srgbClr val="FFFFFF"/>
                </a:solidFill>
                <a:latin typeface="Calibri"/>
                <a:cs typeface="Calibri"/>
              </a:rPr>
              <a:t> </a:t>
            </a:r>
            <a:r>
              <a:rPr sz="1800" spc="-10" dirty="0" smtClean="0">
                <a:solidFill>
                  <a:srgbClr val="FFFFFF"/>
                </a:solidFill>
                <a:latin typeface="Calibri"/>
                <a:cs typeface="Calibri"/>
              </a:rPr>
              <a:t>w</a:t>
            </a:r>
            <a:r>
              <a:rPr sz="1800" spc="5" dirty="0" smtClean="0">
                <a:solidFill>
                  <a:srgbClr val="FFFFFF"/>
                </a:solidFill>
                <a:latin typeface="Calibri"/>
                <a:cs typeface="Calibri"/>
              </a:rPr>
              <a:t>i</a:t>
            </a:r>
            <a:r>
              <a:rPr sz="1800" spc="-5" dirty="0" smtClean="0">
                <a:solidFill>
                  <a:srgbClr val="FFFFFF"/>
                </a:solidFill>
                <a:latin typeface="Calibri"/>
                <a:cs typeface="Calibri"/>
              </a:rPr>
              <a:t>t</a:t>
            </a:r>
            <a:r>
              <a:rPr sz="1800" spc="0" dirty="0" smtClean="0">
                <a:solidFill>
                  <a:srgbClr val="FFFFFF"/>
                </a:solidFill>
                <a:latin typeface="Calibri"/>
                <a:cs typeface="Calibri"/>
              </a:rPr>
              <a:t>h </a:t>
            </a:r>
            <a:r>
              <a:rPr sz="1800" spc="-130" dirty="0" smtClean="0">
                <a:solidFill>
                  <a:srgbClr val="FFFFFF"/>
                </a:solidFill>
                <a:latin typeface="Calibri"/>
                <a:cs typeface="Calibri"/>
              </a:rPr>
              <a:t> </a:t>
            </a:r>
            <a:r>
              <a:rPr sz="1800" spc="0" dirty="0" smtClean="0">
                <a:solidFill>
                  <a:srgbClr val="FFFFFF"/>
                </a:solidFill>
                <a:latin typeface="Calibri"/>
                <a:cs typeface="Calibri"/>
              </a:rPr>
              <a:t>An</a:t>
            </a:r>
            <a:r>
              <a:rPr sz="1800" spc="-10" dirty="0" smtClean="0">
                <a:solidFill>
                  <a:srgbClr val="FFFFFF"/>
                </a:solidFill>
                <a:latin typeface="Calibri"/>
                <a:cs typeface="Calibri"/>
              </a:rPr>
              <a:t>gl</a:t>
            </a:r>
            <a:r>
              <a:rPr sz="1800" spc="0" dirty="0" smtClean="0">
                <a:solidFill>
                  <a:srgbClr val="FFFFFF"/>
                </a:solidFill>
                <a:latin typeface="Calibri"/>
                <a:cs typeface="Calibri"/>
              </a:rPr>
              <a:t>o </a:t>
            </a:r>
            <a:r>
              <a:rPr sz="1800" spc="-15" dirty="0" smtClean="0">
                <a:solidFill>
                  <a:srgbClr val="FFFFFF"/>
                </a:solidFill>
                <a:latin typeface="Calibri"/>
                <a:cs typeface="Calibri"/>
              </a:rPr>
              <a:t>G</a:t>
            </a:r>
            <a:r>
              <a:rPr sz="1800" spc="-5" dirty="0" smtClean="0">
                <a:solidFill>
                  <a:srgbClr val="FFFFFF"/>
                </a:solidFill>
                <a:latin typeface="Calibri"/>
                <a:cs typeface="Calibri"/>
              </a:rPr>
              <a:t>ol</a:t>
            </a:r>
            <a:r>
              <a:rPr sz="1800" spc="0" dirty="0" smtClean="0">
                <a:solidFill>
                  <a:srgbClr val="FFFFFF"/>
                </a:solidFill>
                <a:latin typeface="Calibri"/>
                <a:cs typeface="Calibri"/>
              </a:rPr>
              <a:t>d</a:t>
            </a:r>
            <a:r>
              <a:rPr sz="1800" spc="60" dirty="0" smtClean="0">
                <a:solidFill>
                  <a:srgbClr val="FFFFFF"/>
                </a:solidFill>
                <a:latin typeface="Calibri"/>
                <a:cs typeface="Calibri"/>
              </a:rPr>
              <a:t> </a:t>
            </a:r>
            <a:r>
              <a:rPr sz="1800" spc="-10" dirty="0" smtClean="0">
                <a:solidFill>
                  <a:srgbClr val="FFFFFF"/>
                </a:solidFill>
                <a:latin typeface="Calibri"/>
                <a:cs typeface="Calibri"/>
              </a:rPr>
              <a:t>Ashan</a:t>
            </a:r>
            <a:r>
              <a:rPr sz="1800" spc="-15" dirty="0" smtClean="0">
                <a:solidFill>
                  <a:srgbClr val="FFFFFF"/>
                </a:solidFill>
                <a:latin typeface="Calibri"/>
                <a:cs typeface="Calibri"/>
              </a:rPr>
              <a:t>t</a:t>
            </a:r>
            <a:r>
              <a:rPr sz="1800" spc="0" dirty="0" smtClean="0">
                <a:solidFill>
                  <a:srgbClr val="FFFFFF"/>
                </a:solidFill>
                <a:latin typeface="Calibri"/>
                <a:cs typeface="Calibri"/>
              </a:rPr>
              <a:t>i</a:t>
            </a:r>
            <a:r>
              <a:rPr sz="1800" spc="55" dirty="0" smtClean="0">
                <a:solidFill>
                  <a:srgbClr val="FFFFFF"/>
                </a:solidFill>
                <a:latin typeface="Calibri"/>
                <a:cs typeface="Calibri"/>
              </a:rPr>
              <a:t> </a:t>
            </a:r>
            <a:r>
              <a:rPr sz="1800" spc="5" dirty="0" smtClean="0">
                <a:solidFill>
                  <a:srgbClr val="FFFFFF"/>
                </a:solidFill>
                <a:latin typeface="Calibri"/>
                <a:cs typeface="Calibri"/>
              </a:rPr>
              <a:t>i</a:t>
            </a:r>
            <a:r>
              <a:rPr sz="1800" spc="0" dirty="0" smtClean="0">
                <a:solidFill>
                  <a:srgbClr val="FFFFFF"/>
                </a:solidFill>
                <a:latin typeface="Calibri"/>
                <a:cs typeface="Calibri"/>
              </a:rPr>
              <a:t>n</a:t>
            </a:r>
            <a:r>
              <a:rPr sz="1800" spc="75" dirty="0" smtClean="0">
                <a:solidFill>
                  <a:srgbClr val="FFFFFF"/>
                </a:solidFill>
                <a:latin typeface="Calibri"/>
                <a:cs typeface="Calibri"/>
              </a:rPr>
              <a:t> </a:t>
            </a:r>
            <a:r>
              <a:rPr sz="1800" spc="0" dirty="0" smtClean="0">
                <a:solidFill>
                  <a:srgbClr val="FFFFFF"/>
                </a:solidFill>
                <a:latin typeface="Calibri"/>
                <a:cs typeface="Calibri"/>
              </a:rPr>
              <a:t>b</a:t>
            </a:r>
            <a:r>
              <a:rPr sz="1800" spc="-5" dirty="0" smtClean="0">
                <a:solidFill>
                  <a:srgbClr val="FFFFFF"/>
                </a:solidFill>
                <a:latin typeface="Calibri"/>
                <a:cs typeface="Calibri"/>
              </a:rPr>
              <a:t>ot</a:t>
            </a:r>
            <a:r>
              <a:rPr sz="1800" spc="0" dirty="0" smtClean="0">
                <a:solidFill>
                  <a:srgbClr val="FFFFFF"/>
                </a:solidFill>
                <a:latin typeface="Calibri"/>
                <a:cs typeface="Calibri"/>
              </a:rPr>
              <a:t>h</a:t>
            </a:r>
            <a:r>
              <a:rPr sz="1800" spc="60" dirty="0" smtClean="0">
                <a:solidFill>
                  <a:srgbClr val="FFFFFF"/>
                </a:solidFill>
                <a:latin typeface="Calibri"/>
                <a:cs typeface="Calibri"/>
              </a:rPr>
              <a:t> </a:t>
            </a:r>
            <a:r>
              <a:rPr sz="1800" spc="-25" dirty="0" smtClean="0">
                <a:solidFill>
                  <a:srgbClr val="FFFFFF"/>
                </a:solidFill>
                <a:latin typeface="Calibri"/>
                <a:cs typeface="Calibri"/>
              </a:rPr>
              <a:t>M</a:t>
            </a:r>
            <a:r>
              <a:rPr sz="1800" spc="10" dirty="0" smtClean="0">
                <a:solidFill>
                  <a:srgbClr val="FFFFFF"/>
                </a:solidFill>
                <a:latin typeface="Calibri"/>
                <a:cs typeface="Calibri"/>
              </a:rPr>
              <a:t>a</a:t>
            </a:r>
            <a:r>
              <a:rPr sz="1800" spc="-5" dirty="0" smtClean="0">
                <a:solidFill>
                  <a:srgbClr val="FFFFFF"/>
                </a:solidFill>
                <a:latin typeface="Calibri"/>
                <a:cs typeface="Calibri"/>
              </a:rPr>
              <a:t>l</a:t>
            </a:r>
            <a:r>
              <a:rPr sz="1800" spc="0" dirty="0" smtClean="0">
                <a:solidFill>
                  <a:srgbClr val="FFFFFF"/>
                </a:solidFill>
                <a:latin typeface="Calibri"/>
                <a:cs typeface="Calibri"/>
              </a:rPr>
              <a:t>i</a:t>
            </a:r>
            <a:r>
              <a:rPr sz="1800" spc="65" dirty="0" smtClean="0">
                <a:solidFill>
                  <a:srgbClr val="FFFFFF"/>
                </a:solidFill>
                <a:latin typeface="Calibri"/>
                <a:cs typeface="Calibri"/>
              </a:rPr>
              <a:t> </a:t>
            </a:r>
            <a:r>
              <a:rPr sz="1800" spc="0" dirty="0" smtClean="0">
                <a:solidFill>
                  <a:srgbClr val="FFFFFF"/>
                </a:solidFill>
                <a:latin typeface="Calibri"/>
                <a:cs typeface="Calibri"/>
              </a:rPr>
              <a:t>and</a:t>
            </a:r>
            <a:r>
              <a:rPr sz="1800" spc="75" dirty="0" smtClean="0">
                <a:solidFill>
                  <a:srgbClr val="FFFFFF"/>
                </a:solidFill>
                <a:latin typeface="Calibri"/>
                <a:cs typeface="Calibri"/>
              </a:rPr>
              <a:t> </a:t>
            </a:r>
            <a:r>
              <a:rPr sz="1800" spc="0" dirty="0" smtClean="0">
                <a:solidFill>
                  <a:srgbClr val="FFFFFF"/>
                </a:solidFill>
                <a:latin typeface="Calibri"/>
                <a:cs typeface="Calibri"/>
              </a:rPr>
              <a:t>Ghana</a:t>
            </a:r>
            <a:r>
              <a:rPr sz="1800" spc="60" dirty="0" smtClean="0">
                <a:solidFill>
                  <a:srgbClr val="FFFFFF"/>
                </a:solidFill>
                <a:latin typeface="Calibri"/>
                <a:cs typeface="Calibri"/>
              </a:rPr>
              <a:t> </a:t>
            </a:r>
            <a:r>
              <a:rPr sz="1800" spc="-5" dirty="0" smtClean="0">
                <a:solidFill>
                  <a:srgbClr val="FFFFFF"/>
                </a:solidFill>
                <a:latin typeface="Calibri"/>
                <a:cs typeface="Calibri"/>
              </a:rPr>
              <a:t>o</a:t>
            </a:r>
            <a:r>
              <a:rPr sz="1800" spc="0" dirty="0" smtClean="0">
                <a:solidFill>
                  <a:srgbClr val="FFFFFF"/>
                </a:solidFill>
                <a:latin typeface="Calibri"/>
                <a:cs typeface="Calibri"/>
              </a:rPr>
              <a:t>n b</a:t>
            </a:r>
            <a:r>
              <a:rPr sz="1800" spc="-15" dirty="0" smtClean="0">
                <a:solidFill>
                  <a:srgbClr val="FFFFFF"/>
                </a:solidFill>
                <a:latin typeface="Calibri"/>
                <a:cs typeface="Calibri"/>
              </a:rPr>
              <a:t>r</a:t>
            </a:r>
            <a:r>
              <a:rPr sz="1800" spc="-5" dirty="0" smtClean="0">
                <a:solidFill>
                  <a:srgbClr val="FFFFFF"/>
                </a:solidFill>
                <a:latin typeface="Calibri"/>
                <a:cs typeface="Calibri"/>
              </a:rPr>
              <a:t>i</a:t>
            </a:r>
            <a:r>
              <a:rPr sz="1800" spc="0" dirty="0" smtClean="0">
                <a:solidFill>
                  <a:srgbClr val="FFFFFF"/>
                </a:solidFill>
                <a:latin typeface="Calibri"/>
                <a:cs typeface="Calibri"/>
              </a:rPr>
              <a:t>n</a:t>
            </a:r>
            <a:r>
              <a:rPr sz="1800" spc="-10" dirty="0" smtClean="0">
                <a:solidFill>
                  <a:srgbClr val="FFFFFF"/>
                </a:solidFill>
                <a:latin typeface="Calibri"/>
                <a:cs typeface="Calibri"/>
              </a:rPr>
              <a:t>gi</a:t>
            </a:r>
            <a:r>
              <a:rPr sz="1800" spc="0" dirty="0" smtClean="0">
                <a:solidFill>
                  <a:srgbClr val="FFFFFF"/>
                </a:solidFill>
                <a:latin typeface="Calibri"/>
                <a:cs typeface="Calibri"/>
              </a:rPr>
              <a:t>n</a:t>
            </a:r>
            <a:r>
              <a:rPr sz="1800" spc="-10" dirty="0" smtClean="0">
                <a:solidFill>
                  <a:srgbClr val="FFFFFF"/>
                </a:solidFill>
                <a:latin typeface="Calibri"/>
                <a:cs typeface="Calibri"/>
              </a:rPr>
              <a:t>g</a:t>
            </a:r>
            <a:r>
              <a:rPr sz="1800" spc="110" dirty="0" smtClean="0">
                <a:solidFill>
                  <a:srgbClr val="FFFFFF"/>
                </a:solidFill>
                <a:latin typeface="Calibri"/>
                <a:cs typeface="Calibri"/>
              </a:rPr>
              <a:t> </a:t>
            </a:r>
            <a:r>
              <a:rPr sz="1800" spc="0" dirty="0" smtClean="0">
                <a:solidFill>
                  <a:srgbClr val="FFFFFF"/>
                </a:solidFill>
                <a:latin typeface="Calibri"/>
                <a:cs typeface="Calibri"/>
              </a:rPr>
              <a:t>add</a:t>
            </a:r>
            <a:r>
              <a:rPr sz="1800" spc="-5" dirty="0" smtClean="0">
                <a:solidFill>
                  <a:srgbClr val="FFFFFF"/>
                </a:solidFill>
                <a:latin typeface="Calibri"/>
                <a:cs typeface="Calibri"/>
              </a:rPr>
              <a:t>it</a:t>
            </a:r>
            <a:r>
              <a:rPr sz="1800" spc="-10" dirty="0" smtClean="0">
                <a:solidFill>
                  <a:srgbClr val="FFFFFF"/>
                </a:solidFill>
                <a:latin typeface="Calibri"/>
                <a:cs typeface="Calibri"/>
              </a:rPr>
              <a:t>i</a:t>
            </a:r>
            <a:r>
              <a:rPr sz="1800" spc="10" dirty="0" smtClean="0">
                <a:solidFill>
                  <a:srgbClr val="FFFFFF"/>
                </a:solidFill>
                <a:latin typeface="Calibri"/>
                <a:cs typeface="Calibri"/>
              </a:rPr>
              <a:t>o</a:t>
            </a:r>
            <a:r>
              <a:rPr sz="1800" spc="0" dirty="0" smtClean="0">
                <a:solidFill>
                  <a:srgbClr val="FFFFFF"/>
                </a:solidFill>
                <a:latin typeface="Calibri"/>
                <a:cs typeface="Calibri"/>
              </a:rPr>
              <a:t>nal</a:t>
            </a:r>
            <a:r>
              <a:rPr sz="1800" spc="90" dirty="0" smtClean="0">
                <a:solidFill>
                  <a:srgbClr val="FFFFFF"/>
                </a:solidFill>
                <a:latin typeface="Calibri"/>
                <a:cs typeface="Calibri"/>
              </a:rPr>
              <a:t> </a:t>
            </a:r>
            <a:r>
              <a:rPr sz="1800" spc="-30" dirty="0" smtClean="0">
                <a:solidFill>
                  <a:srgbClr val="FFFFFF"/>
                </a:solidFill>
                <a:latin typeface="Calibri"/>
                <a:cs typeface="Calibri"/>
              </a:rPr>
              <a:t>c</a:t>
            </a:r>
            <a:r>
              <a:rPr sz="1800" spc="0" dirty="0" smtClean="0">
                <a:solidFill>
                  <a:srgbClr val="FFFFFF"/>
                </a:solidFill>
                <a:latin typeface="Calibri"/>
                <a:cs typeface="Calibri"/>
              </a:rPr>
              <a:t>a</a:t>
            </a:r>
            <a:r>
              <a:rPr sz="1800" spc="10" dirty="0" smtClean="0">
                <a:solidFill>
                  <a:srgbClr val="FFFFFF"/>
                </a:solidFill>
                <a:latin typeface="Calibri"/>
                <a:cs typeface="Calibri"/>
              </a:rPr>
              <a:t>p</a:t>
            </a:r>
            <a:r>
              <a:rPr sz="1800" spc="-5" dirty="0" smtClean="0">
                <a:solidFill>
                  <a:srgbClr val="FFFFFF"/>
                </a:solidFill>
                <a:latin typeface="Calibri"/>
                <a:cs typeface="Calibri"/>
              </a:rPr>
              <a:t>i</a:t>
            </a:r>
            <a:r>
              <a:rPr sz="1800" spc="-40" dirty="0" smtClean="0">
                <a:solidFill>
                  <a:srgbClr val="FFFFFF"/>
                </a:solidFill>
                <a:latin typeface="Calibri"/>
                <a:cs typeface="Calibri"/>
              </a:rPr>
              <a:t>t</a:t>
            </a:r>
            <a:r>
              <a:rPr sz="1800" spc="0" dirty="0" smtClean="0">
                <a:solidFill>
                  <a:srgbClr val="FFFFFF"/>
                </a:solidFill>
                <a:latin typeface="Calibri"/>
                <a:cs typeface="Calibri"/>
              </a:rPr>
              <a:t>al</a:t>
            </a:r>
            <a:r>
              <a:rPr sz="1800" spc="100" dirty="0" smtClean="0">
                <a:solidFill>
                  <a:srgbClr val="FFFFFF"/>
                </a:solidFill>
                <a:latin typeface="Calibri"/>
                <a:cs typeface="Calibri"/>
              </a:rPr>
              <a:t> </a:t>
            </a:r>
            <a:r>
              <a:rPr sz="1800" spc="-35" dirty="0" smtClean="0">
                <a:solidFill>
                  <a:srgbClr val="FFFFFF"/>
                </a:solidFill>
                <a:latin typeface="Calibri"/>
                <a:cs typeface="Calibri"/>
              </a:rPr>
              <a:t>f</a:t>
            </a:r>
            <a:r>
              <a:rPr sz="1800" spc="-5" dirty="0" smtClean="0">
                <a:solidFill>
                  <a:srgbClr val="FFFFFF"/>
                </a:solidFill>
                <a:latin typeface="Calibri"/>
                <a:cs typeface="Calibri"/>
              </a:rPr>
              <a:t>o</a:t>
            </a:r>
            <a:r>
              <a:rPr sz="1800" spc="-10" dirty="0" smtClean="0">
                <a:solidFill>
                  <a:srgbClr val="FFFFFF"/>
                </a:solidFill>
                <a:latin typeface="Calibri"/>
                <a:cs typeface="Calibri"/>
              </a:rPr>
              <a:t>r</a:t>
            </a:r>
            <a:r>
              <a:rPr sz="1800" spc="105" dirty="0" smtClean="0">
                <a:solidFill>
                  <a:srgbClr val="FFFFFF"/>
                </a:solidFill>
                <a:latin typeface="Calibri"/>
                <a:cs typeface="Calibri"/>
              </a:rPr>
              <a:t> </a:t>
            </a:r>
            <a:r>
              <a:rPr sz="1800" spc="-30" dirty="0" smtClean="0">
                <a:solidFill>
                  <a:srgbClr val="FFFFFF"/>
                </a:solidFill>
                <a:latin typeface="Calibri"/>
                <a:cs typeface="Calibri"/>
              </a:rPr>
              <a:t>e</a:t>
            </a:r>
            <a:r>
              <a:rPr sz="1800" spc="0" dirty="0" smtClean="0">
                <a:solidFill>
                  <a:srgbClr val="FFFFFF"/>
                </a:solidFill>
                <a:latin typeface="Calibri"/>
                <a:cs typeface="Calibri"/>
              </a:rPr>
              <a:t>xpans</a:t>
            </a:r>
            <a:r>
              <a:rPr sz="1800" spc="-5" dirty="0" smtClean="0">
                <a:solidFill>
                  <a:srgbClr val="FFFFFF"/>
                </a:solidFill>
                <a:latin typeface="Calibri"/>
                <a:cs typeface="Calibri"/>
              </a:rPr>
              <a:t>io</a:t>
            </a:r>
            <a:r>
              <a:rPr sz="1800" spc="0" dirty="0" smtClean="0">
                <a:solidFill>
                  <a:srgbClr val="FFFFFF"/>
                </a:solidFill>
                <a:latin typeface="Calibri"/>
                <a:cs typeface="Calibri"/>
              </a:rPr>
              <a:t>n </a:t>
            </a:r>
            <a:r>
              <a:rPr sz="1800" spc="-5" dirty="0" smtClean="0">
                <a:solidFill>
                  <a:srgbClr val="FFFFFF"/>
                </a:solidFill>
                <a:latin typeface="Calibri"/>
                <a:cs typeface="Calibri"/>
              </a:rPr>
              <a:t>o</a:t>
            </a:r>
            <a:r>
              <a:rPr sz="1800" spc="0" dirty="0" smtClean="0">
                <a:solidFill>
                  <a:srgbClr val="FFFFFF"/>
                </a:solidFill>
                <a:latin typeface="Calibri"/>
                <a:cs typeface="Calibri"/>
              </a:rPr>
              <a:t>f</a:t>
            </a:r>
            <a:r>
              <a:rPr sz="1800" spc="75" dirty="0" smtClean="0">
                <a:solidFill>
                  <a:srgbClr val="FFFFFF"/>
                </a:solidFill>
                <a:latin typeface="Calibri"/>
                <a:cs typeface="Calibri"/>
              </a:rPr>
              <a:t> </a:t>
            </a:r>
            <a:r>
              <a:rPr sz="1800" spc="-30" dirty="0" smtClean="0">
                <a:solidFill>
                  <a:srgbClr val="FFFFFF"/>
                </a:solidFill>
                <a:latin typeface="Calibri"/>
                <a:cs typeface="Calibri"/>
              </a:rPr>
              <a:t>c</a:t>
            </a:r>
            <a:r>
              <a:rPr sz="1800" spc="-5" dirty="0" smtClean="0">
                <a:solidFill>
                  <a:srgbClr val="FFFFFF"/>
                </a:solidFill>
                <a:latin typeface="Calibri"/>
                <a:cs typeface="Calibri"/>
              </a:rPr>
              <a:t>o</a:t>
            </a:r>
            <a:r>
              <a:rPr sz="1800" spc="10" dirty="0" smtClean="0">
                <a:solidFill>
                  <a:srgbClr val="FFFFFF"/>
                </a:solidFill>
                <a:latin typeface="Calibri"/>
                <a:cs typeface="Calibri"/>
              </a:rPr>
              <a:t>n</a:t>
            </a:r>
            <a:r>
              <a:rPr sz="1800" spc="-20" dirty="0" smtClean="0">
                <a:solidFill>
                  <a:srgbClr val="FFFFFF"/>
                </a:solidFill>
                <a:latin typeface="Calibri"/>
                <a:cs typeface="Calibri"/>
              </a:rPr>
              <a:t>c</a:t>
            </a:r>
            <a:r>
              <a:rPr sz="1800" spc="0" dirty="0" smtClean="0">
                <a:solidFill>
                  <a:srgbClr val="FFFFFF"/>
                </a:solidFill>
                <a:latin typeface="Calibri"/>
                <a:cs typeface="Calibri"/>
              </a:rPr>
              <a:t>ess</a:t>
            </a:r>
            <a:r>
              <a:rPr sz="1800" spc="-5" dirty="0" smtClean="0">
                <a:solidFill>
                  <a:srgbClr val="FFFFFF"/>
                </a:solidFill>
                <a:latin typeface="Calibri"/>
                <a:cs typeface="Calibri"/>
              </a:rPr>
              <a:t>io</a:t>
            </a:r>
            <a:r>
              <a:rPr sz="1800" spc="0" dirty="0" smtClean="0">
                <a:solidFill>
                  <a:srgbClr val="FFFFFF"/>
                </a:solidFill>
                <a:latin typeface="Calibri"/>
                <a:cs typeface="Calibri"/>
              </a:rPr>
              <a:t>ns</a:t>
            </a:r>
            <a:r>
              <a:rPr sz="1800" spc="75" dirty="0" smtClean="0">
                <a:solidFill>
                  <a:srgbClr val="FFFFFF"/>
                </a:solidFill>
                <a:latin typeface="Calibri"/>
                <a:cs typeface="Calibri"/>
              </a:rPr>
              <a:t> </a:t>
            </a:r>
            <a:r>
              <a:rPr sz="1800" spc="0" dirty="0" smtClean="0">
                <a:solidFill>
                  <a:srgbClr val="FFFFFF"/>
                </a:solidFill>
                <a:latin typeface="Calibri"/>
                <a:cs typeface="Calibri"/>
              </a:rPr>
              <a:t>and</a:t>
            </a:r>
            <a:r>
              <a:rPr sz="1800" spc="75" dirty="0" smtClean="0">
                <a:solidFill>
                  <a:srgbClr val="FFFFFF"/>
                </a:solidFill>
                <a:latin typeface="Calibri"/>
                <a:cs typeface="Calibri"/>
              </a:rPr>
              <a:t> </a:t>
            </a:r>
            <a:r>
              <a:rPr sz="1800" spc="-40" dirty="0" smtClean="0">
                <a:solidFill>
                  <a:srgbClr val="FFFFFF"/>
                </a:solidFill>
                <a:latin typeface="Calibri"/>
                <a:cs typeface="Calibri"/>
              </a:rPr>
              <a:t>r</a:t>
            </a:r>
            <a:r>
              <a:rPr sz="1800" spc="-20" dirty="0" smtClean="0">
                <a:solidFill>
                  <a:srgbClr val="FFFFFF"/>
                </a:solidFill>
                <a:latin typeface="Calibri"/>
                <a:cs typeface="Calibri"/>
              </a:rPr>
              <a:t>e</a:t>
            </a:r>
            <a:r>
              <a:rPr sz="1800" spc="0" dirty="0" smtClean="0">
                <a:solidFill>
                  <a:srgbClr val="FFFFFF"/>
                </a:solidFill>
                <a:latin typeface="Calibri"/>
                <a:cs typeface="Calibri"/>
              </a:rPr>
              <a:t>f</a:t>
            </a:r>
            <a:r>
              <a:rPr sz="1800" spc="-10" dirty="0" smtClean="0">
                <a:solidFill>
                  <a:srgbClr val="FFFFFF"/>
                </a:solidFill>
                <a:latin typeface="Calibri"/>
                <a:cs typeface="Calibri"/>
              </a:rPr>
              <a:t>ine</a:t>
            </a:r>
            <a:r>
              <a:rPr sz="1800" spc="-5" dirty="0" smtClean="0">
                <a:solidFill>
                  <a:srgbClr val="FFFFFF"/>
                </a:solidFill>
                <a:latin typeface="Calibri"/>
                <a:cs typeface="Calibri"/>
              </a:rPr>
              <a:t>ri</a:t>
            </a:r>
            <a:r>
              <a:rPr sz="1800" spc="-10" dirty="0" smtClean="0">
                <a:solidFill>
                  <a:srgbClr val="FFFFFF"/>
                </a:solidFill>
                <a:latin typeface="Calibri"/>
                <a:cs typeface="Calibri"/>
              </a:rPr>
              <a:t>es</a:t>
            </a:r>
            <a:r>
              <a:rPr sz="1800" spc="75" dirty="0" smtClean="0">
                <a:solidFill>
                  <a:srgbClr val="FFFFFF"/>
                </a:solidFill>
                <a:latin typeface="Calibri"/>
                <a:cs typeface="Calibri"/>
              </a:rPr>
              <a:t> </a:t>
            </a:r>
            <a:r>
              <a:rPr sz="1800" spc="-15" dirty="0" smtClean="0">
                <a:solidFill>
                  <a:srgbClr val="FFFFFF"/>
                </a:solidFill>
                <a:latin typeface="Calibri"/>
                <a:cs typeface="Calibri"/>
              </a:rPr>
              <a:t>t</a:t>
            </a:r>
            <a:r>
              <a:rPr sz="1800" spc="0" dirty="0" smtClean="0">
                <a:solidFill>
                  <a:srgbClr val="FFFFFF"/>
                </a:solidFill>
                <a:latin typeface="Calibri"/>
                <a:cs typeface="Calibri"/>
              </a:rPr>
              <a:t>o</a:t>
            </a:r>
            <a:r>
              <a:rPr sz="1800" spc="90" dirty="0" smtClean="0">
                <a:solidFill>
                  <a:srgbClr val="FFFFFF"/>
                </a:solidFill>
                <a:latin typeface="Calibri"/>
                <a:cs typeface="Calibri"/>
              </a:rPr>
              <a:t> </a:t>
            </a:r>
            <a:r>
              <a:rPr sz="1800" spc="-15" dirty="0" smtClean="0">
                <a:solidFill>
                  <a:srgbClr val="FFFFFF"/>
                </a:solidFill>
                <a:latin typeface="Calibri"/>
                <a:cs typeface="Calibri"/>
              </a:rPr>
              <a:t>t</a:t>
            </a:r>
            <a:r>
              <a:rPr sz="1800" spc="0" dirty="0" smtClean="0">
                <a:solidFill>
                  <a:srgbClr val="FFFFFF"/>
                </a:solidFill>
                <a:latin typeface="Calibri"/>
                <a:cs typeface="Calibri"/>
              </a:rPr>
              <a:t>h</a:t>
            </a:r>
            <a:r>
              <a:rPr sz="1800" spc="-40" dirty="0" smtClean="0">
                <a:solidFill>
                  <a:srgbClr val="FFFFFF"/>
                </a:solidFill>
                <a:latin typeface="Calibri"/>
                <a:cs typeface="Calibri"/>
              </a:rPr>
              <a:t>r</a:t>
            </a:r>
            <a:r>
              <a:rPr sz="1800" spc="-5" dirty="0" smtClean="0">
                <a:solidFill>
                  <a:srgbClr val="FFFFFF"/>
                </a:solidFill>
                <a:latin typeface="Calibri"/>
                <a:cs typeface="Calibri"/>
              </a:rPr>
              <a:t>o</a:t>
            </a:r>
            <a:r>
              <a:rPr sz="1800" spc="0" dirty="0" smtClean="0">
                <a:solidFill>
                  <a:srgbClr val="FFFFFF"/>
                </a:solidFill>
                <a:latin typeface="Calibri"/>
                <a:cs typeface="Calibri"/>
              </a:rPr>
              <a:t>u</a:t>
            </a:r>
            <a:r>
              <a:rPr sz="1800" spc="-10" dirty="0" smtClean="0">
                <a:solidFill>
                  <a:srgbClr val="FFFFFF"/>
                </a:solidFill>
                <a:latin typeface="Calibri"/>
                <a:cs typeface="Calibri"/>
              </a:rPr>
              <a:t>gh</a:t>
            </a:r>
            <a:endParaRPr sz="1800">
              <a:latin typeface="Calibri"/>
              <a:cs typeface="Calibri"/>
            </a:endParaRPr>
          </a:p>
        </p:txBody>
      </p:sp>
      <p:sp>
        <p:nvSpPr>
          <p:cNvPr id="4" name="object 4"/>
          <p:cNvSpPr txBox="1"/>
          <p:nvPr/>
        </p:nvSpPr>
        <p:spPr>
          <a:xfrm>
            <a:off x="244558" y="2973132"/>
            <a:ext cx="2219960" cy="572770"/>
          </a:xfrm>
          <a:prstGeom prst="rect">
            <a:avLst/>
          </a:prstGeom>
        </p:spPr>
        <p:txBody>
          <a:bodyPr vert="horz" wrap="square" lIns="0" tIns="0" rIns="0" bIns="0" rtlCol="0">
            <a:noAutofit/>
          </a:bodyPr>
          <a:lstStyle/>
          <a:p>
            <a:pPr marL="12700" marR="12700">
              <a:lnSpc>
                <a:spcPct val="100000"/>
              </a:lnSpc>
              <a:tabLst>
                <a:tab pos="652145" algn="l"/>
                <a:tab pos="1383665" algn="l"/>
                <a:tab pos="1422400" algn="l"/>
                <a:tab pos="2016760" algn="l"/>
              </a:tabLst>
            </a:pPr>
            <a:r>
              <a:rPr sz="1800" spc="-5" dirty="0" smtClean="0">
                <a:solidFill>
                  <a:srgbClr val="FFFFFF"/>
                </a:solidFill>
                <a:latin typeface="Calibri"/>
                <a:cs typeface="Calibri"/>
              </a:rPr>
              <a:t>t</a:t>
            </a:r>
            <a:r>
              <a:rPr sz="1800" spc="0" dirty="0" smtClean="0">
                <a:solidFill>
                  <a:srgbClr val="FFFFFF"/>
                </a:solidFill>
                <a:latin typeface="Calibri"/>
                <a:cs typeface="Calibri"/>
              </a:rPr>
              <a:t>h</a:t>
            </a:r>
            <a:r>
              <a:rPr sz="1800" spc="-10" dirty="0" smtClean="0">
                <a:solidFill>
                  <a:srgbClr val="FFFFFF"/>
                </a:solidFill>
                <a:latin typeface="Calibri"/>
                <a:cs typeface="Calibri"/>
              </a:rPr>
              <a:t>e	J</a:t>
            </a:r>
            <a:r>
              <a:rPr sz="1800" spc="-5" dirty="0" smtClean="0">
                <a:solidFill>
                  <a:srgbClr val="FFFFFF"/>
                </a:solidFill>
                <a:latin typeface="Calibri"/>
                <a:cs typeface="Calibri"/>
              </a:rPr>
              <a:t>o</a:t>
            </a:r>
            <a:r>
              <a:rPr sz="1800" spc="-10" dirty="0" smtClean="0">
                <a:solidFill>
                  <a:srgbClr val="FFFFFF"/>
                </a:solidFill>
                <a:latin typeface="Calibri"/>
                <a:cs typeface="Calibri"/>
              </a:rPr>
              <a:t>in</a:t>
            </a:r>
            <a:r>
              <a:rPr sz="1800" spc="0" dirty="0" smtClean="0">
                <a:solidFill>
                  <a:srgbClr val="FFFFFF"/>
                </a:solidFill>
                <a:latin typeface="Calibri"/>
                <a:cs typeface="Calibri"/>
              </a:rPr>
              <a:t>t		</a:t>
            </a:r>
            <a:r>
              <a:rPr sz="1800" spc="-75" dirty="0" smtClean="0">
                <a:solidFill>
                  <a:srgbClr val="FFFFFF"/>
                </a:solidFill>
                <a:latin typeface="Calibri"/>
                <a:cs typeface="Calibri"/>
              </a:rPr>
              <a:t>V</a:t>
            </a:r>
            <a:r>
              <a:rPr sz="1800" spc="-10" dirty="0" smtClean="0">
                <a:solidFill>
                  <a:srgbClr val="FFFFFF"/>
                </a:solidFill>
                <a:latin typeface="Calibri"/>
                <a:cs typeface="Calibri"/>
              </a:rPr>
              <a:t>en</a:t>
            </a:r>
            <a:r>
              <a:rPr sz="1800" spc="-15" dirty="0" smtClean="0">
                <a:solidFill>
                  <a:srgbClr val="FFFFFF"/>
                </a:solidFill>
                <a:latin typeface="Calibri"/>
                <a:cs typeface="Calibri"/>
              </a:rPr>
              <a:t>t</a:t>
            </a:r>
            <a:r>
              <a:rPr sz="1800" spc="0" dirty="0" smtClean="0">
                <a:solidFill>
                  <a:srgbClr val="FFFFFF"/>
                </a:solidFill>
                <a:latin typeface="Calibri"/>
                <a:cs typeface="Calibri"/>
              </a:rPr>
              <a:t>u</a:t>
            </a:r>
            <a:r>
              <a:rPr sz="1800" spc="-40" dirty="0" smtClean="0">
                <a:solidFill>
                  <a:srgbClr val="FFFFFF"/>
                </a:solidFill>
                <a:latin typeface="Calibri"/>
                <a:cs typeface="Calibri"/>
              </a:rPr>
              <a:t>r</a:t>
            </a:r>
            <a:r>
              <a:rPr sz="1800" spc="-10" dirty="0" smtClean="0">
                <a:solidFill>
                  <a:srgbClr val="FFFFFF"/>
                </a:solidFill>
                <a:latin typeface="Calibri"/>
                <a:cs typeface="Calibri"/>
              </a:rPr>
              <a:t>e</a:t>
            </a:r>
            <a:r>
              <a:rPr sz="1800" spc="-5" dirty="0" smtClean="0">
                <a:solidFill>
                  <a:srgbClr val="FFFFFF"/>
                </a:solidFill>
                <a:latin typeface="Calibri"/>
                <a:cs typeface="Calibri"/>
              </a:rPr>
              <a:t> i</a:t>
            </a:r>
            <a:r>
              <a:rPr sz="1800" spc="-10" dirty="0" smtClean="0">
                <a:solidFill>
                  <a:srgbClr val="FFFFFF"/>
                </a:solidFill>
                <a:latin typeface="Calibri"/>
                <a:cs typeface="Calibri"/>
              </a:rPr>
              <a:t>n</a:t>
            </a:r>
            <a:r>
              <a:rPr sz="1800" spc="-40" dirty="0" smtClean="0">
                <a:solidFill>
                  <a:srgbClr val="FFFFFF"/>
                </a:solidFill>
                <a:latin typeface="Calibri"/>
                <a:cs typeface="Calibri"/>
              </a:rPr>
              <a:t>t</a:t>
            </a:r>
            <a:r>
              <a:rPr sz="1800" spc="-10" dirty="0" smtClean="0">
                <a:solidFill>
                  <a:srgbClr val="FFFFFF"/>
                </a:solidFill>
                <a:latin typeface="Calibri"/>
                <a:cs typeface="Calibri"/>
              </a:rPr>
              <a:t>e</a:t>
            </a:r>
            <a:r>
              <a:rPr sz="1800" spc="-15" dirty="0" smtClean="0">
                <a:solidFill>
                  <a:srgbClr val="FFFFFF"/>
                </a:solidFill>
                <a:latin typeface="Calibri"/>
                <a:cs typeface="Calibri"/>
              </a:rPr>
              <a:t>r</a:t>
            </a:r>
            <a:r>
              <a:rPr sz="1800" spc="0" dirty="0" smtClean="0">
                <a:solidFill>
                  <a:srgbClr val="FFFFFF"/>
                </a:solidFill>
                <a:latin typeface="Calibri"/>
                <a:cs typeface="Calibri"/>
              </a:rPr>
              <a:t>n</a:t>
            </a:r>
            <a:r>
              <a:rPr sz="1800" spc="-15" dirty="0" smtClean="0">
                <a:solidFill>
                  <a:srgbClr val="FFFFFF"/>
                </a:solidFill>
                <a:latin typeface="Calibri"/>
                <a:cs typeface="Calibri"/>
              </a:rPr>
              <a:t>at</a:t>
            </a:r>
            <a:r>
              <a:rPr sz="1800" spc="-5" dirty="0" smtClean="0">
                <a:solidFill>
                  <a:srgbClr val="FFFFFF"/>
                </a:solidFill>
                <a:latin typeface="Calibri"/>
                <a:cs typeface="Calibri"/>
              </a:rPr>
              <a:t>io</a:t>
            </a:r>
            <a:r>
              <a:rPr sz="1800" spc="0" dirty="0" smtClean="0">
                <a:solidFill>
                  <a:srgbClr val="FFFFFF"/>
                </a:solidFill>
                <a:latin typeface="Calibri"/>
                <a:cs typeface="Calibri"/>
              </a:rPr>
              <a:t>nal	</a:t>
            </a:r>
            <a:r>
              <a:rPr sz="1800" spc="15" dirty="0" smtClean="0">
                <a:solidFill>
                  <a:srgbClr val="FFFFFF"/>
                </a:solidFill>
                <a:latin typeface="Calibri"/>
                <a:cs typeface="Calibri"/>
              </a:rPr>
              <a:t>s</a:t>
            </a:r>
            <a:r>
              <a:rPr sz="1800" spc="0" dirty="0" smtClean="0">
                <a:solidFill>
                  <a:srgbClr val="FFFFFF"/>
                </a:solidFill>
                <a:latin typeface="Calibri"/>
                <a:cs typeface="Calibri"/>
              </a:rPr>
              <a:t>a</a:t>
            </a:r>
            <a:r>
              <a:rPr sz="1800" spc="-5" dirty="0" smtClean="0">
                <a:solidFill>
                  <a:srgbClr val="FFFFFF"/>
                </a:solidFill>
                <a:latin typeface="Calibri"/>
                <a:cs typeface="Calibri"/>
              </a:rPr>
              <a:t>l</a:t>
            </a:r>
            <a:r>
              <a:rPr sz="1800" spc="-10" dirty="0" smtClean="0">
                <a:solidFill>
                  <a:srgbClr val="FFFFFF"/>
                </a:solidFill>
                <a:latin typeface="Calibri"/>
                <a:cs typeface="Calibri"/>
              </a:rPr>
              <a:t>es	</a:t>
            </a:r>
            <a:r>
              <a:rPr sz="1800" spc="-5" dirty="0" smtClean="0">
                <a:solidFill>
                  <a:srgbClr val="FFFFFF"/>
                </a:solidFill>
                <a:latin typeface="Calibri"/>
                <a:cs typeface="Calibri"/>
              </a:rPr>
              <a:t>o</a:t>
            </a:r>
            <a:r>
              <a:rPr sz="1800" spc="0" dirty="0" smtClean="0">
                <a:solidFill>
                  <a:srgbClr val="FFFFFF"/>
                </a:solidFill>
                <a:latin typeface="Calibri"/>
                <a:cs typeface="Calibri"/>
              </a:rPr>
              <a:t>f</a:t>
            </a:r>
            <a:endParaRPr sz="1800">
              <a:latin typeface="Calibri"/>
              <a:cs typeface="Calibri"/>
            </a:endParaRPr>
          </a:p>
        </p:txBody>
      </p:sp>
      <p:sp>
        <p:nvSpPr>
          <p:cNvPr id="5" name="object 5"/>
          <p:cNvSpPr txBox="1"/>
          <p:nvPr/>
        </p:nvSpPr>
        <p:spPr>
          <a:xfrm>
            <a:off x="2614454" y="2973132"/>
            <a:ext cx="1433830" cy="572770"/>
          </a:xfrm>
          <a:prstGeom prst="rect">
            <a:avLst/>
          </a:prstGeom>
        </p:spPr>
        <p:txBody>
          <a:bodyPr vert="horz" wrap="square" lIns="0" tIns="0" rIns="0" bIns="0" rtlCol="0">
            <a:noAutofit/>
          </a:bodyPr>
          <a:lstStyle/>
          <a:p>
            <a:pPr marL="12700" marR="12700" indent="109220">
              <a:lnSpc>
                <a:spcPct val="100000"/>
              </a:lnSpc>
              <a:tabLst>
                <a:tab pos="498475" algn="l"/>
                <a:tab pos="646430" algn="l"/>
                <a:tab pos="1069975" algn="l"/>
              </a:tabLst>
            </a:pPr>
            <a:r>
              <a:rPr sz="1800" spc="-15" dirty="0" smtClean="0">
                <a:solidFill>
                  <a:srgbClr val="FFFFFF"/>
                </a:solidFill>
                <a:latin typeface="Calibri"/>
                <a:cs typeface="Calibri"/>
              </a:rPr>
              <a:t>t</a:t>
            </a:r>
            <a:r>
              <a:rPr sz="1800" spc="0" dirty="0" smtClean="0">
                <a:solidFill>
                  <a:srgbClr val="FFFFFF"/>
                </a:solidFill>
                <a:latin typeface="Calibri"/>
                <a:cs typeface="Calibri"/>
              </a:rPr>
              <a:t>o		</a:t>
            </a:r>
            <a:r>
              <a:rPr sz="1800" spc="5" dirty="0" smtClean="0">
                <a:solidFill>
                  <a:srgbClr val="FFFFFF"/>
                </a:solidFill>
                <a:latin typeface="Calibri"/>
                <a:cs typeface="Calibri"/>
              </a:rPr>
              <a:t>i</a:t>
            </a:r>
            <a:r>
              <a:rPr sz="1800" spc="0" dirty="0" smtClean="0">
                <a:solidFill>
                  <a:srgbClr val="FFFFFF"/>
                </a:solidFill>
                <a:latin typeface="Calibri"/>
                <a:cs typeface="Calibri"/>
              </a:rPr>
              <a:t>n</a:t>
            </a:r>
            <a:r>
              <a:rPr sz="1800" spc="-20" dirty="0" smtClean="0">
                <a:solidFill>
                  <a:srgbClr val="FFFFFF"/>
                </a:solidFill>
                <a:latin typeface="Calibri"/>
                <a:cs typeface="Calibri"/>
              </a:rPr>
              <a:t>c</a:t>
            </a:r>
            <a:r>
              <a:rPr sz="1800" spc="-40" dirty="0" smtClean="0">
                <a:solidFill>
                  <a:srgbClr val="FFFFFF"/>
                </a:solidFill>
                <a:latin typeface="Calibri"/>
                <a:cs typeface="Calibri"/>
              </a:rPr>
              <a:t>r</a:t>
            </a:r>
            <a:r>
              <a:rPr sz="1800" spc="-10" dirty="0" smtClean="0">
                <a:solidFill>
                  <a:srgbClr val="FFFFFF"/>
                </a:solidFill>
                <a:latin typeface="Calibri"/>
                <a:cs typeface="Calibri"/>
              </a:rPr>
              <a:t>ease</a:t>
            </a:r>
            <a:r>
              <a:rPr sz="1800" spc="-5" dirty="0" smtClean="0">
                <a:solidFill>
                  <a:srgbClr val="FFFFFF"/>
                </a:solidFill>
                <a:latin typeface="Calibri"/>
                <a:cs typeface="Calibri"/>
              </a:rPr>
              <a:t> t</a:t>
            </a:r>
            <a:r>
              <a:rPr sz="1800" spc="0" dirty="0" smtClean="0">
                <a:solidFill>
                  <a:srgbClr val="FFFFFF"/>
                </a:solidFill>
                <a:latin typeface="Calibri"/>
                <a:cs typeface="Calibri"/>
              </a:rPr>
              <a:t>h</a:t>
            </a:r>
            <a:r>
              <a:rPr sz="1800" spc="-10" dirty="0" smtClean="0">
                <a:solidFill>
                  <a:srgbClr val="FFFFFF"/>
                </a:solidFill>
                <a:latin typeface="Calibri"/>
                <a:cs typeface="Calibri"/>
              </a:rPr>
              <a:t>e	n</a:t>
            </a:r>
            <a:r>
              <a:rPr sz="1800" spc="-20" dirty="0" smtClean="0">
                <a:solidFill>
                  <a:srgbClr val="FFFFFF"/>
                </a:solidFill>
                <a:latin typeface="Calibri"/>
                <a:cs typeface="Calibri"/>
              </a:rPr>
              <a:t>e</a:t>
            </a:r>
            <a:r>
              <a:rPr sz="1800" spc="-15" dirty="0" smtClean="0">
                <a:solidFill>
                  <a:srgbClr val="FFFFFF"/>
                </a:solidFill>
                <a:latin typeface="Calibri"/>
                <a:cs typeface="Calibri"/>
              </a:rPr>
              <a:t>w	and</a:t>
            </a:r>
            <a:endParaRPr sz="1800">
              <a:latin typeface="Calibri"/>
              <a:cs typeface="Calibri"/>
            </a:endParaRPr>
          </a:p>
        </p:txBody>
      </p:sp>
      <p:sp>
        <p:nvSpPr>
          <p:cNvPr id="6" name="object 6"/>
          <p:cNvSpPr txBox="1"/>
          <p:nvPr/>
        </p:nvSpPr>
        <p:spPr>
          <a:xfrm>
            <a:off x="244787" y="3521772"/>
            <a:ext cx="2526030" cy="298450"/>
          </a:xfrm>
          <a:prstGeom prst="rect">
            <a:avLst/>
          </a:prstGeom>
        </p:spPr>
        <p:txBody>
          <a:bodyPr vert="horz" wrap="square" lIns="0" tIns="0" rIns="0" bIns="0" rtlCol="0">
            <a:noAutofit/>
          </a:bodyPr>
          <a:lstStyle/>
          <a:p>
            <a:pPr marL="12700">
              <a:lnSpc>
                <a:spcPct val="100000"/>
              </a:lnSpc>
            </a:pPr>
            <a:r>
              <a:rPr sz="1800" spc="-30" dirty="0" smtClean="0">
                <a:solidFill>
                  <a:srgbClr val="FFFFFF"/>
                </a:solidFill>
                <a:latin typeface="Calibri"/>
                <a:cs typeface="Calibri"/>
              </a:rPr>
              <a:t>e</a:t>
            </a:r>
            <a:r>
              <a:rPr sz="1800" spc="-10" dirty="0" smtClean="0">
                <a:solidFill>
                  <a:srgbClr val="FFFFFF"/>
                </a:solidFill>
                <a:latin typeface="Calibri"/>
                <a:cs typeface="Calibri"/>
              </a:rPr>
              <a:t>x</a:t>
            </a:r>
            <a:r>
              <a:rPr sz="1800" spc="-5" dirty="0" smtClean="0">
                <a:solidFill>
                  <a:srgbClr val="FFFFFF"/>
                </a:solidFill>
                <a:latin typeface="Calibri"/>
                <a:cs typeface="Calibri"/>
              </a:rPr>
              <a:t>i</a:t>
            </a:r>
            <a:r>
              <a:rPr sz="1800" spc="-20" dirty="0" smtClean="0">
                <a:solidFill>
                  <a:srgbClr val="FFFFFF"/>
                </a:solidFill>
                <a:latin typeface="Calibri"/>
                <a:cs typeface="Calibri"/>
              </a:rPr>
              <a:t>s</a:t>
            </a:r>
            <a:r>
              <a:rPr sz="1800" spc="-5" dirty="0" smtClean="0">
                <a:solidFill>
                  <a:srgbClr val="FFFFFF"/>
                </a:solidFill>
                <a:latin typeface="Calibri"/>
                <a:cs typeface="Calibri"/>
              </a:rPr>
              <a:t>ti</a:t>
            </a:r>
            <a:r>
              <a:rPr sz="1800" spc="0" dirty="0" smtClean="0">
                <a:solidFill>
                  <a:srgbClr val="FFFFFF"/>
                </a:solidFill>
                <a:latin typeface="Calibri"/>
                <a:cs typeface="Calibri"/>
              </a:rPr>
              <a:t>n</a:t>
            </a:r>
            <a:r>
              <a:rPr sz="1800" spc="-10" dirty="0" smtClean="0">
                <a:solidFill>
                  <a:srgbClr val="FFFFFF"/>
                </a:solidFill>
                <a:latin typeface="Calibri"/>
                <a:cs typeface="Calibri"/>
              </a:rPr>
              <a:t>g m</a:t>
            </a:r>
            <a:r>
              <a:rPr sz="1800" spc="-5" dirty="0" smtClean="0">
                <a:solidFill>
                  <a:srgbClr val="FFFFFF"/>
                </a:solidFill>
                <a:latin typeface="Calibri"/>
                <a:cs typeface="Calibri"/>
              </a:rPr>
              <a:t>i</a:t>
            </a:r>
            <a:r>
              <a:rPr sz="1800" spc="0" dirty="0" smtClean="0">
                <a:solidFill>
                  <a:srgbClr val="FFFFFF"/>
                </a:solidFill>
                <a:latin typeface="Calibri"/>
                <a:cs typeface="Calibri"/>
              </a:rPr>
              <a:t>n</a:t>
            </a:r>
            <a:r>
              <a:rPr sz="1800" spc="-5" dirty="0" smtClean="0">
                <a:solidFill>
                  <a:srgbClr val="FFFFFF"/>
                </a:solidFill>
                <a:latin typeface="Calibri"/>
                <a:cs typeface="Calibri"/>
              </a:rPr>
              <a:t>i</a:t>
            </a:r>
            <a:r>
              <a:rPr sz="1800" spc="0" dirty="0" smtClean="0">
                <a:solidFill>
                  <a:srgbClr val="FFFFFF"/>
                </a:solidFill>
                <a:latin typeface="Calibri"/>
                <a:cs typeface="Calibri"/>
              </a:rPr>
              <a:t>n</a:t>
            </a:r>
            <a:r>
              <a:rPr sz="1800" spc="-10" dirty="0" smtClean="0">
                <a:solidFill>
                  <a:srgbClr val="FFFFFF"/>
                </a:solidFill>
                <a:latin typeface="Calibri"/>
                <a:cs typeface="Calibri"/>
              </a:rPr>
              <a:t>g</a:t>
            </a:r>
            <a:r>
              <a:rPr sz="1800" spc="15" dirty="0" smtClean="0">
                <a:solidFill>
                  <a:srgbClr val="FFFFFF"/>
                </a:solidFill>
                <a:latin typeface="Calibri"/>
                <a:cs typeface="Calibri"/>
              </a:rPr>
              <a:t> </a:t>
            </a:r>
            <a:r>
              <a:rPr sz="1800" spc="-5" dirty="0" smtClean="0">
                <a:solidFill>
                  <a:srgbClr val="FFFFFF"/>
                </a:solidFill>
                <a:latin typeface="Calibri"/>
                <a:cs typeface="Calibri"/>
              </a:rPr>
              <a:t>o</a:t>
            </a:r>
            <a:r>
              <a:rPr sz="1800" spc="0" dirty="0" smtClean="0">
                <a:solidFill>
                  <a:srgbClr val="FFFFFF"/>
                </a:solidFill>
                <a:latin typeface="Calibri"/>
                <a:cs typeface="Calibri"/>
              </a:rPr>
              <a:t>p</a:t>
            </a:r>
            <a:r>
              <a:rPr sz="1800" spc="-10" dirty="0" smtClean="0">
                <a:solidFill>
                  <a:srgbClr val="FFFFFF"/>
                </a:solidFill>
                <a:latin typeface="Calibri"/>
                <a:cs typeface="Calibri"/>
              </a:rPr>
              <a:t>e</a:t>
            </a:r>
            <a:r>
              <a:rPr sz="1800" spc="-50" dirty="0" smtClean="0">
                <a:solidFill>
                  <a:srgbClr val="FFFFFF"/>
                </a:solidFill>
                <a:latin typeface="Calibri"/>
                <a:cs typeface="Calibri"/>
              </a:rPr>
              <a:t>r</a:t>
            </a:r>
            <a:r>
              <a:rPr sz="1800" spc="-10" dirty="0" smtClean="0">
                <a:solidFill>
                  <a:srgbClr val="FFFFFF"/>
                </a:solidFill>
                <a:latin typeface="Calibri"/>
                <a:cs typeface="Calibri"/>
              </a:rPr>
              <a:t>a</a:t>
            </a:r>
            <a:r>
              <a:rPr sz="1800" spc="-15" dirty="0" smtClean="0">
                <a:solidFill>
                  <a:srgbClr val="FFFFFF"/>
                </a:solidFill>
                <a:latin typeface="Calibri"/>
                <a:cs typeface="Calibri"/>
              </a:rPr>
              <a:t>t</a:t>
            </a:r>
            <a:r>
              <a:rPr sz="1800" spc="-5" dirty="0" smtClean="0">
                <a:solidFill>
                  <a:srgbClr val="FFFFFF"/>
                </a:solidFill>
                <a:latin typeface="Calibri"/>
                <a:cs typeface="Calibri"/>
              </a:rPr>
              <a:t>io</a:t>
            </a:r>
            <a:r>
              <a:rPr sz="1800" spc="0" dirty="0" smtClean="0">
                <a:solidFill>
                  <a:srgbClr val="FFFFFF"/>
                </a:solidFill>
                <a:latin typeface="Calibri"/>
                <a:cs typeface="Calibri"/>
              </a:rPr>
              <a:t>ns.</a:t>
            </a:r>
            <a:endParaRPr sz="1800">
              <a:latin typeface="Calibri"/>
              <a:cs typeface="Calibri"/>
            </a:endParaRPr>
          </a:p>
        </p:txBody>
      </p:sp>
      <p:sp>
        <p:nvSpPr>
          <p:cNvPr id="7" name="object 7"/>
          <p:cNvSpPr/>
          <p:nvPr/>
        </p:nvSpPr>
        <p:spPr>
          <a:xfrm>
            <a:off x="271441" y="3900084"/>
            <a:ext cx="3758179" cy="2695952"/>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p:nvPr/>
        </p:nvSpPr>
        <p:spPr>
          <a:xfrm>
            <a:off x="29870" y="4764"/>
            <a:ext cx="4419597" cy="1543809"/>
          </a:xfrm>
          <a:prstGeom prst="rect">
            <a:avLst/>
          </a:prstGeom>
          <a:blipFill>
            <a:blip r:embed="rId4"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noAutofit/>
          </a:bodyPr>
          <a:lstStyle/>
          <a:p>
            <a:endParaRPr/>
          </a:p>
        </p:txBody>
      </p:sp>
      <p:sp>
        <p:nvSpPr>
          <p:cNvPr id="3" name="object 3"/>
          <p:cNvSpPr txBox="1">
            <a:spLocks noGrp="1"/>
          </p:cNvSpPr>
          <p:nvPr>
            <p:ph type="title"/>
          </p:nvPr>
        </p:nvSpPr>
        <p:spPr>
          <a:prstGeom prst="rect">
            <a:avLst/>
          </a:prstGeom>
        </p:spPr>
        <p:txBody>
          <a:bodyPr vert="horz" wrap="square" lIns="0" tIns="46240" rIns="0" bIns="0" rtlCol="0">
            <a:noAutofit/>
          </a:bodyPr>
          <a:lstStyle/>
          <a:p>
            <a:pPr marL="1390650">
              <a:lnSpc>
                <a:spcPct val="100000"/>
              </a:lnSpc>
            </a:pPr>
            <a:r>
              <a:rPr sz="3600" spc="-5" dirty="0" smtClean="0">
                <a:solidFill>
                  <a:srgbClr val="986202"/>
                </a:solidFill>
                <a:latin typeface="Arial"/>
                <a:cs typeface="Arial"/>
              </a:rPr>
              <a:t>A</a:t>
            </a:r>
            <a:r>
              <a:rPr sz="3600" spc="0" dirty="0" smtClean="0">
                <a:solidFill>
                  <a:srgbClr val="986202"/>
                </a:solidFill>
                <a:latin typeface="Arial"/>
                <a:cs typeface="Arial"/>
              </a:rPr>
              <a:t>shan</a:t>
            </a:r>
            <a:r>
              <a:rPr sz="3600" spc="-5" dirty="0" smtClean="0">
                <a:solidFill>
                  <a:srgbClr val="986202"/>
                </a:solidFill>
                <a:latin typeface="Arial"/>
                <a:cs typeface="Arial"/>
              </a:rPr>
              <a:t>t</a:t>
            </a:r>
            <a:r>
              <a:rPr sz="3600" spc="0" dirty="0" smtClean="0">
                <a:solidFill>
                  <a:srgbClr val="986202"/>
                </a:solidFill>
                <a:latin typeface="Arial"/>
                <a:cs typeface="Arial"/>
              </a:rPr>
              <a:t>i</a:t>
            </a:r>
            <a:r>
              <a:rPr sz="3600" spc="-15" dirty="0" smtClean="0">
                <a:solidFill>
                  <a:srgbClr val="986202"/>
                </a:solidFill>
                <a:latin typeface="Arial"/>
                <a:cs typeface="Arial"/>
              </a:rPr>
              <a:t> </a:t>
            </a:r>
            <a:r>
              <a:rPr sz="3600" spc="-5" dirty="0" smtClean="0">
                <a:solidFill>
                  <a:srgbClr val="986202"/>
                </a:solidFill>
                <a:latin typeface="Arial"/>
                <a:cs typeface="Arial"/>
              </a:rPr>
              <a:t>G</a:t>
            </a:r>
            <a:r>
              <a:rPr sz="3600" spc="0" dirty="0" smtClean="0">
                <a:solidFill>
                  <a:srgbClr val="986202"/>
                </a:solidFill>
                <a:latin typeface="Arial"/>
                <a:cs typeface="Arial"/>
              </a:rPr>
              <a:t>old</a:t>
            </a:r>
            <a:r>
              <a:rPr sz="3600" spc="-5" dirty="0" smtClean="0">
                <a:solidFill>
                  <a:srgbClr val="986202"/>
                </a:solidFill>
                <a:latin typeface="Arial"/>
                <a:cs typeface="Arial"/>
              </a:rPr>
              <a:t> P</a:t>
            </a:r>
            <a:r>
              <a:rPr sz="3600" spc="0" dirty="0" smtClean="0">
                <a:solidFill>
                  <a:srgbClr val="986202"/>
                </a:solidFill>
                <a:latin typeface="Arial"/>
                <a:cs typeface="Arial"/>
              </a:rPr>
              <a:t>roject</a:t>
            </a:r>
            <a:endParaRPr sz="3600">
              <a:latin typeface="Arial"/>
              <a:cs typeface="Arial"/>
            </a:endParaRPr>
          </a:p>
        </p:txBody>
      </p:sp>
      <p:sp>
        <p:nvSpPr>
          <p:cNvPr id="4" name="object 4"/>
          <p:cNvSpPr txBox="1"/>
          <p:nvPr/>
        </p:nvSpPr>
        <p:spPr>
          <a:xfrm>
            <a:off x="974943" y="1859945"/>
            <a:ext cx="7539355" cy="4179570"/>
          </a:xfrm>
          <a:prstGeom prst="rect">
            <a:avLst/>
          </a:prstGeom>
        </p:spPr>
        <p:txBody>
          <a:bodyPr vert="horz" wrap="square" lIns="0" tIns="0" rIns="0" bIns="0" rtlCol="0">
            <a:noAutofit/>
          </a:bodyPr>
          <a:lstStyle/>
          <a:p>
            <a:pPr marR="458470" algn="ctr">
              <a:lnSpc>
                <a:spcPct val="100000"/>
              </a:lnSpc>
            </a:pPr>
            <a:r>
              <a:rPr sz="2000" b="1" spc="5" dirty="0" smtClean="0">
                <a:solidFill>
                  <a:srgbClr val="FFFFFF"/>
                </a:solidFill>
                <a:latin typeface="Arial"/>
                <a:cs typeface="Arial"/>
              </a:rPr>
              <a:t>K</a:t>
            </a:r>
            <a:r>
              <a:rPr sz="2000" b="1" spc="0" dirty="0" smtClean="0">
                <a:solidFill>
                  <a:srgbClr val="FFFFFF"/>
                </a:solidFill>
                <a:latin typeface="Arial"/>
                <a:cs typeface="Arial"/>
              </a:rPr>
              <a:t>ey</a:t>
            </a:r>
            <a:r>
              <a:rPr sz="2000" b="1" spc="-15" dirty="0" smtClean="0">
                <a:solidFill>
                  <a:srgbClr val="FFFFFF"/>
                </a:solidFill>
                <a:latin typeface="Arial"/>
                <a:cs typeface="Arial"/>
              </a:rPr>
              <a:t> </a:t>
            </a:r>
            <a:r>
              <a:rPr sz="2000" b="1" spc="-5" dirty="0" smtClean="0">
                <a:solidFill>
                  <a:srgbClr val="FFFFFF"/>
                </a:solidFill>
                <a:latin typeface="Arial"/>
                <a:cs typeface="Arial"/>
              </a:rPr>
              <a:t>F</a:t>
            </a:r>
            <a:r>
              <a:rPr sz="2000" b="1" spc="0" dirty="0" smtClean="0">
                <a:solidFill>
                  <a:srgbClr val="FFFFFF"/>
                </a:solidFill>
                <a:latin typeface="Arial"/>
                <a:cs typeface="Arial"/>
              </a:rPr>
              <a:t>acts</a:t>
            </a:r>
            <a:endParaRPr sz="2000">
              <a:latin typeface="Arial"/>
              <a:cs typeface="Arial"/>
            </a:endParaRPr>
          </a:p>
          <a:p>
            <a:pPr marL="298450" marR="12700" indent="-286385" algn="just">
              <a:lnSpc>
                <a:spcPts val="1510"/>
              </a:lnSpc>
              <a:spcBef>
                <a:spcPts val="370"/>
              </a:spcBef>
              <a:buClr>
                <a:srgbClr val="FFFFFF"/>
              </a:buClr>
              <a:buFont typeface="Arial"/>
              <a:buChar char="–"/>
              <a:tabLst>
                <a:tab pos="299085" algn="l"/>
              </a:tabLst>
            </a:pPr>
            <a:r>
              <a:rPr sz="1400" spc="-5" dirty="0" smtClean="0">
                <a:solidFill>
                  <a:srgbClr val="FFFFFF"/>
                </a:solidFill>
                <a:latin typeface="Arial"/>
                <a:cs typeface="Arial"/>
              </a:rPr>
              <a:t>G</a:t>
            </a:r>
            <a:r>
              <a:rPr sz="1400" spc="-10" dirty="0" smtClean="0">
                <a:solidFill>
                  <a:srgbClr val="FFFFFF"/>
                </a:solidFill>
                <a:latin typeface="Arial"/>
                <a:cs typeface="Arial"/>
              </a:rPr>
              <a:t>D</a:t>
            </a:r>
            <a:r>
              <a:rPr sz="1400" spc="5" dirty="0" smtClean="0">
                <a:solidFill>
                  <a:srgbClr val="FFFFFF"/>
                </a:solidFill>
                <a:latin typeface="Arial"/>
                <a:cs typeface="Arial"/>
              </a:rPr>
              <a:t>I</a:t>
            </a:r>
            <a:r>
              <a:rPr sz="1400" spc="0" dirty="0" smtClean="0">
                <a:solidFill>
                  <a:srgbClr val="FFFFFF"/>
                </a:solidFill>
                <a:latin typeface="Arial"/>
                <a:cs typeface="Arial"/>
              </a:rPr>
              <a:t>H</a:t>
            </a:r>
            <a:r>
              <a:rPr sz="1400" spc="120" dirty="0" smtClean="0">
                <a:solidFill>
                  <a:srgbClr val="FFFFFF"/>
                </a:solidFill>
                <a:latin typeface="Arial"/>
                <a:cs typeface="Arial"/>
              </a:rPr>
              <a:t> </a:t>
            </a:r>
            <a:r>
              <a:rPr sz="1400" spc="-5" dirty="0" smtClean="0">
                <a:solidFill>
                  <a:srgbClr val="FFFFFF"/>
                </a:solidFill>
                <a:latin typeface="Arial"/>
                <a:cs typeface="Arial"/>
              </a:rPr>
              <a:t>Go</a:t>
            </a:r>
            <a:r>
              <a:rPr sz="1400" spc="-15" dirty="0" smtClean="0">
                <a:solidFill>
                  <a:srgbClr val="FFFFFF"/>
                </a:solidFill>
                <a:latin typeface="Arial"/>
                <a:cs typeface="Arial"/>
              </a:rPr>
              <a:t>l</a:t>
            </a:r>
            <a:r>
              <a:rPr sz="1400" spc="0" dirty="0" smtClean="0">
                <a:solidFill>
                  <a:srgbClr val="FFFFFF"/>
                </a:solidFill>
                <a:latin typeface="Arial"/>
                <a:cs typeface="Arial"/>
              </a:rPr>
              <a:t>d</a:t>
            </a:r>
            <a:r>
              <a:rPr sz="1400" spc="125" dirty="0" smtClean="0">
                <a:solidFill>
                  <a:srgbClr val="FFFFFF"/>
                </a:solidFill>
                <a:latin typeface="Arial"/>
                <a:cs typeface="Arial"/>
              </a:rPr>
              <a:t> </a:t>
            </a:r>
            <a:r>
              <a:rPr sz="1400" spc="0" dirty="0" smtClean="0">
                <a:solidFill>
                  <a:srgbClr val="FFFFFF"/>
                </a:solidFill>
                <a:latin typeface="Arial"/>
                <a:cs typeface="Arial"/>
              </a:rPr>
              <a:t>B</a:t>
            </a:r>
            <a:r>
              <a:rPr sz="1400" spc="-5" dirty="0" smtClean="0">
                <a:solidFill>
                  <a:srgbClr val="FFFFFF"/>
                </a:solidFill>
                <a:latin typeface="Arial"/>
                <a:cs typeface="Arial"/>
              </a:rPr>
              <a:t>u</a:t>
            </a:r>
            <a:r>
              <a:rPr sz="1400" spc="0" dirty="0" smtClean="0">
                <a:solidFill>
                  <a:srgbClr val="FFFFFF"/>
                </a:solidFill>
                <a:latin typeface="Arial"/>
                <a:cs typeface="Arial"/>
              </a:rPr>
              <a:t>lli</a:t>
            </a:r>
            <a:r>
              <a:rPr sz="1400" spc="-15" dirty="0" smtClean="0">
                <a:solidFill>
                  <a:srgbClr val="FFFFFF"/>
                </a:solidFill>
                <a:latin typeface="Arial"/>
                <a:cs typeface="Arial"/>
              </a:rPr>
              <a:t>o</a:t>
            </a:r>
            <a:r>
              <a:rPr sz="1400" spc="0" dirty="0" smtClean="0">
                <a:solidFill>
                  <a:srgbClr val="FFFFFF"/>
                </a:solidFill>
                <a:latin typeface="Arial"/>
                <a:cs typeface="Arial"/>
              </a:rPr>
              <a:t>n</a:t>
            </a:r>
            <a:r>
              <a:rPr sz="1400" spc="110" dirty="0" smtClean="0">
                <a:solidFill>
                  <a:srgbClr val="FFFFFF"/>
                </a:solidFill>
                <a:latin typeface="Arial"/>
                <a:cs typeface="Arial"/>
              </a:rPr>
              <a:t> </a:t>
            </a:r>
            <a:r>
              <a:rPr sz="1400" spc="5" dirty="0" smtClean="0">
                <a:solidFill>
                  <a:srgbClr val="FFFFFF"/>
                </a:solidFill>
                <a:latin typeface="Arial"/>
                <a:cs typeface="Arial"/>
              </a:rPr>
              <a:t>I</a:t>
            </a:r>
            <a:r>
              <a:rPr sz="1400" spc="-5" dirty="0" smtClean="0">
                <a:solidFill>
                  <a:srgbClr val="FFFFFF"/>
                </a:solidFill>
                <a:latin typeface="Arial"/>
                <a:cs typeface="Arial"/>
              </a:rPr>
              <a:t>n</a:t>
            </a:r>
            <a:r>
              <a:rPr sz="1400" spc="-20" dirty="0" smtClean="0">
                <a:solidFill>
                  <a:srgbClr val="FFFFFF"/>
                </a:solidFill>
                <a:latin typeface="Arial"/>
                <a:cs typeface="Arial"/>
              </a:rPr>
              <a:t>v</a:t>
            </a:r>
            <a:r>
              <a:rPr sz="1400" spc="-5" dirty="0" smtClean="0">
                <a:solidFill>
                  <a:srgbClr val="FFFFFF"/>
                </a:solidFill>
                <a:latin typeface="Arial"/>
                <a:cs typeface="Arial"/>
              </a:rPr>
              <a:t>e</a:t>
            </a:r>
            <a:r>
              <a:rPr sz="1400" spc="-10" dirty="0" smtClean="0">
                <a:solidFill>
                  <a:srgbClr val="FFFFFF"/>
                </a:solidFill>
                <a:latin typeface="Arial"/>
                <a:cs typeface="Arial"/>
              </a:rPr>
              <a:t>s</a:t>
            </a:r>
            <a:r>
              <a:rPr sz="1400" spc="5" dirty="0" smtClean="0">
                <a:solidFill>
                  <a:srgbClr val="FFFFFF"/>
                </a:solidFill>
                <a:latin typeface="Arial"/>
                <a:cs typeface="Arial"/>
              </a:rPr>
              <a:t>t</a:t>
            </a:r>
            <a:r>
              <a:rPr sz="1400" spc="-10" dirty="0" smtClean="0">
                <a:solidFill>
                  <a:srgbClr val="FFFFFF"/>
                </a:solidFill>
                <a:latin typeface="Arial"/>
                <a:cs typeface="Arial"/>
              </a:rPr>
              <a:t>m</a:t>
            </a:r>
            <a:r>
              <a:rPr sz="1400" spc="-15" dirty="0" smtClean="0">
                <a:solidFill>
                  <a:srgbClr val="FFFFFF"/>
                </a:solidFill>
                <a:latin typeface="Arial"/>
                <a:cs typeface="Arial"/>
              </a:rPr>
              <a:t>e</a:t>
            </a:r>
            <a:r>
              <a:rPr sz="1400" spc="-5" dirty="0" smtClean="0">
                <a:solidFill>
                  <a:srgbClr val="FFFFFF"/>
                </a:solidFill>
                <a:latin typeface="Arial"/>
                <a:cs typeface="Arial"/>
              </a:rPr>
              <a:t>n</a:t>
            </a:r>
            <a:r>
              <a:rPr sz="1400" spc="0" dirty="0" smtClean="0">
                <a:solidFill>
                  <a:srgbClr val="FFFFFF"/>
                </a:solidFill>
                <a:latin typeface="Arial"/>
                <a:cs typeface="Arial"/>
              </a:rPr>
              <a:t>t</a:t>
            </a:r>
            <a:r>
              <a:rPr sz="1400" spc="120" dirty="0" smtClean="0">
                <a:solidFill>
                  <a:srgbClr val="FFFFFF"/>
                </a:solidFill>
                <a:latin typeface="Arial"/>
                <a:cs typeface="Arial"/>
              </a:rPr>
              <a:t> </a:t>
            </a:r>
            <a:r>
              <a:rPr sz="1400" spc="-5" dirty="0" smtClean="0">
                <a:solidFill>
                  <a:srgbClr val="FFFFFF"/>
                </a:solidFill>
                <a:latin typeface="Arial"/>
                <a:cs typeface="Arial"/>
              </a:rPr>
              <a:t>L</a:t>
            </a:r>
            <a:r>
              <a:rPr sz="1400" spc="-10" dirty="0" smtClean="0">
                <a:solidFill>
                  <a:srgbClr val="FFFFFF"/>
                </a:solidFill>
                <a:latin typeface="Arial"/>
                <a:cs typeface="Arial"/>
              </a:rPr>
              <a:t>t</a:t>
            </a:r>
            <a:r>
              <a:rPr sz="1400" spc="0" dirty="0" smtClean="0">
                <a:solidFill>
                  <a:srgbClr val="FFFFFF"/>
                </a:solidFill>
                <a:latin typeface="Arial"/>
                <a:cs typeface="Arial"/>
              </a:rPr>
              <a:t>d</a:t>
            </a:r>
            <a:r>
              <a:rPr sz="1400" spc="125" dirty="0" smtClean="0">
                <a:solidFill>
                  <a:srgbClr val="FFFFFF"/>
                </a:solidFill>
                <a:latin typeface="Arial"/>
                <a:cs typeface="Arial"/>
              </a:rPr>
              <a:t> </a:t>
            </a:r>
            <a:r>
              <a:rPr sz="1400" spc="-15" dirty="0" smtClean="0">
                <a:solidFill>
                  <a:srgbClr val="FFFFFF"/>
                </a:solidFill>
                <a:latin typeface="Arial"/>
                <a:cs typeface="Arial"/>
              </a:rPr>
              <a:t>a</a:t>
            </a:r>
            <a:r>
              <a:rPr sz="1400" spc="-5" dirty="0" smtClean="0">
                <a:solidFill>
                  <a:srgbClr val="FFFFFF"/>
                </a:solidFill>
                <a:latin typeface="Arial"/>
                <a:cs typeface="Arial"/>
              </a:rPr>
              <a:t>n</a:t>
            </a:r>
            <a:r>
              <a:rPr sz="1400" spc="0" dirty="0" smtClean="0">
                <a:solidFill>
                  <a:srgbClr val="FFFFFF"/>
                </a:solidFill>
                <a:latin typeface="Arial"/>
                <a:cs typeface="Arial"/>
              </a:rPr>
              <a:t>d</a:t>
            </a:r>
            <a:r>
              <a:rPr sz="1400" spc="125" dirty="0" smtClean="0">
                <a:solidFill>
                  <a:srgbClr val="FFFFFF"/>
                </a:solidFill>
                <a:latin typeface="Arial"/>
                <a:cs typeface="Arial"/>
              </a:rPr>
              <a:t> </a:t>
            </a:r>
            <a:r>
              <a:rPr sz="1400" spc="-5" dirty="0" smtClean="0">
                <a:solidFill>
                  <a:srgbClr val="FFFFFF"/>
                </a:solidFill>
                <a:latin typeface="Arial"/>
                <a:cs typeface="Arial"/>
              </a:rPr>
              <a:t>G</a:t>
            </a:r>
            <a:r>
              <a:rPr sz="1400" spc="-20" dirty="0" smtClean="0">
                <a:solidFill>
                  <a:srgbClr val="FFFFFF"/>
                </a:solidFill>
                <a:latin typeface="Arial"/>
                <a:cs typeface="Arial"/>
              </a:rPr>
              <a:t>D</a:t>
            </a:r>
            <a:r>
              <a:rPr sz="1400" spc="5" dirty="0" smtClean="0">
                <a:solidFill>
                  <a:srgbClr val="FFFFFF"/>
                </a:solidFill>
                <a:latin typeface="Arial"/>
                <a:cs typeface="Arial"/>
              </a:rPr>
              <a:t>I</a:t>
            </a:r>
            <a:r>
              <a:rPr sz="1400" spc="0" dirty="0" smtClean="0">
                <a:solidFill>
                  <a:srgbClr val="FFFFFF"/>
                </a:solidFill>
                <a:latin typeface="Arial"/>
                <a:cs typeface="Arial"/>
              </a:rPr>
              <a:t>H</a:t>
            </a:r>
            <a:r>
              <a:rPr sz="1400" spc="120" dirty="0" smtClean="0">
                <a:solidFill>
                  <a:srgbClr val="FFFFFF"/>
                </a:solidFill>
                <a:latin typeface="Arial"/>
                <a:cs typeface="Arial"/>
              </a:rPr>
              <a:t> </a:t>
            </a:r>
            <a:r>
              <a:rPr sz="1400" spc="-5" dirty="0" smtClean="0">
                <a:solidFill>
                  <a:srgbClr val="FFFFFF"/>
                </a:solidFill>
                <a:latin typeface="Arial"/>
                <a:cs typeface="Arial"/>
              </a:rPr>
              <a:t>b</a:t>
            </a:r>
            <a:r>
              <a:rPr sz="1400" spc="0" dirty="0" smtClean="0">
                <a:solidFill>
                  <a:srgbClr val="FFFFFF"/>
                </a:solidFill>
                <a:latin typeface="Arial"/>
                <a:cs typeface="Arial"/>
              </a:rPr>
              <a:t>r</a:t>
            </a:r>
            <a:r>
              <a:rPr sz="1400" spc="-15" dirty="0" smtClean="0">
                <a:solidFill>
                  <a:srgbClr val="FFFFFF"/>
                </a:solidFill>
                <a:latin typeface="Arial"/>
                <a:cs typeface="Arial"/>
              </a:rPr>
              <a:t>i</a:t>
            </a:r>
            <a:r>
              <a:rPr sz="1400" spc="-5" dirty="0" smtClean="0">
                <a:solidFill>
                  <a:srgbClr val="FFFFFF"/>
                </a:solidFill>
                <a:latin typeface="Arial"/>
                <a:cs typeface="Arial"/>
              </a:rPr>
              <a:t>n</a:t>
            </a:r>
            <a:r>
              <a:rPr sz="1400" spc="0" dirty="0" smtClean="0">
                <a:solidFill>
                  <a:srgbClr val="FFFFFF"/>
                </a:solidFill>
                <a:latin typeface="Arial"/>
                <a:cs typeface="Arial"/>
              </a:rPr>
              <a:t>g</a:t>
            </a:r>
            <a:r>
              <a:rPr sz="1400" spc="110" dirty="0" smtClean="0">
                <a:solidFill>
                  <a:srgbClr val="FFFFFF"/>
                </a:solidFill>
                <a:latin typeface="Arial"/>
                <a:cs typeface="Arial"/>
              </a:rPr>
              <a:t> </a:t>
            </a:r>
            <a:r>
              <a:rPr sz="1400" spc="5" dirty="0" smtClean="0">
                <a:solidFill>
                  <a:srgbClr val="FFFFFF"/>
                </a:solidFill>
                <a:latin typeface="Arial"/>
                <a:cs typeface="Arial"/>
              </a:rPr>
              <a:t>t</a:t>
            </a:r>
            <a:r>
              <a:rPr sz="1400" spc="-15" dirty="0" smtClean="0">
                <a:solidFill>
                  <a:srgbClr val="FFFFFF"/>
                </a:solidFill>
                <a:latin typeface="Arial"/>
                <a:cs typeface="Arial"/>
              </a:rPr>
              <a:t>h</a:t>
            </a:r>
            <a:r>
              <a:rPr sz="1400" spc="-5" dirty="0" smtClean="0">
                <a:solidFill>
                  <a:srgbClr val="FFFFFF"/>
                </a:solidFill>
                <a:latin typeface="Arial"/>
                <a:cs typeface="Arial"/>
              </a:rPr>
              <a:t>e</a:t>
            </a:r>
            <a:r>
              <a:rPr sz="1400" spc="0" dirty="0" smtClean="0">
                <a:solidFill>
                  <a:srgbClr val="FFFFFF"/>
                </a:solidFill>
                <a:latin typeface="Arial"/>
                <a:cs typeface="Arial"/>
              </a:rPr>
              <a:t>ir</a:t>
            </a:r>
            <a:r>
              <a:rPr sz="1400" spc="114" dirty="0" smtClean="0">
                <a:solidFill>
                  <a:srgbClr val="FFFFFF"/>
                </a:solidFill>
                <a:latin typeface="Arial"/>
                <a:cs typeface="Arial"/>
              </a:rPr>
              <a:t> </a:t>
            </a:r>
            <a:r>
              <a:rPr sz="1400" spc="-15" dirty="0" smtClean="0">
                <a:solidFill>
                  <a:srgbClr val="FFFFFF"/>
                </a:solidFill>
                <a:latin typeface="Arial"/>
                <a:cs typeface="Arial"/>
              </a:rPr>
              <a:t>r</a:t>
            </a:r>
            <a:r>
              <a:rPr sz="1400" spc="-5" dirty="0" smtClean="0">
                <a:solidFill>
                  <a:srgbClr val="FFFFFF"/>
                </a:solidFill>
                <a:latin typeface="Arial"/>
                <a:cs typeface="Arial"/>
              </a:rPr>
              <a:t>e</a:t>
            </a:r>
            <a:r>
              <a:rPr sz="1400" spc="5" dirty="0" smtClean="0">
                <a:solidFill>
                  <a:srgbClr val="FFFFFF"/>
                </a:solidFill>
                <a:latin typeface="Arial"/>
                <a:cs typeface="Arial"/>
              </a:rPr>
              <a:t>f</a:t>
            </a:r>
            <a:r>
              <a:rPr sz="1400" spc="-15" dirty="0" smtClean="0">
                <a:solidFill>
                  <a:srgbClr val="FFFFFF"/>
                </a:solidFill>
                <a:latin typeface="Arial"/>
                <a:cs typeface="Arial"/>
              </a:rPr>
              <a:t>i</a:t>
            </a:r>
            <a:r>
              <a:rPr sz="1400" spc="-5" dirty="0" smtClean="0">
                <a:solidFill>
                  <a:srgbClr val="FFFFFF"/>
                </a:solidFill>
                <a:latin typeface="Arial"/>
                <a:cs typeface="Arial"/>
              </a:rPr>
              <a:t>ne</a:t>
            </a:r>
            <a:r>
              <a:rPr sz="1400" spc="0" dirty="0" smtClean="0">
                <a:solidFill>
                  <a:srgbClr val="FFFFFF"/>
                </a:solidFill>
                <a:latin typeface="Arial"/>
                <a:cs typeface="Arial"/>
              </a:rPr>
              <a:t>r</a:t>
            </a:r>
            <a:r>
              <a:rPr sz="1400" spc="-15" dirty="0" smtClean="0">
                <a:solidFill>
                  <a:srgbClr val="FFFFFF"/>
                </a:solidFill>
                <a:latin typeface="Arial"/>
                <a:cs typeface="Arial"/>
              </a:rPr>
              <a:t>i</a:t>
            </a:r>
            <a:r>
              <a:rPr sz="1400" spc="-5" dirty="0" smtClean="0">
                <a:solidFill>
                  <a:srgbClr val="FFFFFF"/>
                </a:solidFill>
                <a:latin typeface="Arial"/>
                <a:cs typeface="Arial"/>
              </a:rPr>
              <a:t>e</a:t>
            </a:r>
            <a:r>
              <a:rPr sz="1400" spc="0" dirty="0" smtClean="0">
                <a:solidFill>
                  <a:srgbClr val="FFFFFF"/>
                </a:solidFill>
                <a:latin typeface="Arial"/>
                <a:cs typeface="Arial"/>
              </a:rPr>
              <a:t>s</a:t>
            </a:r>
            <a:r>
              <a:rPr sz="1400" spc="120" dirty="0" smtClean="0">
                <a:solidFill>
                  <a:srgbClr val="FFFFFF"/>
                </a:solidFill>
                <a:latin typeface="Arial"/>
                <a:cs typeface="Arial"/>
              </a:rPr>
              <a:t> </a:t>
            </a:r>
            <a:r>
              <a:rPr sz="1400" spc="-5" dirty="0" smtClean="0">
                <a:solidFill>
                  <a:srgbClr val="FFFFFF"/>
                </a:solidFill>
                <a:latin typeface="Arial"/>
                <a:cs typeface="Arial"/>
              </a:rPr>
              <a:t>a</a:t>
            </a:r>
            <a:r>
              <a:rPr sz="1400" spc="-15" dirty="0" smtClean="0">
                <a:solidFill>
                  <a:srgbClr val="FFFFFF"/>
                </a:solidFill>
                <a:latin typeface="Arial"/>
                <a:cs typeface="Arial"/>
              </a:rPr>
              <a:t>n</a:t>
            </a:r>
            <a:r>
              <a:rPr sz="1400" spc="0" dirty="0" smtClean="0">
                <a:solidFill>
                  <a:srgbClr val="FFFFFF"/>
                </a:solidFill>
                <a:latin typeface="Arial"/>
                <a:cs typeface="Arial"/>
              </a:rPr>
              <a:t>d</a:t>
            </a:r>
            <a:r>
              <a:rPr sz="1400" spc="125" dirty="0" smtClean="0">
                <a:solidFill>
                  <a:srgbClr val="FFFFFF"/>
                </a:solidFill>
                <a:latin typeface="Arial"/>
                <a:cs typeface="Arial"/>
              </a:rPr>
              <a:t> </a:t>
            </a:r>
            <a:r>
              <a:rPr sz="1400" spc="-10" dirty="0" smtClean="0">
                <a:solidFill>
                  <a:srgbClr val="FFFFFF"/>
                </a:solidFill>
                <a:latin typeface="Arial"/>
                <a:cs typeface="Arial"/>
              </a:rPr>
              <a:t>m</a:t>
            </a:r>
            <a:r>
              <a:rPr sz="1400" spc="-15" dirty="0" smtClean="0">
                <a:solidFill>
                  <a:srgbClr val="FFFFFF"/>
                </a:solidFill>
                <a:latin typeface="Arial"/>
                <a:cs typeface="Arial"/>
              </a:rPr>
              <a:t>a</a:t>
            </a:r>
            <a:r>
              <a:rPr sz="1400" spc="0" dirty="0" smtClean="0">
                <a:solidFill>
                  <a:srgbClr val="FFFFFF"/>
                </a:solidFill>
                <a:latin typeface="Arial"/>
                <a:cs typeface="Arial"/>
              </a:rPr>
              <a:t>r</a:t>
            </a:r>
            <a:r>
              <a:rPr sz="1400" spc="-10" dirty="0" smtClean="0">
                <a:solidFill>
                  <a:srgbClr val="FFFFFF"/>
                </a:solidFill>
                <a:latin typeface="Arial"/>
                <a:cs typeface="Arial"/>
              </a:rPr>
              <a:t>k</a:t>
            </a:r>
            <a:r>
              <a:rPr sz="1400" spc="-5" dirty="0" smtClean="0">
                <a:solidFill>
                  <a:srgbClr val="FFFFFF"/>
                </a:solidFill>
                <a:latin typeface="Arial"/>
                <a:cs typeface="Arial"/>
              </a:rPr>
              <a:t>e</a:t>
            </a:r>
            <a:r>
              <a:rPr sz="1400" spc="5" dirty="0" smtClean="0">
                <a:solidFill>
                  <a:srgbClr val="FFFFFF"/>
                </a:solidFill>
                <a:latin typeface="Arial"/>
                <a:cs typeface="Arial"/>
              </a:rPr>
              <a:t>t</a:t>
            </a:r>
            <a:r>
              <a:rPr sz="1400" spc="-15" dirty="0" smtClean="0">
                <a:solidFill>
                  <a:srgbClr val="FFFFFF"/>
                </a:solidFill>
                <a:latin typeface="Arial"/>
                <a:cs typeface="Arial"/>
              </a:rPr>
              <a:t>i</a:t>
            </a:r>
            <a:r>
              <a:rPr sz="1400" spc="-5" dirty="0" smtClean="0">
                <a:solidFill>
                  <a:srgbClr val="FFFFFF"/>
                </a:solidFill>
                <a:latin typeface="Arial"/>
                <a:cs typeface="Arial"/>
              </a:rPr>
              <a:t>n</a:t>
            </a:r>
            <a:r>
              <a:rPr sz="1400" spc="0" dirty="0" smtClean="0">
                <a:solidFill>
                  <a:srgbClr val="FFFFFF"/>
                </a:solidFill>
                <a:latin typeface="Arial"/>
                <a:cs typeface="Arial"/>
              </a:rPr>
              <a:t>g</a:t>
            </a:r>
            <a:r>
              <a:rPr sz="1400" spc="110" dirty="0" smtClean="0">
                <a:solidFill>
                  <a:srgbClr val="FFFFFF"/>
                </a:solidFill>
                <a:latin typeface="Arial"/>
                <a:cs typeface="Arial"/>
              </a:rPr>
              <a:t> </a:t>
            </a:r>
            <a:r>
              <a:rPr sz="1400" spc="5" dirty="0" smtClean="0">
                <a:solidFill>
                  <a:srgbClr val="FFFFFF"/>
                </a:solidFill>
                <a:latin typeface="Arial"/>
                <a:cs typeface="Arial"/>
              </a:rPr>
              <a:t>t</a:t>
            </a:r>
            <a:r>
              <a:rPr sz="1400" spc="-15" dirty="0" smtClean="0">
                <a:solidFill>
                  <a:srgbClr val="FFFFFF"/>
                </a:solidFill>
                <a:latin typeface="Arial"/>
                <a:cs typeface="Arial"/>
              </a:rPr>
              <a:t>e</a:t>
            </a:r>
            <a:r>
              <a:rPr sz="1400" spc="-5" dirty="0" smtClean="0">
                <a:solidFill>
                  <a:srgbClr val="FFFFFF"/>
                </a:solidFill>
                <a:latin typeface="Arial"/>
                <a:cs typeface="Arial"/>
              </a:rPr>
              <a:t>a</a:t>
            </a:r>
            <a:r>
              <a:rPr sz="1400" spc="-10" dirty="0" smtClean="0">
                <a:solidFill>
                  <a:srgbClr val="FFFFFF"/>
                </a:solidFill>
                <a:latin typeface="Arial"/>
                <a:cs typeface="Arial"/>
              </a:rPr>
              <a:t>m</a:t>
            </a:r>
            <a:r>
              <a:rPr sz="1400" spc="0" dirty="0" smtClean="0">
                <a:solidFill>
                  <a:srgbClr val="FFFFFF"/>
                </a:solidFill>
                <a:latin typeface="Arial"/>
                <a:cs typeface="Arial"/>
              </a:rPr>
              <a:t>s</a:t>
            </a:r>
            <a:r>
              <a:rPr sz="1400" spc="120" dirty="0" smtClean="0">
                <a:solidFill>
                  <a:srgbClr val="FFFFFF"/>
                </a:solidFill>
                <a:latin typeface="Arial"/>
                <a:cs typeface="Arial"/>
              </a:rPr>
              <a:t> </a:t>
            </a:r>
            <a:r>
              <a:rPr sz="1400" spc="-10" dirty="0" smtClean="0">
                <a:solidFill>
                  <a:srgbClr val="FFFFFF"/>
                </a:solidFill>
                <a:latin typeface="Arial"/>
                <a:cs typeface="Arial"/>
              </a:rPr>
              <a:t>t</a:t>
            </a:r>
            <a:r>
              <a:rPr sz="1400" spc="0" dirty="0" smtClean="0">
                <a:solidFill>
                  <a:srgbClr val="FFFFFF"/>
                </a:solidFill>
                <a:latin typeface="Arial"/>
                <a:cs typeface="Arial"/>
              </a:rPr>
              <a:t>o </a:t>
            </a:r>
            <a:r>
              <a:rPr sz="1400" spc="5" dirty="0" smtClean="0">
                <a:solidFill>
                  <a:srgbClr val="FFFFFF"/>
                </a:solidFill>
                <a:latin typeface="Arial"/>
                <a:cs typeface="Arial"/>
              </a:rPr>
              <a:t>s</a:t>
            </a:r>
            <a:r>
              <a:rPr sz="1400" spc="-15" dirty="0" smtClean="0">
                <a:solidFill>
                  <a:srgbClr val="FFFFFF"/>
                </a:solidFill>
                <a:latin typeface="Arial"/>
                <a:cs typeface="Arial"/>
              </a:rPr>
              <a:t>u</a:t>
            </a:r>
            <a:r>
              <a:rPr sz="1400" spc="-5" dirty="0" smtClean="0">
                <a:solidFill>
                  <a:srgbClr val="FFFFFF"/>
                </a:solidFill>
                <a:latin typeface="Arial"/>
                <a:cs typeface="Arial"/>
              </a:rPr>
              <a:t>pp</a:t>
            </a:r>
            <a:r>
              <a:rPr sz="1400" spc="-15" dirty="0" smtClean="0">
                <a:solidFill>
                  <a:srgbClr val="FFFFFF"/>
                </a:solidFill>
                <a:latin typeface="Arial"/>
                <a:cs typeface="Arial"/>
              </a:rPr>
              <a:t>or</a:t>
            </a:r>
            <a:r>
              <a:rPr sz="1400" spc="0" dirty="0" smtClean="0">
                <a:solidFill>
                  <a:srgbClr val="FFFFFF"/>
                </a:solidFill>
                <a:latin typeface="Arial"/>
                <a:cs typeface="Arial"/>
              </a:rPr>
              <a:t>t</a:t>
            </a:r>
            <a:r>
              <a:rPr sz="1400" spc="140" dirty="0" smtClean="0">
                <a:solidFill>
                  <a:srgbClr val="FFFFFF"/>
                </a:solidFill>
                <a:latin typeface="Arial"/>
                <a:cs typeface="Arial"/>
              </a:rPr>
              <a:t> </a:t>
            </a:r>
            <a:r>
              <a:rPr sz="1400" spc="5" dirty="0" smtClean="0">
                <a:solidFill>
                  <a:srgbClr val="FFFFFF"/>
                </a:solidFill>
                <a:latin typeface="Arial"/>
                <a:cs typeface="Arial"/>
              </a:rPr>
              <a:t>s</a:t>
            </a:r>
            <a:r>
              <a:rPr sz="1400" spc="-5" dirty="0" smtClean="0">
                <a:solidFill>
                  <a:srgbClr val="FFFFFF"/>
                </a:solidFill>
                <a:latin typeface="Arial"/>
                <a:cs typeface="Arial"/>
              </a:rPr>
              <a:t>a</a:t>
            </a:r>
            <a:r>
              <a:rPr sz="1400" spc="0" dirty="0" smtClean="0">
                <a:solidFill>
                  <a:srgbClr val="FFFFFF"/>
                </a:solidFill>
                <a:latin typeface="Arial"/>
                <a:cs typeface="Arial"/>
              </a:rPr>
              <a:t>le</a:t>
            </a:r>
            <a:r>
              <a:rPr sz="1400" spc="135" dirty="0" smtClean="0">
                <a:solidFill>
                  <a:srgbClr val="FFFFFF"/>
                </a:solidFill>
                <a:latin typeface="Arial"/>
                <a:cs typeface="Arial"/>
              </a:rPr>
              <a:t> </a:t>
            </a:r>
            <a:r>
              <a:rPr sz="1400" spc="-15" dirty="0" smtClean="0">
                <a:solidFill>
                  <a:srgbClr val="FFFFFF"/>
                </a:solidFill>
                <a:latin typeface="Arial"/>
                <a:cs typeface="Arial"/>
              </a:rPr>
              <a:t>a</a:t>
            </a:r>
            <a:r>
              <a:rPr sz="1400" spc="-5" dirty="0" smtClean="0">
                <a:solidFill>
                  <a:srgbClr val="FFFFFF"/>
                </a:solidFill>
                <a:latin typeface="Arial"/>
                <a:cs typeface="Arial"/>
              </a:rPr>
              <a:t>n</a:t>
            </a:r>
            <a:r>
              <a:rPr sz="1400" spc="0" dirty="0" smtClean="0">
                <a:solidFill>
                  <a:srgbClr val="FFFFFF"/>
                </a:solidFill>
                <a:latin typeface="Arial"/>
                <a:cs typeface="Arial"/>
              </a:rPr>
              <a:t>d</a:t>
            </a:r>
            <a:r>
              <a:rPr sz="1400" spc="135" dirty="0" smtClean="0">
                <a:solidFill>
                  <a:srgbClr val="FFFFFF"/>
                </a:solidFill>
                <a:latin typeface="Arial"/>
                <a:cs typeface="Arial"/>
              </a:rPr>
              <a:t> </a:t>
            </a:r>
            <a:r>
              <a:rPr sz="1400" spc="-10" dirty="0" smtClean="0">
                <a:solidFill>
                  <a:srgbClr val="FFFFFF"/>
                </a:solidFill>
                <a:latin typeface="Arial"/>
                <a:cs typeface="Arial"/>
              </a:rPr>
              <a:t>t</a:t>
            </a:r>
            <a:r>
              <a:rPr sz="1400" spc="-15" dirty="0" smtClean="0">
                <a:solidFill>
                  <a:srgbClr val="FFFFFF"/>
                </a:solidFill>
                <a:latin typeface="Arial"/>
                <a:cs typeface="Arial"/>
              </a:rPr>
              <a:t>r</a:t>
            </a:r>
            <a:r>
              <a:rPr sz="1400" spc="-5" dirty="0" smtClean="0">
                <a:solidFill>
                  <a:srgbClr val="FFFFFF"/>
                </a:solidFill>
                <a:latin typeface="Arial"/>
                <a:cs typeface="Arial"/>
              </a:rPr>
              <a:t>a</a:t>
            </a:r>
            <a:r>
              <a:rPr sz="1400" spc="-15" dirty="0" smtClean="0">
                <a:solidFill>
                  <a:srgbClr val="FFFFFF"/>
                </a:solidFill>
                <a:latin typeface="Arial"/>
                <a:cs typeface="Arial"/>
              </a:rPr>
              <a:t>n</a:t>
            </a:r>
            <a:r>
              <a:rPr sz="1400" spc="5" dirty="0" smtClean="0">
                <a:solidFill>
                  <a:srgbClr val="FFFFFF"/>
                </a:solidFill>
                <a:latin typeface="Arial"/>
                <a:cs typeface="Arial"/>
              </a:rPr>
              <a:t>s</a:t>
            </a:r>
            <a:r>
              <a:rPr sz="1400" spc="-5" dirty="0" smtClean="0">
                <a:solidFill>
                  <a:srgbClr val="FFFFFF"/>
                </a:solidFill>
                <a:latin typeface="Arial"/>
                <a:cs typeface="Arial"/>
              </a:rPr>
              <a:t>p</a:t>
            </a:r>
            <a:r>
              <a:rPr sz="1400" spc="-15" dirty="0" smtClean="0">
                <a:solidFill>
                  <a:srgbClr val="FFFFFF"/>
                </a:solidFill>
                <a:latin typeface="Arial"/>
                <a:cs typeface="Arial"/>
              </a:rPr>
              <a:t>or</a:t>
            </a:r>
            <a:r>
              <a:rPr sz="1400" spc="0" dirty="0" smtClean="0">
                <a:solidFill>
                  <a:srgbClr val="FFFFFF"/>
                </a:solidFill>
                <a:latin typeface="Arial"/>
                <a:cs typeface="Arial"/>
              </a:rPr>
              <a:t>t</a:t>
            </a:r>
            <a:r>
              <a:rPr sz="1400" spc="155" dirty="0" smtClean="0">
                <a:solidFill>
                  <a:srgbClr val="FFFFFF"/>
                </a:solidFill>
                <a:latin typeface="Arial"/>
                <a:cs typeface="Arial"/>
              </a:rPr>
              <a:t> </a:t>
            </a:r>
            <a:r>
              <a:rPr sz="1400" spc="-15" dirty="0" smtClean="0">
                <a:solidFill>
                  <a:srgbClr val="FFFFFF"/>
                </a:solidFill>
                <a:latin typeface="Arial"/>
                <a:cs typeface="Arial"/>
              </a:rPr>
              <a:t>o</a:t>
            </a:r>
            <a:r>
              <a:rPr sz="1400" spc="0" dirty="0" smtClean="0">
                <a:solidFill>
                  <a:srgbClr val="FFFFFF"/>
                </a:solidFill>
                <a:latin typeface="Arial"/>
                <a:cs typeface="Arial"/>
              </a:rPr>
              <a:t>f</a:t>
            </a:r>
            <a:r>
              <a:rPr sz="1400" spc="140" dirty="0" smtClean="0">
                <a:solidFill>
                  <a:srgbClr val="FFFFFF"/>
                </a:solidFill>
                <a:latin typeface="Arial"/>
                <a:cs typeface="Arial"/>
              </a:rPr>
              <a:t> </a:t>
            </a:r>
            <a:r>
              <a:rPr sz="1400" spc="-5" dirty="0" smtClean="0">
                <a:solidFill>
                  <a:srgbClr val="FFFFFF"/>
                </a:solidFill>
                <a:latin typeface="Arial"/>
                <a:cs typeface="Arial"/>
              </a:rPr>
              <a:t>go</a:t>
            </a:r>
            <a:r>
              <a:rPr sz="1400" spc="-15" dirty="0" smtClean="0">
                <a:solidFill>
                  <a:srgbClr val="FFFFFF"/>
                </a:solidFill>
                <a:latin typeface="Arial"/>
                <a:cs typeface="Arial"/>
              </a:rPr>
              <a:t>l</a:t>
            </a:r>
            <a:r>
              <a:rPr sz="1400" spc="0" dirty="0" smtClean="0">
                <a:solidFill>
                  <a:srgbClr val="FFFFFF"/>
                </a:solidFill>
                <a:latin typeface="Arial"/>
                <a:cs typeface="Arial"/>
              </a:rPr>
              <a:t>d</a:t>
            </a:r>
            <a:r>
              <a:rPr sz="1400" spc="135" dirty="0" smtClean="0">
                <a:solidFill>
                  <a:srgbClr val="FFFFFF"/>
                </a:solidFill>
                <a:latin typeface="Arial"/>
                <a:cs typeface="Arial"/>
              </a:rPr>
              <a:t> </a:t>
            </a:r>
            <a:r>
              <a:rPr sz="1400" spc="5" dirty="0" smtClean="0">
                <a:solidFill>
                  <a:srgbClr val="FFFFFF"/>
                </a:solidFill>
                <a:latin typeface="Arial"/>
                <a:cs typeface="Arial"/>
              </a:rPr>
              <a:t>f</a:t>
            </a:r>
            <a:r>
              <a:rPr sz="1400" spc="-15" dirty="0" smtClean="0">
                <a:solidFill>
                  <a:srgbClr val="FFFFFF"/>
                </a:solidFill>
                <a:latin typeface="Arial"/>
                <a:cs typeface="Arial"/>
              </a:rPr>
              <a:t>o</a:t>
            </a:r>
            <a:r>
              <a:rPr sz="1400" spc="0" dirty="0" smtClean="0">
                <a:solidFill>
                  <a:srgbClr val="FFFFFF"/>
                </a:solidFill>
                <a:latin typeface="Arial"/>
                <a:cs typeface="Arial"/>
              </a:rPr>
              <a:t>r</a:t>
            </a:r>
            <a:r>
              <a:rPr sz="1400" spc="135" dirty="0" smtClean="0">
                <a:solidFill>
                  <a:srgbClr val="FFFFFF"/>
                </a:solidFill>
                <a:latin typeface="Arial"/>
                <a:cs typeface="Arial"/>
              </a:rPr>
              <a:t> </a:t>
            </a:r>
            <a:r>
              <a:rPr sz="1400" spc="0" dirty="0" smtClean="0">
                <a:solidFill>
                  <a:srgbClr val="FFFFFF"/>
                </a:solidFill>
                <a:latin typeface="Arial"/>
                <a:cs typeface="Arial"/>
              </a:rPr>
              <a:t>in</a:t>
            </a:r>
            <a:r>
              <a:rPr sz="1400" spc="-10" dirty="0" smtClean="0">
                <a:solidFill>
                  <a:srgbClr val="FFFFFF"/>
                </a:solidFill>
                <a:latin typeface="Arial"/>
                <a:cs typeface="Arial"/>
              </a:rPr>
              <a:t>c</a:t>
            </a:r>
            <a:r>
              <a:rPr sz="1400" spc="0" dirty="0" smtClean="0">
                <a:solidFill>
                  <a:srgbClr val="FFFFFF"/>
                </a:solidFill>
                <a:latin typeface="Arial"/>
                <a:cs typeface="Arial"/>
              </a:rPr>
              <a:t>re</a:t>
            </a:r>
            <a:r>
              <a:rPr sz="1400" spc="-15" dirty="0" smtClean="0">
                <a:solidFill>
                  <a:srgbClr val="FFFFFF"/>
                </a:solidFill>
                <a:latin typeface="Arial"/>
                <a:cs typeface="Arial"/>
              </a:rPr>
              <a:t>a</a:t>
            </a:r>
            <a:r>
              <a:rPr sz="1400" spc="5" dirty="0" smtClean="0">
                <a:solidFill>
                  <a:srgbClr val="FFFFFF"/>
                </a:solidFill>
                <a:latin typeface="Arial"/>
                <a:cs typeface="Arial"/>
              </a:rPr>
              <a:t>s</a:t>
            </a:r>
            <a:r>
              <a:rPr sz="1400" spc="0" dirty="0" smtClean="0">
                <a:solidFill>
                  <a:srgbClr val="FFFFFF"/>
                </a:solidFill>
                <a:latin typeface="Arial"/>
                <a:cs typeface="Arial"/>
              </a:rPr>
              <a:t>i</a:t>
            </a:r>
            <a:r>
              <a:rPr sz="1400" spc="-15" dirty="0" smtClean="0">
                <a:solidFill>
                  <a:srgbClr val="FFFFFF"/>
                </a:solidFill>
                <a:latin typeface="Arial"/>
                <a:cs typeface="Arial"/>
              </a:rPr>
              <a:t>n</a:t>
            </a:r>
            <a:r>
              <a:rPr sz="1400" spc="0" dirty="0" smtClean="0">
                <a:solidFill>
                  <a:srgbClr val="FFFFFF"/>
                </a:solidFill>
                <a:latin typeface="Arial"/>
                <a:cs typeface="Arial"/>
              </a:rPr>
              <a:t>g</a:t>
            </a:r>
            <a:r>
              <a:rPr sz="1400" spc="135" dirty="0" smtClean="0">
                <a:solidFill>
                  <a:srgbClr val="FFFFFF"/>
                </a:solidFill>
                <a:latin typeface="Arial"/>
                <a:cs typeface="Arial"/>
              </a:rPr>
              <a:t> </a:t>
            </a:r>
            <a:r>
              <a:rPr sz="1400" spc="-5" dirty="0" smtClean="0">
                <a:solidFill>
                  <a:srgbClr val="FFFFFF"/>
                </a:solidFill>
                <a:latin typeface="Arial"/>
                <a:cs typeface="Arial"/>
              </a:rPr>
              <a:t>o</a:t>
            </a:r>
            <a:r>
              <a:rPr sz="1400" spc="-15" dirty="0" smtClean="0">
                <a:solidFill>
                  <a:srgbClr val="FFFFFF"/>
                </a:solidFill>
                <a:latin typeface="Arial"/>
                <a:cs typeface="Arial"/>
              </a:rPr>
              <a:t>u</a:t>
            </a:r>
            <a:r>
              <a:rPr sz="1400" spc="5" dirty="0" smtClean="0">
                <a:solidFill>
                  <a:srgbClr val="FFFFFF"/>
                </a:solidFill>
                <a:latin typeface="Arial"/>
                <a:cs typeface="Arial"/>
              </a:rPr>
              <a:t>t</a:t>
            </a:r>
            <a:r>
              <a:rPr sz="1400" spc="-15" dirty="0" smtClean="0">
                <a:solidFill>
                  <a:srgbClr val="FFFFFF"/>
                </a:solidFill>
                <a:latin typeface="Arial"/>
                <a:cs typeface="Arial"/>
              </a:rPr>
              <a:t>p</a:t>
            </a:r>
            <a:r>
              <a:rPr sz="1400" spc="-5" dirty="0" smtClean="0">
                <a:solidFill>
                  <a:srgbClr val="FFFFFF"/>
                </a:solidFill>
                <a:latin typeface="Arial"/>
                <a:cs typeface="Arial"/>
              </a:rPr>
              <a:t>u</a:t>
            </a:r>
            <a:r>
              <a:rPr sz="1400" spc="0" dirty="0" smtClean="0">
                <a:solidFill>
                  <a:srgbClr val="FFFFFF"/>
                </a:solidFill>
                <a:latin typeface="Arial"/>
                <a:cs typeface="Arial"/>
              </a:rPr>
              <a:t>t</a:t>
            </a:r>
            <a:r>
              <a:rPr sz="1400" spc="140" dirty="0" smtClean="0">
                <a:solidFill>
                  <a:srgbClr val="FFFFFF"/>
                </a:solidFill>
                <a:latin typeface="Arial"/>
                <a:cs typeface="Arial"/>
              </a:rPr>
              <a:t> </a:t>
            </a:r>
            <a:r>
              <a:rPr sz="1400" spc="-15" dirty="0" smtClean="0">
                <a:solidFill>
                  <a:srgbClr val="FFFFFF"/>
                </a:solidFill>
                <a:latin typeface="Arial"/>
                <a:cs typeface="Arial"/>
              </a:rPr>
              <a:t>o</a:t>
            </a:r>
            <a:r>
              <a:rPr sz="1400" spc="0" dirty="0" smtClean="0">
                <a:solidFill>
                  <a:srgbClr val="FFFFFF"/>
                </a:solidFill>
                <a:latin typeface="Arial"/>
                <a:cs typeface="Arial"/>
              </a:rPr>
              <a:t>f</a:t>
            </a:r>
            <a:r>
              <a:rPr sz="1400" spc="140" dirty="0" smtClean="0">
                <a:solidFill>
                  <a:srgbClr val="FFFFFF"/>
                </a:solidFill>
                <a:latin typeface="Arial"/>
                <a:cs typeface="Arial"/>
              </a:rPr>
              <a:t> </a:t>
            </a:r>
            <a:r>
              <a:rPr sz="1400" spc="-5" dirty="0" smtClean="0">
                <a:solidFill>
                  <a:srgbClr val="FFFFFF"/>
                </a:solidFill>
                <a:latin typeface="Arial"/>
                <a:cs typeface="Arial"/>
              </a:rPr>
              <a:t>b</a:t>
            </a:r>
            <a:r>
              <a:rPr sz="1400" spc="-15" dirty="0" smtClean="0">
                <a:solidFill>
                  <a:srgbClr val="FFFFFF"/>
                </a:solidFill>
                <a:latin typeface="Arial"/>
                <a:cs typeface="Arial"/>
              </a:rPr>
              <a:t>o</a:t>
            </a:r>
            <a:r>
              <a:rPr sz="1400" spc="5" dirty="0" smtClean="0">
                <a:solidFill>
                  <a:srgbClr val="FFFFFF"/>
                </a:solidFill>
                <a:latin typeface="Arial"/>
                <a:cs typeface="Arial"/>
              </a:rPr>
              <a:t>t</a:t>
            </a:r>
            <a:r>
              <a:rPr sz="1400" spc="0" dirty="0" smtClean="0">
                <a:solidFill>
                  <a:srgbClr val="FFFFFF"/>
                </a:solidFill>
                <a:latin typeface="Arial"/>
                <a:cs typeface="Arial"/>
              </a:rPr>
              <a:t>h</a:t>
            </a:r>
            <a:r>
              <a:rPr sz="1400" spc="135" dirty="0" smtClean="0">
                <a:solidFill>
                  <a:srgbClr val="FFFFFF"/>
                </a:solidFill>
                <a:latin typeface="Arial"/>
                <a:cs typeface="Arial"/>
              </a:rPr>
              <a:t> </a:t>
            </a:r>
            <a:r>
              <a:rPr sz="1400" spc="0" dirty="0" smtClean="0">
                <a:solidFill>
                  <a:srgbClr val="FFFFFF"/>
                </a:solidFill>
                <a:latin typeface="Arial"/>
                <a:cs typeface="Arial"/>
              </a:rPr>
              <a:t>e</a:t>
            </a:r>
            <a:r>
              <a:rPr sz="1400" spc="-20" dirty="0" smtClean="0">
                <a:solidFill>
                  <a:srgbClr val="FFFFFF"/>
                </a:solidFill>
                <a:latin typeface="Arial"/>
                <a:cs typeface="Arial"/>
              </a:rPr>
              <a:t>x</a:t>
            </a:r>
            <a:r>
              <a:rPr sz="1400" spc="0" dirty="0" smtClean="0">
                <a:solidFill>
                  <a:srgbClr val="FFFFFF"/>
                </a:solidFill>
                <a:latin typeface="Arial"/>
                <a:cs typeface="Arial"/>
              </a:rPr>
              <a:t>i</a:t>
            </a:r>
            <a:r>
              <a:rPr sz="1400" spc="5" dirty="0" smtClean="0">
                <a:solidFill>
                  <a:srgbClr val="FFFFFF"/>
                </a:solidFill>
                <a:latin typeface="Arial"/>
                <a:cs typeface="Arial"/>
              </a:rPr>
              <a:t>st</a:t>
            </a:r>
            <a:r>
              <a:rPr sz="1400" spc="0" dirty="0" smtClean="0">
                <a:solidFill>
                  <a:srgbClr val="FFFFFF"/>
                </a:solidFill>
                <a:latin typeface="Arial"/>
                <a:cs typeface="Arial"/>
              </a:rPr>
              <a:t>i</a:t>
            </a:r>
            <a:r>
              <a:rPr sz="1400" spc="-15" dirty="0" smtClean="0">
                <a:solidFill>
                  <a:srgbClr val="FFFFFF"/>
                </a:solidFill>
                <a:latin typeface="Arial"/>
                <a:cs typeface="Arial"/>
              </a:rPr>
              <a:t>n</a:t>
            </a:r>
            <a:r>
              <a:rPr sz="1400" spc="0" dirty="0" smtClean="0">
                <a:solidFill>
                  <a:srgbClr val="FFFFFF"/>
                </a:solidFill>
                <a:latin typeface="Arial"/>
                <a:cs typeface="Arial"/>
              </a:rPr>
              <a:t>g</a:t>
            </a:r>
            <a:r>
              <a:rPr sz="1400" spc="150" dirty="0" smtClean="0">
                <a:solidFill>
                  <a:srgbClr val="FFFFFF"/>
                </a:solidFill>
                <a:latin typeface="Arial"/>
                <a:cs typeface="Arial"/>
              </a:rPr>
              <a:t> </a:t>
            </a:r>
            <a:r>
              <a:rPr sz="1400" spc="-10" dirty="0" smtClean="0">
                <a:solidFill>
                  <a:srgbClr val="FFFFFF"/>
                </a:solidFill>
                <a:latin typeface="Arial"/>
                <a:cs typeface="Arial"/>
              </a:rPr>
              <a:t>m</a:t>
            </a:r>
            <a:r>
              <a:rPr sz="1400" spc="0" dirty="0" smtClean="0">
                <a:solidFill>
                  <a:srgbClr val="FFFFFF"/>
                </a:solidFill>
                <a:latin typeface="Arial"/>
                <a:cs typeface="Arial"/>
              </a:rPr>
              <a:t>i</a:t>
            </a:r>
            <a:r>
              <a:rPr sz="1400" spc="-5" dirty="0" smtClean="0">
                <a:solidFill>
                  <a:srgbClr val="FFFFFF"/>
                </a:solidFill>
                <a:latin typeface="Arial"/>
                <a:cs typeface="Arial"/>
              </a:rPr>
              <a:t>n</a:t>
            </a:r>
            <a:r>
              <a:rPr sz="1400" spc="-15" dirty="0" smtClean="0">
                <a:solidFill>
                  <a:srgbClr val="FFFFFF"/>
                </a:solidFill>
                <a:latin typeface="Arial"/>
                <a:cs typeface="Arial"/>
              </a:rPr>
              <a:t>i</a:t>
            </a:r>
            <a:r>
              <a:rPr sz="1400" spc="-5" dirty="0" smtClean="0">
                <a:solidFill>
                  <a:srgbClr val="FFFFFF"/>
                </a:solidFill>
                <a:latin typeface="Arial"/>
                <a:cs typeface="Arial"/>
              </a:rPr>
              <a:t>n</a:t>
            </a:r>
            <a:r>
              <a:rPr sz="1400" spc="0" dirty="0" smtClean="0">
                <a:solidFill>
                  <a:srgbClr val="FFFFFF"/>
                </a:solidFill>
                <a:latin typeface="Arial"/>
                <a:cs typeface="Arial"/>
              </a:rPr>
              <a:t>g</a:t>
            </a:r>
            <a:r>
              <a:rPr sz="1400" spc="135" dirty="0" smtClean="0">
                <a:solidFill>
                  <a:srgbClr val="FFFFFF"/>
                </a:solidFill>
                <a:latin typeface="Arial"/>
                <a:cs typeface="Arial"/>
              </a:rPr>
              <a:t> </a:t>
            </a:r>
            <a:r>
              <a:rPr sz="1400" spc="-5" dirty="0" smtClean="0">
                <a:solidFill>
                  <a:srgbClr val="FFFFFF"/>
                </a:solidFill>
                <a:latin typeface="Arial"/>
                <a:cs typeface="Arial"/>
              </a:rPr>
              <a:t>op</a:t>
            </a:r>
            <a:r>
              <a:rPr sz="1400" spc="-15" dirty="0" smtClean="0">
                <a:solidFill>
                  <a:srgbClr val="FFFFFF"/>
                </a:solidFill>
                <a:latin typeface="Arial"/>
                <a:cs typeface="Arial"/>
              </a:rPr>
              <a:t>e</a:t>
            </a:r>
            <a:r>
              <a:rPr sz="1400" spc="0" dirty="0" smtClean="0">
                <a:solidFill>
                  <a:srgbClr val="FFFFFF"/>
                </a:solidFill>
                <a:latin typeface="Arial"/>
                <a:cs typeface="Arial"/>
              </a:rPr>
              <a:t>r</a:t>
            </a:r>
            <a:r>
              <a:rPr sz="1400" spc="-15" dirty="0" smtClean="0">
                <a:solidFill>
                  <a:srgbClr val="FFFFFF"/>
                </a:solidFill>
                <a:latin typeface="Arial"/>
                <a:cs typeface="Arial"/>
              </a:rPr>
              <a:t>a</a:t>
            </a:r>
            <a:r>
              <a:rPr sz="1400" spc="5" dirty="0" smtClean="0">
                <a:solidFill>
                  <a:srgbClr val="FFFFFF"/>
                </a:solidFill>
                <a:latin typeface="Arial"/>
                <a:cs typeface="Arial"/>
              </a:rPr>
              <a:t>t</a:t>
            </a:r>
            <a:r>
              <a:rPr sz="1400" spc="0" dirty="0" smtClean="0">
                <a:solidFill>
                  <a:srgbClr val="FFFFFF"/>
                </a:solidFill>
                <a:latin typeface="Arial"/>
                <a:cs typeface="Arial"/>
              </a:rPr>
              <a:t>i</a:t>
            </a:r>
            <a:r>
              <a:rPr sz="1400" spc="-15" dirty="0" smtClean="0">
                <a:solidFill>
                  <a:srgbClr val="FFFFFF"/>
                </a:solidFill>
                <a:latin typeface="Arial"/>
                <a:cs typeface="Arial"/>
              </a:rPr>
              <a:t>ons </a:t>
            </a:r>
            <a:r>
              <a:rPr sz="1400" spc="-5" dirty="0" smtClean="0">
                <a:solidFill>
                  <a:srgbClr val="FFFFFF"/>
                </a:solidFill>
                <a:latin typeface="Arial"/>
                <a:cs typeface="Arial"/>
              </a:rPr>
              <a:t>an</a:t>
            </a:r>
            <a:r>
              <a:rPr sz="1400" spc="0" dirty="0" smtClean="0">
                <a:solidFill>
                  <a:srgbClr val="FFFFFF"/>
                </a:solidFill>
                <a:latin typeface="Arial"/>
                <a:cs typeface="Arial"/>
              </a:rPr>
              <a:t>d </a:t>
            </a:r>
            <a:r>
              <a:rPr sz="1400" spc="165" dirty="0" smtClean="0">
                <a:solidFill>
                  <a:srgbClr val="FFFFFF"/>
                </a:solidFill>
                <a:latin typeface="Arial"/>
                <a:cs typeface="Arial"/>
              </a:rPr>
              <a:t> </a:t>
            </a:r>
            <a:r>
              <a:rPr sz="1400" spc="-10" dirty="0" smtClean="0">
                <a:solidFill>
                  <a:srgbClr val="FFFFFF"/>
                </a:solidFill>
                <a:latin typeface="Arial"/>
                <a:cs typeface="Arial"/>
              </a:rPr>
              <a:t>c</a:t>
            </a:r>
            <a:r>
              <a:rPr sz="1400" spc="-5" dirty="0" smtClean="0">
                <a:solidFill>
                  <a:srgbClr val="FFFFFF"/>
                </a:solidFill>
                <a:latin typeface="Arial"/>
                <a:cs typeface="Arial"/>
              </a:rPr>
              <a:t>o</a:t>
            </a:r>
            <a:r>
              <a:rPr sz="1400" spc="-15" dirty="0" smtClean="0">
                <a:solidFill>
                  <a:srgbClr val="FFFFFF"/>
                </a:solidFill>
                <a:latin typeface="Arial"/>
                <a:cs typeface="Arial"/>
              </a:rPr>
              <a:t>n</a:t>
            </a:r>
            <a:r>
              <a:rPr sz="1400" spc="5" dirty="0" smtClean="0">
                <a:solidFill>
                  <a:srgbClr val="FFFFFF"/>
                </a:solidFill>
                <a:latin typeface="Arial"/>
                <a:cs typeface="Arial"/>
              </a:rPr>
              <a:t>c</a:t>
            </a:r>
            <a:r>
              <a:rPr sz="1400" spc="-15" dirty="0" smtClean="0">
                <a:solidFill>
                  <a:srgbClr val="FFFFFF"/>
                </a:solidFill>
                <a:latin typeface="Arial"/>
                <a:cs typeface="Arial"/>
              </a:rPr>
              <a:t>e</a:t>
            </a:r>
            <a:r>
              <a:rPr sz="1400" spc="5" dirty="0" smtClean="0">
                <a:solidFill>
                  <a:srgbClr val="FFFFFF"/>
                </a:solidFill>
                <a:latin typeface="Arial"/>
                <a:cs typeface="Arial"/>
              </a:rPr>
              <a:t>ss</a:t>
            </a:r>
            <a:r>
              <a:rPr sz="1400" spc="-15" dirty="0" smtClean="0">
                <a:solidFill>
                  <a:srgbClr val="FFFFFF"/>
                </a:solidFill>
                <a:latin typeface="Arial"/>
                <a:cs typeface="Arial"/>
              </a:rPr>
              <a:t>i</a:t>
            </a:r>
            <a:r>
              <a:rPr sz="1400" spc="-5" dirty="0" smtClean="0">
                <a:solidFill>
                  <a:srgbClr val="FFFFFF"/>
                </a:solidFill>
                <a:latin typeface="Arial"/>
                <a:cs typeface="Arial"/>
              </a:rPr>
              <a:t>o</a:t>
            </a:r>
            <a:r>
              <a:rPr sz="1400" spc="0" dirty="0" smtClean="0">
                <a:solidFill>
                  <a:srgbClr val="FFFFFF"/>
                </a:solidFill>
                <a:latin typeface="Arial"/>
                <a:cs typeface="Arial"/>
              </a:rPr>
              <a:t>n </a:t>
            </a:r>
            <a:r>
              <a:rPr sz="1400" spc="165" dirty="0" smtClean="0">
                <a:solidFill>
                  <a:srgbClr val="FFFFFF"/>
                </a:solidFill>
                <a:latin typeface="Arial"/>
                <a:cs typeface="Arial"/>
              </a:rPr>
              <a:t> </a:t>
            </a:r>
            <a:r>
              <a:rPr sz="1400" spc="-15" dirty="0" smtClean="0">
                <a:solidFill>
                  <a:srgbClr val="FFFFFF"/>
                </a:solidFill>
                <a:latin typeface="Arial"/>
                <a:cs typeface="Arial"/>
              </a:rPr>
              <a:t>e</a:t>
            </a:r>
            <a:r>
              <a:rPr sz="1400" spc="-20" dirty="0" smtClean="0">
                <a:solidFill>
                  <a:srgbClr val="FFFFFF"/>
                </a:solidFill>
                <a:latin typeface="Arial"/>
                <a:cs typeface="Arial"/>
              </a:rPr>
              <a:t>x</a:t>
            </a:r>
            <a:r>
              <a:rPr sz="1400" spc="-5" dirty="0" smtClean="0">
                <a:solidFill>
                  <a:srgbClr val="FFFFFF"/>
                </a:solidFill>
                <a:latin typeface="Arial"/>
                <a:cs typeface="Arial"/>
              </a:rPr>
              <a:t>pan</a:t>
            </a:r>
            <a:r>
              <a:rPr sz="1400" spc="5" dirty="0" smtClean="0">
                <a:solidFill>
                  <a:srgbClr val="FFFFFF"/>
                </a:solidFill>
                <a:latin typeface="Arial"/>
                <a:cs typeface="Arial"/>
              </a:rPr>
              <a:t>s</a:t>
            </a:r>
            <a:r>
              <a:rPr sz="1400" spc="0" dirty="0" smtClean="0">
                <a:solidFill>
                  <a:srgbClr val="FFFFFF"/>
                </a:solidFill>
                <a:latin typeface="Arial"/>
                <a:cs typeface="Arial"/>
              </a:rPr>
              <a:t>i</a:t>
            </a:r>
            <a:r>
              <a:rPr sz="1400" spc="-5" dirty="0" smtClean="0">
                <a:solidFill>
                  <a:srgbClr val="FFFFFF"/>
                </a:solidFill>
                <a:latin typeface="Arial"/>
                <a:cs typeface="Arial"/>
              </a:rPr>
              <a:t>o</a:t>
            </a:r>
            <a:r>
              <a:rPr sz="1400" spc="0" dirty="0" smtClean="0">
                <a:solidFill>
                  <a:srgbClr val="FFFFFF"/>
                </a:solidFill>
                <a:latin typeface="Arial"/>
                <a:cs typeface="Arial"/>
              </a:rPr>
              <a:t>n </a:t>
            </a:r>
            <a:r>
              <a:rPr sz="1400" spc="170" dirty="0" smtClean="0">
                <a:solidFill>
                  <a:srgbClr val="FFFFFF"/>
                </a:solidFill>
                <a:latin typeface="Arial"/>
                <a:cs typeface="Arial"/>
              </a:rPr>
              <a:t> </a:t>
            </a:r>
            <a:r>
              <a:rPr sz="1400" spc="-10" dirty="0" smtClean="0">
                <a:solidFill>
                  <a:srgbClr val="FFFFFF"/>
                </a:solidFill>
                <a:latin typeface="Arial"/>
                <a:cs typeface="Arial"/>
              </a:rPr>
              <a:t>t</a:t>
            </a:r>
            <a:r>
              <a:rPr sz="1400" spc="0" dirty="0" smtClean="0">
                <a:solidFill>
                  <a:srgbClr val="FFFFFF"/>
                </a:solidFill>
                <a:latin typeface="Arial"/>
                <a:cs typeface="Arial"/>
              </a:rPr>
              <a:t>o </a:t>
            </a:r>
            <a:r>
              <a:rPr sz="1400" spc="180" dirty="0" smtClean="0">
                <a:solidFill>
                  <a:srgbClr val="FFFFFF"/>
                </a:solidFill>
                <a:latin typeface="Arial"/>
                <a:cs typeface="Arial"/>
              </a:rPr>
              <a:t> </a:t>
            </a:r>
            <a:r>
              <a:rPr sz="1400" spc="0" dirty="0" smtClean="0">
                <a:solidFill>
                  <a:srgbClr val="FFFFFF"/>
                </a:solidFill>
                <a:latin typeface="Arial"/>
                <a:cs typeface="Arial"/>
              </a:rPr>
              <a:t>i</a:t>
            </a:r>
            <a:r>
              <a:rPr sz="1400" spc="-15" dirty="0" smtClean="0">
                <a:solidFill>
                  <a:srgbClr val="FFFFFF"/>
                </a:solidFill>
                <a:latin typeface="Arial"/>
                <a:cs typeface="Arial"/>
              </a:rPr>
              <a:t>n</a:t>
            </a:r>
            <a:r>
              <a:rPr sz="1400" spc="-10" dirty="0" smtClean="0">
                <a:solidFill>
                  <a:srgbClr val="FFFFFF"/>
                </a:solidFill>
                <a:latin typeface="Arial"/>
                <a:cs typeface="Arial"/>
              </a:rPr>
              <a:t>c</a:t>
            </a:r>
            <a:r>
              <a:rPr sz="1400" spc="0" dirty="0" smtClean="0">
                <a:solidFill>
                  <a:srgbClr val="FFFFFF"/>
                </a:solidFill>
                <a:latin typeface="Arial"/>
                <a:cs typeface="Arial"/>
              </a:rPr>
              <a:t>r</a:t>
            </a:r>
            <a:r>
              <a:rPr sz="1400" spc="-15" dirty="0" smtClean="0">
                <a:solidFill>
                  <a:srgbClr val="FFFFFF"/>
                </a:solidFill>
                <a:latin typeface="Arial"/>
                <a:cs typeface="Arial"/>
              </a:rPr>
              <a:t>e</a:t>
            </a:r>
            <a:r>
              <a:rPr sz="1400" spc="-5" dirty="0" smtClean="0">
                <a:solidFill>
                  <a:srgbClr val="FFFFFF"/>
                </a:solidFill>
                <a:latin typeface="Arial"/>
                <a:cs typeface="Arial"/>
              </a:rPr>
              <a:t>a</a:t>
            </a:r>
            <a:r>
              <a:rPr sz="1400" spc="-10" dirty="0" smtClean="0">
                <a:solidFill>
                  <a:srgbClr val="FFFFFF"/>
                </a:solidFill>
                <a:latin typeface="Arial"/>
                <a:cs typeface="Arial"/>
              </a:rPr>
              <a:t>s</a:t>
            </a:r>
            <a:r>
              <a:rPr sz="1400" spc="0" dirty="0" smtClean="0">
                <a:solidFill>
                  <a:srgbClr val="FFFFFF"/>
                </a:solidFill>
                <a:latin typeface="Arial"/>
                <a:cs typeface="Arial"/>
              </a:rPr>
              <a:t>e </a:t>
            </a:r>
            <a:r>
              <a:rPr sz="1400" spc="180" dirty="0" smtClean="0">
                <a:solidFill>
                  <a:srgbClr val="FFFFFF"/>
                </a:solidFill>
                <a:latin typeface="Arial"/>
                <a:cs typeface="Arial"/>
              </a:rPr>
              <a:t> </a:t>
            </a:r>
            <a:r>
              <a:rPr sz="1400" spc="-15" dirty="0" smtClean="0">
                <a:solidFill>
                  <a:srgbClr val="FFFFFF"/>
                </a:solidFill>
                <a:latin typeface="Arial"/>
                <a:cs typeface="Arial"/>
              </a:rPr>
              <a:t>g</a:t>
            </a:r>
            <a:r>
              <a:rPr sz="1400" spc="-5" dirty="0" smtClean="0">
                <a:solidFill>
                  <a:srgbClr val="FFFFFF"/>
                </a:solidFill>
                <a:latin typeface="Arial"/>
                <a:cs typeface="Arial"/>
              </a:rPr>
              <a:t>o</a:t>
            </a:r>
            <a:r>
              <a:rPr sz="1400" spc="0" dirty="0" smtClean="0">
                <a:solidFill>
                  <a:srgbClr val="FFFFFF"/>
                </a:solidFill>
                <a:latin typeface="Arial"/>
                <a:cs typeface="Arial"/>
              </a:rPr>
              <a:t>ld </a:t>
            </a:r>
            <a:r>
              <a:rPr sz="1400" spc="165" dirty="0" smtClean="0">
                <a:solidFill>
                  <a:srgbClr val="FFFFFF"/>
                </a:solidFill>
                <a:latin typeface="Arial"/>
                <a:cs typeface="Arial"/>
              </a:rPr>
              <a:t> </a:t>
            </a:r>
            <a:r>
              <a:rPr sz="1400" spc="-5" dirty="0" smtClean="0">
                <a:solidFill>
                  <a:srgbClr val="FFFFFF"/>
                </a:solidFill>
                <a:latin typeface="Arial"/>
                <a:cs typeface="Arial"/>
              </a:rPr>
              <a:t>p</a:t>
            </a:r>
            <a:r>
              <a:rPr sz="1400" spc="-15" dirty="0" smtClean="0">
                <a:solidFill>
                  <a:srgbClr val="FFFFFF"/>
                </a:solidFill>
                <a:latin typeface="Arial"/>
                <a:cs typeface="Arial"/>
              </a:rPr>
              <a:t>r</a:t>
            </a:r>
            <a:r>
              <a:rPr sz="1400" spc="-5" dirty="0" smtClean="0">
                <a:solidFill>
                  <a:srgbClr val="FFFFFF"/>
                </a:solidFill>
                <a:latin typeface="Arial"/>
                <a:cs typeface="Arial"/>
              </a:rPr>
              <a:t>od</a:t>
            </a:r>
            <a:r>
              <a:rPr sz="1400" spc="-15" dirty="0" smtClean="0">
                <a:solidFill>
                  <a:srgbClr val="FFFFFF"/>
                </a:solidFill>
                <a:latin typeface="Arial"/>
                <a:cs typeface="Arial"/>
              </a:rPr>
              <a:t>u</a:t>
            </a:r>
            <a:r>
              <a:rPr sz="1400" spc="-10" dirty="0" smtClean="0">
                <a:solidFill>
                  <a:srgbClr val="FFFFFF"/>
                </a:solidFill>
                <a:latin typeface="Arial"/>
                <a:cs typeface="Arial"/>
              </a:rPr>
              <a:t>c</a:t>
            </a:r>
            <a:r>
              <a:rPr sz="1400" spc="5" dirty="0" smtClean="0">
                <a:solidFill>
                  <a:srgbClr val="FFFFFF"/>
                </a:solidFill>
                <a:latin typeface="Arial"/>
                <a:cs typeface="Arial"/>
              </a:rPr>
              <a:t>t</a:t>
            </a:r>
            <a:r>
              <a:rPr sz="1400" spc="-15" dirty="0" smtClean="0">
                <a:solidFill>
                  <a:srgbClr val="FFFFFF"/>
                </a:solidFill>
                <a:latin typeface="Arial"/>
                <a:cs typeface="Arial"/>
              </a:rPr>
              <a:t>i</a:t>
            </a:r>
            <a:r>
              <a:rPr sz="1400" spc="-5" dirty="0" smtClean="0">
                <a:solidFill>
                  <a:srgbClr val="FFFFFF"/>
                </a:solidFill>
                <a:latin typeface="Arial"/>
                <a:cs typeface="Arial"/>
              </a:rPr>
              <a:t>o</a:t>
            </a:r>
            <a:r>
              <a:rPr sz="1400" spc="0" dirty="0" smtClean="0">
                <a:solidFill>
                  <a:srgbClr val="FFFFFF"/>
                </a:solidFill>
                <a:latin typeface="Arial"/>
                <a:cs typeface="Arial"/>
              </a:rPr>
              <a:t>n </a:t>
            </a:r>
            <a:r>
              <a:rPr sz="1400" spc="170" dirty="0" smtClean="0">
                <a:solidFill>
                  <a:srgbClr val="FFFFFF"/>
                </a:solidFill>
                <a:latin typeface="Arial"/>
                <a:cs typeface="Arial"/>
              </a:rPr>
              <a:t> </a:t>
            </a:r>
            <a:r>
              <a:rPr sz="1400" spc="5" dirty="0" smtClean="0">
                <a:solidFill>
                  <a:srgbClr val="FFFFFF"/>
                </a:solidFill>
                <a:latin typeface="Arial"/>
                <a:cs typeface="Arial"/>
              </a:rPr>
              <a:t>f</a:t>
            </a:r>
            <a:r>
              <a:rPr sz="1400" spc="-15" dirty="0" smtClean="0">
                <a:solidFill>
                  <a:srgbClr val="FFFFFF"/>
                </a:solidFill>
                <a:latin typeface="Arial"/>
                <a:cs typeface="Arial"/>
              </a:rPr>
              <a:t>o</a:t>
            </a:r>
            <a:r>
              <a:rPr sz="1400" spc="0" dirty="0" smtClean="0">
                <a:solidFill>
                  <a:srgbClr val="FFFFFF"/>
                </a:solidFill>
                <a:latin typeface="Arial"/>
                <a:cs typeface="Arial"/>
              </a:rPr>
              <a:t>r </a:t>
            </a:r>
            <a:r>
              <a:rPr sz="1400" spc="170" dirty="0" smtClean="0">
                <a:solidFill>
                  <a:srgbClr val="FFFFFF"/>
                </a:solidFill>
                <a:latin typeface="Arial"/>
                <a:cs typeface="Arial"/>
              </a:rPr>
              <a:t> </a:t>
            </a:r>
            <a:r>
              <a:rPr sz="1400" spc="5" dirty="0" smtClean="0">
                <a:solidFill>
                  <a:srgbClr val="FFFFFF"/>
                </a:solidFill>
                <a:latin typeface="Arial"/>
                <a:cs typeface="Arial"/>
              </a:rPr>
              <a:t>t</a:t>
            </a:r>
            <a:r>
              <a:rPr sz="1400" spc="-15" dirty="0" smtClean="0">
                <a:solidFill>
                  <a:srgbClr val="FFFFFF"/>
                </a:solidFill>
                <a:latin typeface="Arial"/>
                <a:cs typeface="Arial"/>
              </a:rPr>
              <a:t>h</a:t>
            </a:r>
            <a:r>
              <a:rPr sz="1400" spc="0" dirty="0" smtClean="0">
                <a:solidFill>
                  <a:srgbClr val="FFFFFF"/>
                </a:solidFill>
                <a:latin typeface="Arial"/>
                <a:cs typeface="Arial"/>
              </a:rPr>
              <a:t>e </a:t>
            </a:r>
            <a:r>
              <a:rPr sz="1400" spc="165" dirty="0" smtClean="0">
                <a:solidFill>
                  <a:srgbClr val="FFFFFF"/>
                </a:solidFill>
                <a:latin typeface="Arial"/>
                <a:cs typeface="Arial"/>
              </a:rPr>
              <a:t> </a:t>
            </a:r>
            <a:r>
              <a:rPr sz="1400" spc="5" dirty="0" smtClean="0">
                <a:solidFill>
                  <a:srgbClr val="FFFFFF"/>
                </a:solidFill>
                <a:latin typeface="Arial"/>
                <a:cs typeface="Arial"/>
              </a:rPr>
              <a:t>f</a:t>
            </a:r>
            <a:r>
              <a:rPr sz="1400" spc="-5" dirty="0" smtClean="0">
                <a:solidFill>
                  <a:srgbClr val="FFFFFF"/>
                </a:solidFill>
                <a:latin typeface="Arial"/>
                <a:cs typeface="Arial"/>
              </a:rPr>
              <a:t>u</a:t>
            </a:r>
            <a:r>
              <a:rPr sz="1400" spc="-15" dirty="0" smtClean="0">
                <a:solidFill>
                  <a:srgbClr val="FFFFFF"/>
                </a:solidFill>
                <a:latin typeface="Arial"/>
                <a:cs typeface="Arial"/>
              </a:rPr>
              <a:t>r</a:t>
            </a:r>
            <a:r>
              <a:rPr sz="1400" spc="-10" dirty="0" smtClean="0">
                <a:solidFill>
                  <a:srgbClr val="FFFFFF"/>
                </a:solidFill>
                <a:latin typeface="Arial"/>
                <a:cs typeface="Arial"/>
              </a:rPr>
              <a:t>t</a:t>
            </a:r>
            <a:r>
              <a:rPr sz="1400" spc="-5" dirty="0" smtClean="0">
                <a:solidFill>
                  <a:srgbClr val="FFFFFF"/>
                </a:solidFill>
                <a:latin typeface="Arial"/>
                <a:cs typeface="Arial"/>
              </a:rPr>
              <a:t>he</a:t>
            </a:r>
            <a:r>
              <a:rPr sz="1400" spc="0" dirty="0" smtClean="0">
                <a:solidFill>
                  <a:srgbClr val="FFFFFF"/>
                </a:solidFill>
                <a:latin typeface="Arial"/>
                <a:cs typeface="Arial"/>
              </a:rPr>
              <a:t>r </a:t>
            </a:r>
            <a:r>
              <a:rPr sz="1400" spc="170" dirty="0" smtClean="0">
                <a:solidFill>
                  <a:srgbClr val="FFFFFF"/>
                </a:solidFill>
                <a:latin typeface="Arial"/>
                <a:cs typeface="Arial"/>
              </a:rPr>
              <a:t> </a:t>
            </a:r>
            <a:r>
              <a:rPr sz="1400" spc="-5" dirty="0" smtClean="0">
                <a:solidFill>
                  <a:srgbClr val="FFFFFF"/>
                </a:solidFill>
                <a:latin typeface="Arial"/>
                <a:cs typeface="Arial"/>
              </a:rPr>
              <a:t>e</a:t>
            </a:r>
            <a:r>
              <a:rPr sz="1400" spc="-20" dirty="0" smtClean="0">
                <a:solidFill>
                  <a:srgbClr val="FFFFFF"/>
                </a:solidFill>
                <a:latin typeface="Arial"/>
                <a:cs typeface="Arial"/>
              </a:rPr>
              <a:t>x</a:t>
            </a:r>
            <a:r>
              <a:rPr sz="1400" spc="-5" dirty="0" smtClean="0">
                <a:solidFill>
                  <a:srgbClr val="FFFFFF"/>
                </a:solidFill>
                <a:latin typeface="Arial"/>
                <a:cs typeface="Arial"/>
              </a:rPr>
              <a:t>pan</a:t>
            </a:r>
            <a:r>
              <a:rPr sz="1400" spc="5" dirty="0" smtClean="0">
                <a:solidFill>
                  <a:srgbClr val="FFFFFF"/>
                </a:solidFill>
                <a:latin typeface="Arial"/>
                <a:cs typeface="Arial"/>
              </a:rPr>
              <a:t>s</a:t>
            </a:r>
            <a:r>
              <a:rPr sz="1400" spc="-15" dirty="0" smtClean="0">
                <a:solidFill>
                  <a:srgbClr val="FFFFFF"/>
                </a:solidFill>
                <a:latin typeface="Arial"/>
                <a:cs typeface="Arial"/>
              </a:rPr>
              <a:t>i</a:t>
            </a:r>
            <a:r>
              <a:rPr sz="1400" spc="-5" dirty="0" smtClean="0">
                <a:solidFill>
                  <a:srgbClr val="FFFFFF"/>
                </a:solidFill>
                <a:latin typeface="Arial"/>
                <a:cs typeface="Arial"/>
              </a:rPr>
              <a:t>o</a:t>
            </a:r>
            <a:r>
              <a:rPr sz="1400" spc="0" dirty="0" smtClean="0">
                <a:solidFill>
                  <a:srgbClr val="FFFFFF"/>
                </a:solidFill>
                <a:latin typeface="Arial"/>
                <a:cs typeface="Arial"/>
              </a:rPr>
              <a:t>n </a:t>
            </a:r>
            <a:r>
              <a:rPr sz="1400" spc="170" dirty="0" smtClean="0">
                <a:solidFill>
                  <a:srgbClr val="FFFFFF"/>
                </a:solidFill>
                <a:latin typeface="Arial"/>
                <a:cs typeface="Arial"/>
              </a:rPr>
              <a:t> </a:t>
            </a:r>
            <a:r>
              <a:rPr sz="1400" spc="-15" dirty="0" smtClean="0">
                <a:solidFill>
                  <a:srgbClr val="FFFFFF"/>
                </a:solidFill>
                <a:latin typeface="Arial"/>
                <a:cs typeface="Arial"/>
              </a:rPr>
              <a:t>of </a:t>
            </a:r>
            <a:r>
              <a:rPr sz="1400" spc="0" dirty="0" smtClean="0">
                <a:solidFill>
                  <a:srgbClr val="FFFFFF"/>
                </a:solidFill>
                <a:latin typeface="Arial"/>
                <a:cs typeface="Arial"/>
              </a:rPr>
              <a:t>i</a:t>
            </a:r>
            <a:r>
              <a:rPr sz="1400" spc="-5" dirty="0" smtClean="0">
                <a:solidFill>
                  <a:srgbClr val="FFFFFF"/>
                </a:solidFill>
                <a:latin typeface="Arial"/>
                <a:cs typeface="Arial"/>
              </a:rPr>
              <a:t>n</a:t>
            </a:r>
            <a:r>
              <a:rPr sz="1400" spc="-10" dirty="0" smtClean="0">
                <a:solidFill>
                  <a:srgbClr val="FFFFFF"/>
                </a:solidFill>
                <a:latin typeface="Arial"/>
                <a:cs typeface="Arial"/>
              </a:rPr>
              <a:t>f</a:t>
            </a:r>
            <a:r>
              <a:rPr sz="1400" spc="0" dirty="0" smtClean="0">
                <a:solidFill>
                  <a:srgbClr val="FFFFFF"/>
                </a:solidFill>
                <a:latin typeface="Arial"/>
                <a:cs typeface="Arial"/>
              </a:rPr>
              <a:t>r</a:t>
            </a:r>
            <a:r>
              <a:rPr sz="1400" spc="-15" dirty="0" smtClean="0">
                <a:solidFill>
                  <a:srgbClr val="FFFFFF"/>
                </a:solidFill>
                <a:latin typeface="Arial"/>
                <a:cs typeface="Arial"/>
              </a:rPr>
              <a:t>a</a:t>
            </a:r>
            <a:r>
              <a:rPr sz="1400" spc="5" dirty="0" smtClean="0">
                <a:solidFill>
                  <a:srgbClr val="FFFFFF"/>
                </a:solidFill>
                <a:latin typeface="Arial"/>
                <a:cs typeface="Arial"/>
              </a:rPr>
              <a:t>s</a:t>
            </a:r>
            <a:r>
              <a:rPr sz="1400" spc="-10" dirty="0" smtClean="0">
                <a:solidFill>
                  <a:srgbClr val="FFFFFF"/>
                </a:solidFill>
                <a:latin typeface="Arial"/>
                <a:cs typeface="Arial"/>
              </a:rPr>
              <a:t>t</a:t>
            </a:r>
            <a:r>
              <a:rPr sz="1400" spc="0" dirty="0" smtClean="0">
                <a:solidFill>
                  <a:srgbClr val="FFFFFF"/>
                </a:solidFill>
                <a:latin typeface="Arial"/>
                <a:cs typeface="Arial"/>
              </a:rPr>
              <a:t>r</a:t>
            </a:r>
            <a:r>
              <a:rPr sz="1400" spc="-15" dirty="0" smtClean="0">
                <a:solidFill>
                  <a:srgbClr val="FFFFFF"/>
                </a:solidFill>
                <a:latin typeface="Arial"/>
                <a:cs typeface="Arial"/>
              </a:rPr>
              <a:t>u</a:t>
            </a:r>
            <a:r>
              <a:rPr sz="1400" spc="-10" dirty="0" smtClean="0">
                <a:solidFill>
                  <a:srgbClr val="FFFFFF"/>
                </a:solidFill>
                <a:latin typeface="Arial"/>
                <a:cs typeface="Arial"/>
              </a:rPr>
              <a:t>c</a:t>
            </a:r>
            <a:r>
              <a:rPr sz="1400" spc="5" dirty="0" smtClean="0">
                <a:solidFill>
                  <a:srgbClr val="FFFFFF"/>
                </a:solidFill>
                <a:latin typeface="Arial"/>
                <a:cs typeface="Arial"/>
              </a:rPr>
              <a:t>t</a:t>
            </a:r>
            <a:r>
              <a:rPr sz="1400" spc="-5" dirty="0" smtClean="0">
                <a:solidFill>
                  <a:srgbClr val="FFFFFF"/>
                </a:solidFill>
                <a:latin typeface="Arial"/>
                <a:cs typeface="Arial"/>
              </a:rPr>
              <a:t>u</a:t>
            </a:r>
            <a:r>
              <a:rPr sz="1400" spc="-15" dirty="0" smtClean="0">
                <a:solidFill>
                  <a:srgbClr val="FFFFFF"/>
                </a:solidFill>
                <a:latin typeface="Arial"/>
                <a:cs typeface="Arial"/>
              </a:rPr>
              <a:t>r</a:t>
            </a:r>
            <a:r>
              <a:rPr sz="1400" spc="0" dirty="0" smtClean="0">
                <a:solidFill>
                  <a:srgbClr val="FFFFFF"/>
                </a:solidFill>
                <a:latin typeface="Arial"/>
                <a:cs typeface="Arial"/>
              </a:rPr>
              <a:t>e </a:t>
            </a:r>
            <a:r>
              <a:rPr sz="1400" spc="-180" dirty="0" smtClean="0">
                <a:solidFill>
                  <a:srgbClr val="FFFFFF"/>
                </a:solidFill>
                <a:latin typeface="Arial"/>
                <a:cs typeface="Arial"/>
              </a:rPr>
              <a:t> </a:t>
            </a:r>
            <a:r>
              <a:rPr sz="1400" spc="0" dirty="0" smtClean="0">
                <a:solidFill>
                  <a:srgbClr val="FFFFFF"/>
                </a:solidFill>
                <a:latin typeface="Arial"/>
                <a:cs typeface="Arial"/>
              </a:rPr>
              <a:t>r</a:t>
            </a:r>
            <a:r>
              <a:rPr sz="1400" spc="-5" dirty="0" smtClean="0">
                <a:solidFill>
                  <a:srgbClr val="FFFFFF"/>
                </a:solidFill>
                <a:latin typeface="Arial"/>
                <a:cs typeface="Arial"/>
              </a:rPr>
              <a:t>e</a:t>
            </a:r>
            <a:r>
              <a:rPr sz="1400" spc="0" dirty="0" smtClean="0">
                <a:solidFill>
                  <a:srgbClr val="FFFFFF"/>
                </a:solidFill>
                <a:latin typeface="Arial"/>
                <a:cs typeface="Arial"/>
              </a:rPr>
              <a:t>l</a:t>
            </a:r>
            <a:r>
              <a:rPr sz="1400" spc="-15" dirty="0" smtClean="0">
                <a:solidFill>
                  <a:srgbClr val="FFFFFF"/>
                </a:solidFill>
                <a:latin typeface="Arial"/>
                <a:cs typeface="Arial"/>
              </a:rPr>
              <a:t>a</a:t>
            </a:r>
            <a:r>
              <a:rPr sz="1400" spc="5" dirty="0" smtClean="0">
                <a:solidFill>
                  <a:srgbClr val="FFFFFF"/>
                </a:solidFill>
                <a:latin typeface="Arial"/>
                <a:cs typeface="Arial"/>
              </a:rPr>
              <a:t>t</a:t>
            </a:r>
            <a:r>
              <a:rPr sz="1400" spc="-15" dirty="0" smtClean="0">
                <a:solidFill>
                  <a:srgbClr val="FFFFFF"/>
                </a:solidFill>
                <a:latin typeface="Arial"/>
                <a:cs typeface="Arial"/>
              </a:rPr>
              <a:t>e</a:t>
            </a:r>
            <a:r>
              <a:rPr sz="1400" spc="0" dirty="0" smtClean="0">
                <a:solidFill>
                  <a:srgbClr val="FFFFFF"/>
                </a:solidFill>
                <a:latin typeface="Arial"/>
                <a:cs typeface="Arial"/>
              </a:rPr>
              <a:t>d </a:t>
            </a:r>
            <a:r>
              <a:rPr sz="1400" spc="-170" dirty="0" smtClean="0">
                <a:solidFill>
                  <a:srgbClr val="FFFFFF"/>
                </a:solidFill>
                <a:latin typeface="Arial"/>
                <a:cs typeface="Arial"/>
              </a:rPr>
              <a:t> </a:t>
            </a:r>
            <a:r>
              <a:rPr sz="1400" spc="-5" dirty="0" smtClean="0">
                <a:solidFill>
                  <a:srgbClr val="FFFFFF"/>
                </a:solidFill>
                <a:latin typeface="Arial"/>
                <a:cs typeface="Arial"/>
              </a:rPr>
              <a:t>de</a:t>
            </a:r>
            <a:r>
              <a:rPr sz="1400" spc="-20" dirty="0" smtClean="0">
                <a:solidFill>
                  <a:srgbClr val="FFFFFF"/>
                </a:solidFill>
                <a:latin typeface="Arial"/>
                <a:cs typeface="Arial"/>
              </a:rPr>
              <a:t>v</a:t>
            </a:r>
            <a:r>
              <a:rPr sz="1400" spc="-5" dirty="0" smtClean="0">
                <a:solidFill>
                  <a:srgbClr val="FFFFFF"/>
                </a:solidFill>
                <a:latin typeface="Arial"/>
                <a:cs typeface="Arial"/>
              </a:rPr>
              <a:t>e</a:t>
            </a:r>
            <a:r>
              <a:rPr sz="1400" spc="0" dirty="0" smtClean="0">
                <a:solidFill>
                  <a:srgbClr val="FFFFFF"/>
                </a:solidFill>
                <a:latin typeface="Arial"/>
                <a:cs typeface="Arial"/>
              </a:rPr>
              <a:t>l</a:t>
            </a:r>
            <a:r>
              <a:rPr sz="1400" spc="-5" dirty="0" smtClean="0">
                <a:solidFill>
                  <a:srgbClr val="FFFFFF"/>
                </a:solidFill>
                <a:latin typeface="Arial"/>
                <a:cs typeface="Arial"/>
              </a:rPr>
              <a:t>op</a:t>
            </a:r>
            <a:r>
              <a:rPr sz="1400" spc="-20" dirty="0" smtClean="0">
                <a:solidFill>
                  <a:srgbClr val="FFFFFF"/>
                </a:solidFill>
                <a:latin typeface="Arial"/>
                <a:cs typeface="Arial"/>
              </a:rPr>
              <a:t>m</a:t>
            </a:r>
            <a:r>
              <a:rPr sz="1400" spc="-5" dirty="0" smtClean="0">
                <a:solidFill>
                  <a:srgbClr val="FFFFFF"/>
                </a:solidFill>
                <a:latin typeface="Arial"/>
                <a:cs typeface="Arial"/>
              </a:rPr>
              <a:t>e</a:t>
            </a:r>
            <a:r>
              <a:rPr sz="1400" spc="-15" dirty="0" smtClean="0">
                <a:solidFill>
                  <a:srgbClr val="FFFFFF"/>
                </a:solidFill>
                <a:latin typeface="Arial"/>
                <a:cs typeface="Arial"/>
              </a:rPr>
              <a:t>n</a:t>
            </a:r>
            <a:r>
              <a:rPr sz="1400" spc="-10" dirty="0" smtClean="0">
                <a:solidFill>
                  <a:srgbClr val="FFFFFF"/>
                </a:solidFill>
                <a:latin typeface="Arial"/>
                <a:cs typeface="Arial"/>
              </a:rPr>
              <a:t>t</a:t>
            </a:r>
            <a:r>
              <a:rPr sz="1400" spc="0" dirty="0" smtClean="0">
                <a:solidFill>
                  <a:srgbClr val="FFFFFF"/>
                </a:solidFill>
                <a:latin typeface="Arial"/>
                <a:cs typeface="Arial"/>
              </a:rPr>
              <a:t>s </a:t>
            </a:r>
            <a:r>
              <a:rPr sz="1400" spc="-175" dirty="0" smtClean="0">
                <a:solidFill>
                  <a:srgbClr val="FFFFFF"/>
                </a:solidFill>
                <a:latin typeface="Arial"/>
                <a:cs typeface="Arial"/>
              </a:rPr>
              <a:t> </a:t>
            </a:r>
            <a:r>
              <a:rPr sz="1400" spc="5" dirty="0" smtClean="0">
                <a:solidFill>
                  <a:srgbClr val="FFFFFF"/>
                </a:solidFill>
                <a:latin typeface="Arial"/>
                <a:cs typeface="Arial"/>
              </a:rPr>
              <a:t>f</a:t>
            </a:r>
            <a:r>
              <a:rPr sz="1400" spc="-15" dirty="0" smtClean="0">
                <a:solidFill>
                  <a:srgbClr val="FFFFFF"/>
                </a:solidFill>
                <a:latin typeface="Arial"/>
                <a:cs typeface="Arial"/>
              </a:rPr>
              <a:t>o</a:t>
            </a:r>
            <a:r>
              <a:rPr sz="1400" spc="0" dirty="0" smtClean="0">
                <a:solidFill>
                  <a:srgbClr val="FFFFFF"/>
                </a:solidFill>
                <a:latin typeface="Arial"/>
                <a:cs typeface="Arial"/>
              </a:rPr>
              <a:t>r </a:t>
            </a:r>
            <a:r>
              <a:rPr sz="1400" spc="-170" dirty="0" smtClean="0">
                <a:solidFill>
                  <a:srgbClr val="FFFFFF"/>
                </a:solidFill>
                <a:latin typeface="Arial"/>
                <a:cs typeface="Arial"/>
              </a:rPr>
              <a:t> </a:t>
            </a:r>
            <a:r>
              <a:rPr sz="1400" spc="-10" dirty="0" smtClean="0">
                <a:solidFill>
                  <a:srgbClr val="FFFFFF"/>
                </a:solidFill>
                <a:latin typeface="Arial"/>
                <a:cs typeface="Arial"/>
              </a:rPr>
              <a:t>H</a:t>
            </a:r>
            <a:r>
              <a:rPr sz="1400" spc="0" dirty="0" smtClean="0">
                <a:solidFill>
                  <a:srgbClr val="FFFFFF"/>
                </a:solidFill>
                <a:latin typeface="Arial"/>
                <a:cs typeface="Arial"/>
              </a:rPr>
              <a:t>is </a:t>
            </a:r>
            <a:r>
              <a:rPr sz="1400" spc="-165" dirty="0" smtClean="0">
                <a:solidFill>
                  <a:srgbClr val="FFFFFF"/>
                </a:solidFill>
                <a:latin typeface="Arial"/>
                <a:cs typeface="Arial"/>
              </a:rPr>
              <a:t> </a:t>
            </a:r>
            <a:r>
              <a:rPr sz="1400" spc="-20" dirty="0" smtClean="0">
                <a:solidFill>
                  <a:srgbClr val="FFFFFF"/>
                </a:solidFill>
                <a:latin typeface="Arial"/>
                <a:cs typeface="Arial"/>
              </a:rPr>
              <a:t>M</a:t>
            </a:r>
            <a:r>
              <a:rPr sz="1400" spc="-5" dirty="0" smtClean="0">
                <a:solidFill>
                  <a:srgbClr val="FFFFFF"/>
                </a:solidFill>
                <a:latin typeface="Arial"/>
                <a:cs typeface="Arial"/>
              </a:rPr>
              <a:t>a</a:t>
            </a:r>
            <a:r>
              <a:rPr sz="1400" spc="0" dirty="0" smtClean="0">
                <a:solidFill>
                  <a:srgbClr val="FFFFFF"/>
                </a:solidFill>
                <a:latin typeface="Arial"/>
                <a:cs typeface="Arial"/>
              </a:rPr>
              <a:t>j</a:t>
            </a:r>
            <a:r>
              <a:rPr sz="1400" spc="-15" dirty="0" smtClean="0">
                <a:solidFill>
                  <a:srgbClr val="FFFFFF"/>
                </a:solidFill>
                <a:latin typeface="Arial"/>
                <a:cs typeface="Arial"/>
              </a:rPr>
              <a:t>e</a:t>
            </a:r>
            <a:r>
              <a:rPr sz="1400" spc="5" dirty="0" smtClean="0">
                <a:solidFill>
                  <a:srgbClr val="FFFFFF"/>
                </a:solidFill>
                <a:latin typeface="Arial"/>
                <a:cs typeface="Arial"/>
              </a:rPr>
              <a:t>st</a:t>
            </a:r>
            <a:r>
              <a:rPr sz="1400" spc="-15" dirty="0" smtClean="0">
                <a:solidFill>
                  <a:srgbClr val="FFFFFF"/>
                </a:solidFill>
                <a:latin typeface="Arial"/>
                <a:cs typeface="Arial"/>
              </a:rPr>
              <a:t>i</a:t>
            </a:r>
            <a:r>
              <a:rPr sz="1400" spc="-5" dirty="0" smtClean="0">
                <a:solidFill>
                  <a:srgbClr val="FFFFFF"/>
                </a:solidFill>
                <a:latin typeface="Arial"/>
                <a:cs typeface="Arial"/>
              </a:rPr>
              <a:t>e</a:t>
            </a:r>
            <a:r>
              <a:rPr sz="1400" spc="0" dirty="0" smtClean="0">
                <a:solidFill>
                  <a:srgbClr val="FFFFFF"/>
                </a:solidFill>
                <a:latin typeface="Arial"/>
                <a:cs typeface="Arial"/>
              </a:rPr>
              <a:t>s </a:t>
            </a:r>
            <a:r>
              <a:rPr sz="1400" spc="-175" dirty="0" smtClean="0">
                <a:solidFill>
                  <a:srgbClr val="FFFFFF"/>
                </a:solidFill>
                <a:latin typeface="Arial"/>
                <a:cs typeface="Arial"/>
              </a:rPr>
              <a:t> </a:t>
            </a:r>
            <a:r>
              <a:rPr sz="1400" spc="-5" dirty="0" smtClean="0">
                <a:solidFill>
                  <a:srgbClr val="FFFFFF"/>
                </a:solidFill>
                <a:latin typeface="Arial"/>
                <a:cs typeface="Arial"/>
              </a:rPr>
              <a:t>p</a:t>
            </a:r>
            <a:r>
              <a:rPr sz="1400" spc="-15" dirty="0" smtClean="0">
                <a:solidFill>
                  <a:srgbClr val="FFFFFF"/>
                </a:solidFill>
                <a:latin typeface="Arial"/>
                <a:cs typeface="Arial"/>
              </a:rPr>
              <a:t>ro</a:t>
            </a:r>
            <a:r>
              <a:rPr sz="1400" spc="0" dirty="0" smtClean="0">
                <a:solidFill>
                  <a:srgbClr val="FFFFFF"/>
                </a:solidFill>
                <a:latin typeface="Arial"/>
                <a:cs typeface="Arial"/>
              </a:rPr>
              <a:t>j</a:t>
            </a:r>
            <a:r>
              <a:rPr sz="1400" spc="-5" dirty="0" smtClean="0">
                <a:solidFill>
                  <a:srgbClr val="FFFFFF"/>
                </a:solidFill>
                <a:latin typeface="Arial"/>
                <a:cs typeface="Arial"/>
              </a:rPr>
              <a:t>e</a:t>
            </a:r>
            <a:r>
              <a:rPr sz="1400" spc="-10" dirty="0" smtClean="0">
                <a:solidFill>
                  <a:srgbClr val="FFFFFF"/>
                </a:solidFill>
                <a:latin typeface="Arial"/>
                <a:cs typeface="Arial"/>
              </a:rPr>
              <a:t>c</a:t>
            </a:r>
            <a:r>
              <a:rPr sz="1400" spc="0" dirty="0" smtClean="0">
                <a:solidFill>
                  <a:srgbClr val="FFFFFF"/>
                </a:solidFill>
                <a:latin typeface="Arial"/>
                <a:cs typeface="Arial"/>
              </a:rPr>
              <a:t>t </a:t>
            </a:r>
            <a:r>
              <a:rPr sz="1400" spc="-165" dirty="0" smtClean="0">
                <a:solidFill>
                  <a:srgbClr val="FFFFFF"/>
                </a:solidFill>
                <a:latin typeface="Arial"/>
                <a:cs typeface="Arial"/>
              </a:rPr>
              <a:t> </a:t>
            </a:r>
            <a:r>
              <a:rPr sz="1400" spc="-15" dirty="0" smtClean="0">
                <a:solidFill>
                  <a:srgbClr val="FFFFFF"/>
                </a:solidFill>
                <a:latin typeface="Arial"/>
                <a:cs typeface="Arial"/>
              </a:rPr>
              <a:t>a</a:t>
            </a:r>
            <a:r>
              <a:rPr sz="1400" spc="-5" dirty="0" smtClean="0">
                <a:solidFill>
                  <a:srgbClr val="FFFFFF"/>
                </a:solidFill>
                <a:latin typeface="Arial"/>
                <a:cs typeface="Arial"/>
              </a:rPr>
              <a:t>n</a:t>
            </a:r>
            <a:r>
              <a:rPr sz="1400" spc="0" dirty="0" smtClean="0">
                <a:solidFill>
                  <a:srgbClr val="FFFFFF"/>
                </a:solidFill>
                <a:latin typeface="Arial"/>
                <a:cs typeface="Arial"/>
              </a:rPr>
              <a:t>d </a:t>
            </a:r>
            <a:r>
              <a:rPr sz="1400" spc="-180" dirty="0" smtClean="0">
                <a:solidFill>
                  <a:srgbClr val="FFFFFF"/>
                </a:solidFill>
                <a:latin typeface="Arial"/>
                <a:cs typeface="Arial"/>
              </a:rPr>
              <a:t> </a:t>
            </a:r>
            <a:r>
              <a:rPr sz="1400" spc="5" dirty="0" smtClean="0">
                <a:solidFill>
                  <a:srgbClr val="FFFFFF"/>
                </a:solidFill>
                <a:latin typeface="Arial"/>
                <a:cs typeface="Arial"/>
              </a:rPr>
              <a:t>s</a:t>
            </a:r>
            <a:r>
              <a:rPr sz="1400" spc="-15" dirty="0" smtClean="0">
                <a:solidFill>
                  <a:srgbClr val="FFFFFF"/>
                </a:solidFill>
                <a:latin typeface="Arial"/>
                <a:cs typeface="Arial"/>
              </a:rPr>
              <a:t>u</a:t>
            </a:r>
            <a:r>
              <a:rPr sz="1400" spc="-5" dirty="0" smtClean="0">
                <a:solidFill>
                  <a:srgbClr val="FFFFFF"/>
                </a:solidFill>
                <a:latin typeface="Arial"/>
                <a:cs typeface="Arial"/>
              </a:rPr>
              <a:t>p</a:t>
            </a:r>
            <a:r>
              <a:rPr sz="1400" spc="-15" dirty="0" smtClean="0">
                <a:solidFill>
                  <a:srgbClr val="FFFFFF"/>
                </a:solidFill>
                <a:latin typeface="Arial"/>
                <a:cs typeface="Arial"/>
              </a:rPr>
              <a:t>p</a:t>
            </a:r>
            <a:r>
              <a:rPr sz="1400" spc="-5" dirty="0" smtClean="0">
                <a:solidFill>
                  <a:srgbClr val="FFFFFF"/>
                </a:solidFill>
                <a:latin typeface="Arial"/>
                <a:cs typeface="Arial"/>
              </a:rPr>
              <a:t>o</a:t>
            </a:r>
            <a:r>
              <a:rPr sz="1400" spc="-15" dirty="0" smtClean="0">
                <a:solidFill>
                  <a:srgbClr val="FFFFFF"/>
                </a:solidFill>
                <a:latin typeface="Arial"/>
                <a:cs typeface="Arial"/>
              </a:rPr>
              <a:t>r</a:t>
            </a:r>
            <a:r>
              <a:rPr sz="1400" spc="5" dirty="0" smtClean="0">
                <a:solidFill>
                  <a:srgbClr val="FFFFFF"/>
                </a:solidFill>
                <a:latin typeface="Arial"/>
                <a:cs typeface="Arial"/>
              </a:rPr>
              <a:t>t</a:t>
            </a:r>
            <a:r>
              <a:rPr sz="1400" spc="0" dirty="0" smtClean="0">
                <a:solidFill>
                  <a:srgbClr val="FFFFFF"/>
                </a:solidFill>
                <a:latin typeface="Arial"/>
                <a:cs typeface="Arial"/>
              </a:rPr>
              <a:t>i</a:t>
            </a:r>
            <a:r>
              <a:rPr sz="1400" spc="-15" dirty="0" smtClean="0">
                <a:solidFill>
                  <a:srgbClr val="FFFFFF"/>
                </a:solidFill>
                <a:latin typeface="Arial"/>
                <a:cs typeface="Arial"/>
              </a:rPr>
              <a:t>n</a:t>
            </a:r>
            <a:r>
              <a:rPr sz="1400" spc="0" dirty="0" smtClean="0">
                <a:solidFill>
                  <a:srgbClr val="FFFFFF"/>
                </a:solidFill>
                <a:latin typeface="Arial"/>
                <a:cs typeface="Arial"/>
              </a:rPr>
              <a:t>g </a:t>
            </a:r>
            <a:r>
              <a:rPr sz="1400" spc="-170" dirty="0" smtClean="0">
                <a:solidFill>
                  <a:srgbClr val="FFFFFF"/>
                </a:solidFill>
                <a:latin typeface="Arial"/>
                <a:cs typeface="Arial"/>
              </a:rPr>
              <a:t> </a:t>
            </a:r>
            <a:r>
              <a:rPr sz="1400" spc="0" dirty="0" smtClean="0">
                <a:solidFill>
                  <a:srgbClr val="FFFFFF"/>
                </a:solidFill>
                <a:latin typeface="Arial"/>
                <a:cs typeface="Arial"/>
              </a:rPr>
              <a:t>SC </a:t>
            </a:r>
            <a:r>
              <a:rPr sz="1400" spc="-175" dirty="0" smtClean="0">
                <a:solidFill>
                  <a:srgbClr val="FFFFFF"/>
                </a:solidFill>
                <a:latin typeface="Arial"/>
                <a:cs typeface="Arial"/>
              </a:rPr>
              <a:t> </a:t>
            </a:r>
            <a:r>
              <a:rPr sz="1400" spc="-10" dirty="0" smtClean="0">
                <a:solidFill>
                  <a:srgbClr val="FFFFFF"/>
                </a:solidFill>
                <a:latin typeface="Arial"/>
                <a:cs typeface="Arial"/>
              </a:rPr>
              <a:t>C</a:t>
            </a:r>
            <a:r>
              <a:rPr sz="1400" spc="-5" dirty="0" smtClean="0">
                <a:solidFill>
                  <a:srgbClr val="FFFFFF"/>
                </a:solidFill>
                <a:latin typeface="Arial"/>
                <a:cs typeface="Arial"/>
              </a:rPr>
              <a:t>o</a:t>
            </a:r>
            <a:r>
              <a:rPr sz="1400" spc="-15" dirty="0" smtClean="0">
                <a:solidFill>
                  <a:srgbClr val="FFFFFF"/>
                </a:solidFill>
                <a:latin typeface="Arial"/>
                <a:cs typeface="Arial"/>
              </a:rPr>
              <a:t>r</a:t>
            </a:r>
            <a:r>
              <a:rPr sz="1400" spc="0" dirty="0" smtClean="0">
                <a:solidFill>
                  <a:srgbClr val="FFFFFF"/>
                </a:solidFill>
                <a:latin typeface="Arial"/>
                <a:cs typeface="Arial"/>
              </a:rPr>
              <a:t>p </a:t>
            </a:r>
            <a:r>
              <a:rPr sz="1400" spc="-170" dirty="0" smtClean="0">
                <a:solidFill>
                  <a:srgbClr val="FFFFFF"/>
                </a:solidFill>
                <a:latin typeface="Arial"/>
                <a:cs typeface="Arial"/>
              </a:rPr>
              <a:t> </a:t>
            </a:r>
            <a:r>
              <a:rPr sz="1400" spc="-15" dirty="0" smtClean="0">
                <a:solidFill>
                  <a:srgbClr val="FFFFFF"/>
                </a:solidFill>
                <a:latin typeface="Arial"/>
                <a:cs typeface="Arial"/>
              </a:rPr>
              <a:t>on </a:t>
            </a:r>
            <a:r>
              <a:rPr sz="1400" spc="-5" dirty="0" smtClean="0">
                <a:solidFill>
                  <a:srgbClr val="FFFFFF"/>
                </a:solidFill>
                <a:latin typeface="Arial"/>
                <a:cs typeface="Arial"/>
              </a:rPr>
              <a:t>b</a:t>
            </a:r>
            <a:r>
              <a:rPr sz="1400" spc="0" dirty="0" smtClean="0">
                <a:solidFill>
                  <a:srgbClr val="FFFFFF"/>
                </a:solidFill>
                <a:latin typeface="Arial"/>
                <a:cs typeface="Arial"/>
              </a:rPr>
              <a:t>ri</a:t>
            </a:r>
            <a:r>
              <a:rPr sz="1400" spc="-5" dirty="0" smtClean="0">
                <a:solidFill>
                  <a:srgbClr val="FFFFFF"/>
                </a:solidFill>
                <a:latin typeface="Arial"/>
                <a:cs typeface="Arial"/>
              </a:rPr>
              <a:t>ng</a:t>
            </a:r>
            <a:r>
              <a:rPr sz="1400" spc="0" dirty="0" smtClean="0">
                <a:solidFill>
                  <a:srgbClr val="FFFFFF"/>
                </a:solidFill>
                <a:latin typeface="Arial"/>
                <a:cs typeface="Arial"/>
              </a:rPr>
              <a:t>i</a:t>
            </a:r>
            <a:r>
              <a:rPr sz="1400" spc="-5" dirty="0" smtClean="0">
                <a:solidFill>
                  <a:srgbClr val="FFFFFF"/>
                </a:solidFill>
                <a:latin typeface="Arial"/>
                <a:cs typeface="Arial"/>
              </a:rPr>
              <a:t>n</a:t>
            </a:r>
            <a:r>
              <a:rPr sz="1400" spc="0" dirty="0" smtClean="0">
                <a:solidFill>
                  <a:srgbClr val="FFFFFF"/>
                </a:solidFill>
                <a:latin typeface="Arial"/>
                <a:cs typeface="Arial"/>
              </a:rPr>
              <a:t>g</a:t>
            </a:r>
            <a:r>
              <a:rPr sz="1400" spc="-30" dirty="0" smtClean="0">
                <a:solidFill>
                  <a:srgbClr val="FFFFFF"/>
                </a:solidFill>
                <a:latin typeface="Arial"/>
                <a:cs typeface="Arial"/>
              </a:rPr>
              <a:t> </a:t>
            </a:r>
            <a:r>
              <a:rPr sz="1400" spc="0" dirty="0" smtClean="0">
                <a:solidFill>
                  <a:srgbClr val="FFFFFF"/>
                </a:solidFill>
                <a:latin typeface="Arial"/>
                <a:cs typeface="Arial"/>
              </a:rPr>
              <a:t>r</a:t>
            </a:r>
            <a:r>
              <a:rPr sz="1400" spc="-5" dirty="0" smtClean="0">
                <a:solidFill>
                  <a:srgbClr val="FFFFFF"/>
                </a:solidFill>
                <a:latin typeface="Arial"/>
                <a:cs typeface="Arial"/>
              </a:rPr>
              <a:t>ene</a:t>
            </a:r>
            <a:r>
              <a:rPr sz="1400" spc="-20" dirty="0" smtClean="0">
                <a:solidFill>
                  <a:srgbClr val="FFFFFF"/>
                </a:solidFill>
                <a:latin typeface="Arial"/>
                <a:cs typeface="Arial"/>
              </a:rPr>
              <a:t>w</a:t>
            </a:r>
            <a:r>
              <a:rPr sz="1400" spc="-5" dirty="0" smtClean="0">
                <a:solidFill>
                  <a:srgbClr val="FFFFFF"/>
                </a:solidFill>
                <a:latin typeface="Arial"/>
                <a:cs typeface="Arial"/>
              </a:rPr>
              <a:t>ab</a:t>
            </a:r>
            <a:r>
              <a:rPr sz="1400" spc="0" dirty="0" smtClean="0">
                <a:solidFill>
                  <a:srgbClr val="FFFFFF"/>
                </a:solidFill>
                <a:latin typeface="Arial"/>
                <a:cs typeface="Arial"/>
              </a:rPr>
              <a:t>le</a:t>
            </a:r>
            <a:r>
              <a:rPr sz="1400" spc="-20" dirty="0" smtClean="0">
                <a:solidFill>
                  <a:srgbClr val="FFFFFF"/>
                </a:solidFill>
                <a:latin typeface="Arial"/>
                <a:cs typeface="Arial"/>
              </a:rPr>
              <a:t> </a:t>
            </a:r>
            <a:r>
              <a:rPr sz="1400" spc="-5" dirty="0" smtClean="0">
                <a:solidFill>
                  <a:srgbClr val="FFFFFF"/>
                </a:solidFill>
                <a:latin typeface="Arial"/>
                <a:cs typeface="Arial"/>
              </a:rPr>
              <a:t>ene</a:t>
            </a:r>
            <a:r>
              <a:rPr sz="1400" spc="0" dirty="0" smtClean="0">
                <a:solidFill>
                  <a:srgbClr val="FFFFFF"/>
                </a:solidFill>
                <a:latin typeface="Arial"/>
                <a:cs typeface="Arial"/>
              </a:rPr>
              <a:t>r</a:t>
            </a:r>
            <a:r>
              <a:rPr sz="1400" spc="-5" dirty="0" smtClean="0">
                <a:solidFill>
                  <a:srgbClr val="FFFFFF"/>
                </a:solidFill>
                <a:latin typeface="Arial"/>
                <a:cs typeface="Arial"/>
              </a:rPr>
              <a:t>g</a:t>
            </a:r>
            <a:r>
              <a:rPr sz="1400" spc="0" dirty="0" smtClean="0">
                <a:solidFill>
                  <a:srgbClr val="FFFFFF"/>
                </a:solidFill>
                <a:latin typeface="Arial"/>
                <a:cs typeface="Arial"/>
              </a:rPr>
              <a:t>y</a:t>
            </a:r>
            <a:r>
              <a:rPr sz="1400" spc="-35" dirty="0" smtClean="0">
                <a:solidFill>
                  <a:srgbClr val="FFFFFF"/>
                </a:solidFill>
                <a:latin typeface="Arial"/>
                <a:cs typeface="Arial"/>
              </a:rPr>
              <a:t> </a:t>
            </a:r>
            <a:r>
              <a:rPr sz="1400" spc="5" dirty="0" smtClean="0">
                <a:solidFill>
                  <a:srgbClr val="FFFFFF"/>
                </a:solidFill>
                <a:latin typeface="Arial"/>
                <a:cs typeface="Arial"/>
              </a:rPr>
              <a:t>t</a:t>
            </a:r>
            <a:r>
              <a:rPr sz="1400" spc="-5" dirty="0" smtClean="0">
                <a:solidFill>
                  <a:srgbClr val="FFFFFF"/>
                </a:solidFill>
                <a:latin typeface="Arial"/>
                <a:cs typeface="Arial"/>
              </a:rPr>
              <a:t>e</a:t>
            </a:r>
            <a:r>
              <a:rPr sz="1400" spc="5" dirty="0" smtClean="0">
                <a:solidFill>
                  <a:srgbClr val="FFFFFF"/>
                </a:solidFill>
                <a:latin typeface="Arial"/>
                <a:cs typeface="Arial"/>
              </a:rPr>
              <a:t>c</a:t>
            </a:r>
            <a:r>
              <a:rPr sz="1400" spc="-5" dirty="0" smtClean="0">
                <a:solidFill>
                  <a:srgbClr val="FFFFFF"/>
                </a:solidFill>
                <a:latin typeface="Arial"/>
                <a:cs typeface="Arial"/>
              </a:rPr>
              <a:t>hno</a:t>
            </a:r>
            <a:r>
              <a:rPr sz="1400" spc="0" dirty="0" smtClean="0">
                <a:solidFill>
                  <a:srgbClr val="FFFFFF"/>
                </a:solidFill>
                <a:latin typeface="Arial"/>
                <a:cs typeface="Arial"/>
              </a:rPr>
              <a:t>l</a:t>
            </a:r>
            <a:r>
              <a:rPr sz="1400" spc="-5" dirty="0" smtClean="0">
                <a:solidFill>
                  <a:srgbClr val="FFFFFF"/>
                </a:solidFill>
                <a:latin typeface="Arial"/>
                <a:cs typeface="Arial"/>
              </a:rPr>
              <a:t>o</a:t>
            </a:r>
            <a:r>
              <a:rPr sz="1400" spc="-15" dirty="0" smtClean="0">
                <a:solidFill>
                  <a:srgbClr val="FFFFFF"/>
                </a:solidFill>
                <a:latin typeface="Arial"/>
                <a:cs typeface="Arial"/>
              </a:rPr>
              <a:t>g</a:t>
            </a:r>
            <a:r>
              <a:rPr sz="1400" spc="0" dirty="0" smtClean="0">
                <a:solidFill>
                  <a:srgbClr val="FFFFFF"/>
                </a:solidFill>
                <a:latin typeface="Arial"/>
                <a:cs typeface="Arial"/>
              </a:rPr>
              <a:t>i</a:t>
            </a:r>
            <a:r>
              <a:rPr sz="1400" spc="-5" dirty="0" smtClean="0">
                <a:solidFill>
                  <a:srgbClr val="FFFFFF"/>
                </a:solidFill>
                <a:latin typeface="Arial"/>
                <a:cs typeface="Arial"/>
              </a:rPr>
              <a:t>e</a:t>
            </a:r>
            <a:r>
              <a:rPr sz="1400" spc="0" dirty="0" smtClean="0">
                <a:solidFill>
                  <a:srgbClr val="FFFFFF"/>
                </a:solidFill>
                <a:latin typeface="Arial"/>
                <a:cs typeface="Arial"/>
              </a:rPr>
              <a:t>s</a:t>
            </a:r>
            <a:r>
              <a:rPr sz="1400" spc="-35" dirty="0" smtClean="0">
                <a:solidFill>
                  <a:srgbClr val="FFFFFF"/>
                </a:solidFill>
                <a:latin typeface="Arial"/>
                <a:cs typeface="Arial"/>
              </a:rPr>
              <a:t> </a:t>
            </a:r>
            <a:r>
              <a:rPr sz="1400" spc="-5" dirty="0" smtClean="0">
                <a:solidFill>
                  <a:srgbClr val="FFFFFF"/>
                </a:solidFill>
                <a:latin typeface="Arial"/>
                <a:cs typeface="Arial"/>
              </a:rPr>
              <a:t>an</a:t>
            </a:r>
            <a:r>
              <a:rPr sz="1400" spc="0" dirty="0" smtClean="0">
                <a:solidFill>
                  <a:srgbClr val="FFFFFF"/>
                </a:solidFill>
                <a:latin typeface="Arial"/>
                <a:cs typeface="Arial"/>
              </a:rPr>
              <a:t>d</a:t>
            </a:r>
            <a:r>
              <a:rPr sz="1400" spc="-20" dirty="0" smtClean="0">
                <a:solidFill>
                  <a:srgbClr val="FFFFFF"/>
                </a:solidFill>
                <a:latin typeface="Arial"/>
                <a:cs typeface="Arial"/>
              </a:rPr>
              <a:t> </a:t>
            </a:r>
            <a:r>
              <a:rPr sz="1400" spc="-5" dirty="0" smtClean="0">
                <a:solidFill>
                  <a:srgbClr val="FFFFFF"/>
                </a:solidFill>
                <a:latin typeface="Arial"/>
                <a:cs typeface="Arial"/>
              </a:rPr>
              <a:t>Pha</a:t>
            </a:r>
            <a:r>
              <a:rPr sz="1400" spc="0" dirty="0" smtClean="0">
                <a:solidFill>
                  <a:srgbClr val="FFFFFF"/>
                </a:solidFill>
                <a:latin typeface="Arial"/>
                <a:cs typeface="Arial"/>
              </a:rPr>
              <a:t>r</a:t>
            </a:r>
            <a:r>
              <a:rPr sz="1400" spc="-10" dirty="0" smtClean="0">
                <a:solidFill>
                  <a:srgbClr val="FFFFFF"/>
                </a:solidFill>
                <a:latin typeface="Arial"/>
                <a:cs typeface="Arial"/>
              </a:rPr>
              <a:t>m</a:t>
            </a:r>
            <a:r>
              <a:rPr sz="1400" spc="0" dirty="0" smtClean="0">
                <a:solidFill>
                  <a:srgbClr val="FFFFFF"/>
                </a:solidFill>
                <a:latin typeface="Arial"/>
                <a:cs typeface="Arial"/>
              </a:rPr>
              <a:t>a</a:t>
            </a:r>
            <a:r>
              <a:rPr sz="1400" spc="-30" dirty="0" smtClean="0">
                <a:solidFill>
                  <a:srgbClr val="FFFFFF"/>
                </a:solidFill>
                <a:latin typeface="Arial"/>
                <a:cs typeface="Arial"/>
              </a:rPr>
              <a:t> </a:t>
            </a:r>
            <a:r>
              <a:rPr sz="1400" spc="-5" dirty="0" smtClean="0">
                <a:solidFill>
                  <a:srgbClr val="FFFFFF"/>
                </a:solidFill>
                <a:latin typeface="Arial"/>
                <a:cs typeface="Arial"/>
              </a:rPr>
              <a:t>bu</a:t>
            </a:r>
            <a:r>
              <a:rPr sz="1400" spc="5" dirty="0" smtClean="0">
                <a:solidFill>
                  <a:srgbClr val="FFFFFF"/>
                </a:solidFill>
                <a:latin typeface="Arial"/>
                <a:cs typeface="Arial"/>
              </a:rPr>
              <a:t>s</a:t>
            </a:r>
            <a:r>
              <a:rPr sz="1400" spc="0" dirty="0" smtClean="0">
                <a:solidFill>
                  <a:srgbClr val="FFFFFF"/>
                </a:solidFill>
                <a:latin typeface="Arial"/>
                <a:cs typeface="Arial"/>
              </a:rPr>
              <a:t>i</a:t>
            </a:r>
            <a:r>
              <a:rPr sz="1400" spc="-5" dirty="0" smtClean="0">
                <a:solidFill>
                  <a:srgbClr val="FFFFFF"/>
                </a:solidFill>
                <a:latin typeface="Arial"/>
                <a:cs typeface="Arial"/>
              </a:rPr>
              <a:t>ne</a:t>
            </a:r>
            <a:r>
              <a:rPr sz="1400" spc="5" dirty="0" smtClean="0">
                <a:solidFill>
                  <a:srgbClr val="FFFFFF"/>
                </a:solidFill>
                <a:latin typeface="Arial"/>
                <a:cs typeface="Arial"/>
              </a:rPr>
              <a:t>s</a:t>
            </a:r>
            <a:r>
              <a:rPr sz="1400" spc="0" dirty="0" smtClean="0">
                <a:solidFill>
                  <a:srgbClr val="FFFFFF"/>
                </a:solidFill>
                <a:latin typeface="Arial"/>
                <a:cs typeface="Arial"/>
              </a:rPr>
              <a:t>s</a:t>
            </a:r>
            <a:r>
              <a:rPr sz="1400" spc="-35" dirty="0" smtClean="0">
                <a:solidFill>
                  <a:srgbClr val="FFFFFF"/>
                </a:solidFill>
                <a:latin typeface="Arial"/>
                <a:cs typeface="Arial"/>
              </a:rPr>
              <a:t> </a:t>
            </a:r>
            <a:r>
              <a:rPr sz="1400" spc="5" dirty="0" smtClean="0">
                <a:solidFill>
                  <a:srgbClr val="FFFFFF"/>
                </a:solidFill>
                <a:latin typeface="Arial"/>
                <a:cs typeface="Arial"/>
              </a:rPr>
              <a:t>t</a:t>
            </a:r>
            <a:r>
              <a:rPr sz="1400" spc="0" dirty="0" smtClean="0">
                <a:solidFill>
                  <a:srgbClr val="FFFFFF"/>
                </a:solidFill>
                <a:latin typeface="Arial"/>
                <a:cs typeface="Arial"/>
              </a:rPr>
              <a:t>o</a:t>
            </a:r>
            <a:r>
              <a:rPr sz="1400" spc="-20" dirty="0" smtClean="0">
                <a:solidFill>
                  <a:srgbClr val="FFFFFF"/>
                </a:solidFill>
                <a:latin typeface="Arial"/>
                <a:cs typeface="Arial"/>
              </a:rPr>
              <a:t> </a:t>
            </a:r>
            <a:r>
              <a:rPr sz="1400" spc="5" dirty="0" smtClean="0">
                <a:solidFill>
                  <a:srgbClr val="FFFFFF"/>
                </a:solidFill>
                <a:latin typeface="Arial"/>
                <a:cs typeface="Arial"/>
              </a:rPr>
              <a:t>t</a:t>
            </a:r>
            <a:r>
              <a:rPr sz="1400" spc="-5" dirty="0" smtClean="0">
                <a:solidFill>
                  <a:srgbClr val="FFFFFF"/>
                </a:solidFill>
                <a:latin typeface="Arial"/>
                <a:cs typeface="Arial"/>
              </a:rPr>
              <a:t>h</a:t>
            </a:r>
            <a:r>
              <a:rPr sz="1400" spc="0" dirty="0" smtClean="0">
                <a:solidFill>
                  <a:srgbClr val="FFFFFF"/>
                </a:solidFill>
                <a:latin typeface="Arial"/>
                <a:cs typeface="Arial"/>
              </a:rPr>
              <a:t>e</a:t>
            </a:r>
            <a:r>
              <a:rPr sz="1400" spc="-20" dirty="0" smtClean="0">
                <a:solidFill>
                  <a:srgbClr val="FFFFFF"/>
                </a:solidFill>
                <a:latin typeface="Arial"/>
                <a:cs typeface="Arial"/>
              </a:rPr>
              <a:t> </a:t>
            </a:r>
            <a:r>
              <a:rPr sz="1400" spc="5" dirty="0" smtClean="0">
                <a:solidFill>
                  <a:srgbClr val="FFFFFF"/>
                </a:solidFill>
                <a:latin typeface="Arial"/>
                <a:cs typeface="Arial"/>
              </a:rPr>
              <a:t>c</a:t>
            </a:r>
            <a:r>
              <a:rPr sz="1400" spc="-5" dirty="0" smtClean="0">
                <a:solidFill>
                  <a:srgbClr val="FFFFFF"/>
                </a:solidFill>
                <a:latin typeface="Arial"/>
                <a:cs typeface="Arial"/>
              </a:rPr>
              <a:t>on</a:t>
            </a:r>
            <a:r>
              <a:rPr sz="1400" spc="5" dirty="0" smtClean="0">
                <a:solidFill>
                  <a:srgbClr val="FFFFFF"/>
                </a:solidFill>
                <a:latin typeface="Arial"/>
                <a:cs typeface="Arial"/>
              </a:rPr>
              <a:t>s</a:t>
            </a:r>
            <a:r>
              <a:rPr sz="1400" spc="-5" dirty="0" smtClean="0">
                <a:solidFill>
                  <a:srgbClr val="FFFFFF"/>
                </a:solidFill>
                <a:latin typeface="Arial"/>
                <a:cs typeface="Arial"/>
              </a:rPr>
              <a:t>o</a:t>
            </a:r>
            <a:r>
              <a:rPr sz="1400" spc="0" dirty="0" smtClean="0">
                <a:solidFill>
                  <a:srgbClr val="FFFFFF"/>
                </a:solidFill>
                <a:latin typeface="Arial"/>
                <a:cs typeface="Arial"/>
              </a:rPr>
              <a:t>r</a:t>
            </a:r>
            <a:r>
              <a:rPr sz="1400" spc="-10" dirty="0" smtClean="0">
                <a:solidFill>
                  <a:srgbClr val="FFFFFF"/>
                </a:solidFill>
                <a:latin typeface="Arial"/>
                <a:cs typeface="Arial"/>
              </a:rPr>
              <a:t>t</a:t>
            </a:r>
            <a:r>
              <a:rPr sz="1400" spc="0" dirty="0" smtClean="0">
                <a:solidFill>
                  <a:srgbClr val="FFFFFF"/>
                </a:solidFill>
                <a:latin typeface="Arial"/>
                <a:cs typeface="Arial"/>
              </a:rPr>
              <a:t>i</a:t>
            </a:r>
            <a:r>
              <a:rPr sz="1400" spc="-5" dirty="0" smtClean="0">
                <a:solidFill>
                  <a:srgbClr val="FFFFFF"/>
                </a:solidFill>
                <a:latin typeface="Arial"/>
                <a:cs typeface="Arial"/>
              </a:rPr>
              <a:t>u</a:t>
            </a:r>
            <a:r>
              <a:rPr sz="1400" spc="-20" dirty="0" smtClean="0">
                <a:solidFill>
                  <a:srgbClr val="FFFFFF"/>
                </a:solidFill>
                <a:latin typeface="Arial"/>
                <a:cs typeface="Arial"/>
              </a:rPr>
              <a:t>m</a:t>
            </a:r>
            <a:r>
              <a:rPr sz="1400" spc="0" dirty="0" smtClean="0">
                <a:solidFill>
                  <a:srgbClr val="FFFFFF"/>
                </a:solidFill>
                <a:latin typeface="Arial"/>
                <a:cs typeface="Arial"/>
              </a:rPr>
              <a:t>.</a:t>
            </a:r>
            <a:endParaRPr sz="1400">
              <a:latin typeface="Arial"/>
              <a:cs typeface="Arial"/>
            </a:endParaRPr>
          </a:p>
          <a:p>
            <a:pPr marL="698500" marR="13970" lvl="1" indent="-228600" algn="just">
              <a:lnSpc>
                <a:spcPts val="1510"/>
              </a:lnSpc>
              <a:spcBef>
                <a:spcPts val="335"/>
              </a:spcBef>
              <a:buClr>
                <a:srgbClr val="FFFFFF"/>
              </a:buClr>
              <a:buFont typeface="Arial"/>
              <a:buChar char="•"/>
              <a:tabLst>
                <a:tab pos="697865" algn="l"/>
              </a:tabLst>
            </a:pPr>
            <a:r>
              <a:rPr sz="1400" spc="-5" dirty="0" smtClean="0">
                <a:solidFill>
                  <a:srgbClr val="FFFFFF"/>
                </a:solidFill>
                <a:latin typeface="Arial"/>
                <a:cs typeface="Arial"/>
              </a:rPr>
              <a:t>G</a:t>
            </a:r>
            <a:r>
              <a:rPr sz="1400" spc="-10" dirty="0" smtClean="0">
                <a:solidFill>
                  <a:srgbClr val="FFFFFF"/>
                </a:solidFill>
                <a:latin typeface="Arial"/>
                <a:cs typeface="Arial"/>
              </a:rPr>
              <a:t>D</a:t>
            </a:r>
            <a:r>
              <a:rPr sz="1400" spc="5" dirty="0" smtClean="0">
                <a:solidFill>
                  <a:srgbClr val="FFFFFF"/>
                </a:solidFill>
                <a:latin typeface="Arial"/>
                <a:cs typeface="Arial"/>
              </a:rPr>
              <a:t>I</a:t>
            </a:r>
            <a:r>
              <a:rPr sz="1400" spc="0" dirty="0" smtClean="0">
                <a:solidFill>
                  <a:srgbClr val="FFFFFF"/>
                </a:solidFill>
                <a:latin typeface="Arial"/>
                <a:cs typeface="Arial"/>
              </a:rPr>
              <a:t>H </a:t>
            </a:r>
            <a:r>
              <a:rPr sz="1400" spc="-15" dirty="0" smtClean="0">
                <a:solidFill>
                  <a:srgbClr val="FFFFFF"/>
                </a:solidFill>
                <a:latin typeface="Arial"/>
                <a:cs typeface="Arial"/>
              </a:rPr>
              <a:t>G</a:t>
            </a:r>
            <a:r>
              <a:rPr sz="1400" spc="-5" dirty="0" smtClean="0">
                <a:solidFill>
                  <a:srgbClr val="FFFFFF"/>
                </a:solidFill>
                <a:latin typeface="Arial"/>
                <a:cs typeface="Arial"/>
              </a:rPr>
              <a:t>o</a:t>
            </a:r>
            <a:r>
              <a:rPr sz="1400" spc="0" dirty="0" smtClean="0">
                <a:solidFill>
                  <a:srgbClr val="FFFFFF"/>
                </a:solidFill>
                <a:latin typeface="Arial"/>
                <a:cs typeface="Arial"/>
              </a:rPr>
              <a:t>ld</a:t>
            </a:r>
            <a:r>
              <a:rPr sz="1400" spc="-10" dirty="0" smtClean="0">
                <a:solidFill>
                  <a:srgbClr val="FFFFFF"/>
                </a:solidFill>
                <a:latin typeface="Arial"/>
                <a:cs typeface="Arial"/>
              </a:rPr>
              <a:t> </a:t>
            </a:r>
            <a:r>
              <a:rPr sz="1400" spc="0" dirty="0" smtClean="0">
                <a:solidFill>
                  <a:srgbClr val="FFFFFF"/>
                </a:solidFill>
                <a:latin typeface="Arial"/>
                <a:cs typeface="Arial"/>
              </a:rPr>
              <a:t>B</a:t>
            </a:r>
            <a:r>
              <a:rPr sz="1400" spc="-5" dirty="0" smtClean="0">
                <a:solidFill>
                  <a:srgbClr val="FFFFFF"/>
                </a:solidFill>
                <a:latin typeface="Arial"/>
                <a:cs typeface="Arial"/>
              </a:rPr>
              <a:t>u</a:t>
            </a:r>
            <a:r>
              <a:rPr sz="1400" spc="0" dirty="0" smtClean="0">
                <a:solidFill>
                  <a:srgbClr val="FFFFFF"/>
                </a:solidFill>
                <a:latin typeface="Arial"/>
                <a:cs typeface="Arial"/>
              </a:rPr>
              <a:t>lli</a:t>
            </a:r>
            <a:r>
              <a:rPr sz="1400" spc="-15" dirty="0" smtClean="0">
                <a:solidFill>
                  <a:srgbClr val="FFFFFF"/>
                </a:solidFill>
                <a:latin typeface="Arial"/>
                <a:cs typeface="Arial"/>
              </a:rPr>
              <a:t>o</a:t>
            </a:r>
            <a:r>
              <a:rPr sz="1400" spc="0" dirty="0" smtClean="0">
                <a:solidFill>
                  <a:srgbClr val="FFFFFF"/>
                </a:solidFill>
                <a:latin typeface="Arial"/>
                <a:cs typeface="Arial"/>
              </a:rPr>
              <a:t>n</a:t>
            </a:r>
            <a:r>
              <a:rPr sz="1400" spc="-10" dirty="0" smtClean="0">
                <a:solidFill>
                  <a:srgbClr val="FFFFFF"/>
                </a:solidFill>
                <a:latin typeface="Arial"/>
                <a:cs typeface="Arial"/>
              </a:rPr>
              <a:t> I</a:t>
            </a:r>
            <a:r>
              <a:rPr sz="1400" spc="-5" dirty="0" smtClean="0">
                <a:solidFill>
                  <a:srgbClr val="FFFFFF"/>
                </a:solidFill>
                <a:latin typeface="Arial"/>
                <a:cs typeface="Arial"/>
              </a:rPr>
              <a:t>n</a:t>
            </a:r>
            <a:r>
              <a:rPr sz="1400" spc="-20" dirty="0" smtClean="0">
                <a:solidFill>
                  <a:srgbClr val="FFFFFF"/>
                </a:solidFill>
                <a:latin typeface="Arial"/>
                <a:cs typeface="Arial"/>
              </a:rPr>
              <a:t>v</a:t>
            </a:r>
            <a:r>
              <a:rPr sz="1400" spc="-5" dirty="0" smtClean="0">
                <a:solidFill>
                  <a:srgbClr val="FFFFFF"/>
                </a:solidFill>
                <a:latin typeface="Arial"/>
                <a:cs typeface="Arial"/>
              </a:rPr>
              <a:t>e</a:t>
            </a:r>
            <a:r>
              <a:rPr sz="1400" spc="5" dirty="0" smtClean="0">
                <a:solidFill>
                  <a:srgbClr val="FFFFFF"/>
                </a:solidFill>
                <a:latin typeface="Arial"/>
                <a:cs typeface="Arial"/>
              </a:rPr>
              <a:t>st</a:t>
            </a:r>
            <a:r>
              <a:rPr sz="1400" spc="-10" dirty="0" smtClean="0">
                <a:solidFill>
                  <a:srgbClr val="FFFFFF"/>
                </a:solidFill>
                <a:latin typeface="Arial"/>
                <a:cs typeface="Arial"/>
              </a:rPr>
              <a:t>m</a:t>
            </a:r>
            <a:r>
              <a:rPr sz="1400" spc="-15" dirty="0" smtClean="0">
                <a:solidFill>
                  <a:srgbClr val="FFFFFF"/>
                </a:solidFill>
                <a:latin typeface="Arial"/>
                <a:cs typeface="Arial"/>
              </a:rPr>
              <a:t>en</a:t>
            </a:r>
            <a:r>
              <a:rPr sz="1400" spc="0" dirty="0" smtClean="0">
                <a:solidFill>
                  <a:srgbClr val="FFFFFF"/>
                </a:solidFill>
                <a:latin typeface="Arial"/>
                <a:cs typeface="Arial"/>
              </a:rPr>
              <a:t>t </a:t>
            </a:r>
            <a:r>
              <a:rPr sz="1400" spc="-5" dirty="0" smtClean="0">
                <a:solidFill>
                  <a:srgbClr val="FFFFFF"/>
                </a:solidFill>
                <a:latin typeface="Arial"/>
                <a:cs typeface="Arial"/>
              </a:rPr>
              <a:t>L</a:t>
            </a:r>
            <a:r>
              <a:rPr sz="1400" spc="-10" dirty="0" smtClean="0">
                <a:solidFill>
                  <a:srgbClr val="FFFFFF"/>
                </a:solidFill>
                <a:latin typeface="Arial"/>
                <a:cs typeface="Arial"/>
              </a:rPr>
              <a:t>t</a:t>
            </a:r>
            <a:r>
              <a:rPr sz="1400" spc="0" dirty="0" smtClean="0">
                <a:solidFill>
                  <a:srgbClr val="FFFFFF"/>
                </a:solidFill>
                <a:latin typeface="Arial"/>
                <a:cs typeface="Arial"/>
              </a:rPr>
              <a:t>d</a:t>
            </a:r>
            <a:r>
              <a:rPr sz="1400" spc="-10" dirty="0" smtClean="0">
                <a:solidFill>
                  <a:srgbClr val="FFFFFF"/>
                </a:solidFill>
                <a:latin typeface="Arial"/>
                <a:cs typeface="Arial"/>
              </a:rPr>
              <a:t> </a:t>
            </a:r>
            <a:r>
              <a:rPr sz="1400" spc="-5" dirty="0" smtClean="0">
                <a:solidFill>
                  <a:srgbClr val="FFFFFF"/>
                </a:solidFill>
                <a:latin typeface="Arial"/>
                <a:cs typeface="Arial"/>
              </a:rPr>
              <a:t>a</a:t>
            </a:r>
            <a:r>
              <a:rPr sz="1400" spc="-15" dirty="0" smtClean="0">
                <a:solidFill>
                  <a:srgbClr val="FFFFFF"/>
                </a:solidFill>
                <a:latin typeface="Arial"/>
                <a:cs typeface="Arial"/>
              </a:rPr>
              <a:t>n</a:t>
            </a:r>
            <a:r>
              <a:rPr sz="1400" spc="0" dirty="0" smtClean="0">
                <a:solidFill>
                  <a:srgbClr val="FFFFFF"/>
                </a:solidFill>
                <a:latin typeface="Arial"/>
                <a:cs typeface="Arial"/>
              </a:rPr>
              <a:t>d</a:t>
            </a:r>
            <a:r>
              <a:rPr sz="1400" spc="-10" dirty="0" smtClean="0">
                <a:solidFill>
                  <a:srgbClr val="FFFFFF"/>
                </a:solidFill>
                <a:latin typeface="Arial"/>
                <a:cs typeface="Arial"/>
              </a:rPr>
              <a:t> </a:t>
            </a:r>
            <a:r>
              <a:rPr sz="1400" spc="-5" dirty="0" smtClean="0">
                <a:solidFill>
                  <a:srgbClr val="FFFFFF"/>
                </a:solidFill>
                <a:latin typeface="Arial"/>
                <a:cs typeface="Arial"/>
              </a:rPr>
              <a:t>G</a:t>
            </a:r>
            <a:r>
              <a:rPr sz="1400" spc="-10" dirty="0" smtClean="0">
                <a:solidFill>
                  <a:srgbClr val="FFFFFF"/>
                </a:solidFill>
                <a:latin typeface="Arial"/>
                <a:cs typeface="Arial"/>
              </a:rPr>
              <a:t>D</a:t>
            </a:r>
            <a:r>
              <a:rPr sz="1400" spc="5" dirty="0" smtClean="0">
                <a:solidFill>
                  <a:srgbClr val="FFFFFF"/>
                </a:solidFill>
                <a:latin typeface="Arial"/>
                <a:cs typeface="Arial"/>
              </a:rPr>
              <a:t>I</a:t>
            </a:r>
            <a:r>
              <a:rPr sz="1400" spc="0" dirty="0" smtClean="0">
                <a:solidFill>
                  <a:srgbClr val="FFFFFF"/>
                </a:solidFill>
                <a:latin typeface="Arial"/>
                <a:cs typeface="Arial"/>
              </a:rPr>
              <a:t>H </a:t>
            </a:r>
            <a:r>
              <a:rPr sz="1400" spc="-20" dirty="0" smtClean="0">
                <a:solidFill>
                  <a:srgbClr val="FFFFFF"/>
                </a:solidFill>
                <a:latin typeface="Arial"/>
                <a:cs typeface="Arial"/>
              </a:rPr>
              <a:t>w</a:t>
            </a:r>
            <a:r>
              <a:rPr sz="1400" spc="0" dirty="0" smtClean="0">
                <a:solidFill>
                  <a:srgbClr val="FFFFFF"/>
                </a:solidFill>
                <a:latin typeface="Arial"/>
                <a:cs typeface="Arial"/>
              </a:rPr>
              <a:t>ill</a:t>
            </a:r>
            <a:r>
              <a:rPr sz="1400" spc="5" dirty="0" smtClean="0">
                <a:solidFill>
                  <a:srgbClr val="FFFFFF"/>
                </a:solidFill>
                <a:latin typeface="Arial"/>
                <a:cs typeface="Arial"/>
              </a:rPr>
              <a:t> s</a:t>
            </a:r>
            <a:r>
              <a:rPr sz="1400" spc="-5" dirty="0" smtClean="0">
                <a:solidFill>
                  <a:srgbClr val="FFFFFF"/>
                </a:solidFill>
                <a:latin typeface="Arial"/>
                <a:cs typeface="Arial"/>
              </a:rPr>
              <a:t>u</a:t>
            </a:r>
            <a:r>
              <a:rPr sz="1400" spc="-15" dirty="0" smtClean="0">
                <a:solidFill>
                  <a:srgbClr val="FFFFFF"/>
                </a:solidFill>
                <a:latin typeface="Arial"/>
                <a:cs typeface="Arial"/>
              </a:rPr>
              <a:t>p</a:t>
            </a:r>
            <a:r>
              <a:rPr sz="1400" spc="-5" dirty="0" smtClean="0">
                <a:solidFill>
                  <a:srgbClr val="FFFFFF"/>
                </a:solidFill>
                <a:latin typeface="Arial"/>
                <a:cs typeface="Arial"/>
              </a:rPr>
              <a:t>p</a:t>
            </a:r>
            <a:r>
              <a:rPr sz="1400" spc="-15" dirty="0" smtClean="0">
                <a:solidFill>
                  <a:srgbClr val="FFFFFF"/>
                </a:solidFill>
                <a:latin typeface="Arial"/>
                <a:cs typeface="Arial"/>
              </a:rPr>
              <a:t>o</a:t>
            </a:r>
            <a:r>
              <a:rPr sz="1400" spc="0" dirty="0" smtClean="0">
                <a:solidFill>
                  <a:srgbClr val="FFFFFF"/>
                </a:solidFill>
                <a:latin typeface="Arial"/>
                <a:cs typeface="Arial"/>
              </a:rPr>
              <a:t>rt </a:t>
            </a:r>
            <a:r>
              <a:rPr sz="1400" spc="-15" dirty="0" smtClean="0">
                <a:solidFill>
                  <a:srgbClr val="FFFFFF"/>
                </a:solidFill>
                <a:latin typeface="Arial"/>
                <a:cs typeface="Arial"/>
              </a:rPr>
              <a:t>S</a:t>
            </a:r>
            <a:r>
              <a:rPr sz="1400" spc="0" dirty="0" smtClean="0">
                <a:solidFill>
                  <a:srgbClr val="FFFFFF"/>
                </a:solidFill>
                <a:latin typeface="Arial"/>
                <a:cs typeface="Arial"/>
              </a:rPr>
              <a:t>C </a:t>
            </a:r>
            <a:r>
              <a:rPr sz="1400" spc="-10" dirty="0" smtClean="0">
                <a:solidFill>
                  <a:srgbClr val="FFFFFF"/>
                </a:solidFill>
                <a:latin typeface="Arial"/>
                <a:cs typeface="Arial"/>
              </a:rPr>
              <a:t>C</a:t>
            </a:r>
            <a:r>
              <a:rPr sz="1400" spc="-5" dirty="0" smtClean="0">
                <a:solidFill>
                  <a:srgbClr val="FFFFFF"/>
                </a:solidFill>
                <a:latin typeface="Arial"/>
                <a:cs typeface="Arial"/>
              </a:rPr>
              <a:t>o</a:t>
            </a:r>
            <a:r>
              <a:rPr sz="1400" spc="0" dirty="0" smtClean="0">
                <a:solidFill>
                  <a:srgbClr val="FFFFFF"/>
                </a:solidFill>
                <a:latin typeface="Arial"/>
                <a:cs typeface="Arial"/>
              </a:rPr>
              <a:t>rp</a:t>
            </a:r>
            <a:r>
              <a:rPr sz="1400" spc="-10" dirty="0" smtClean="0">
                <a:solidFill>
                  <a:srgbClr val="FFFFFF"/>
                </a:solidFill>
                <a:latin typeface="Arial"/>
                <a:cs typeface="Arial"/>
              </a:rPr>
              <a:t> </a:t>
            </a:r>
            <a:r>
              <a:rPr sz="1400" spc="-5" dirty="0" smtClean="0">
                <a:solidFill>
                  <a:srgbClr val="FFFFFF"/>
                </a:solidFill>
                <a:latin typeface="Arial"/>
                <a:cs typeface="Arial"/>
              </a:rPr>
              <a:t>o</a:t>
            </a:r>
            <a:r>
              <a:rPr sz="1400" spc="0" dirty="0" smtClean="0">
                <a:solidFill>
                  <a:srgbClr val="FFFFFF"/>
                </a:solidFill>
                <a:latin typeface="Arial"/>
                <a:cs typeface="Arial"/>
              </a:rPr>
              <a:t>n</a:t>
            </a:r>
            <a:r>
              <a:rPr sz="1400" spc="-20" dirty="0" smtClean="0">
                <a:solidFill>
                  <a:srgbClr val="FFFFFF"/>
                </a:solidFill>
                <a:latin typeface="Arial"/>
                <a:cs typeface="Arial"/>
              </a:rPr>
              <a:t> </a:t>
            </a:r>
            <a:r>
              <a:rPr sz="1400" spc="5" dirty="0" smtClean="0">
                <a:solidFill>
                  <a:srgbClr val="FFFFFF"/>
                </a:solidFill>
                <a:latin typeface="Arial"/>
                <a:cs typeface="Arial"/>
              </a:rPr>
              <a:t>t</a:t>
            </a:r>
            <a:r>
              <a:rPr sz="1400" spc="-15" dirty="0" smtClean="0">
                <a:solidFill>
                  <a:srgbClr val="FFFFFF"/>
                </a:solidFill>
                <a:latin typeface="Arial"/>
                <a:cs typeface="Arial"/>
              </a:rPr>
              <a:t>h</a:t>
            </a:r>
            <a:r>
              <a:rPr sz="1400" spc="0" dirty="0" smtClean="0">
                <a:solidFill>
                  <a:srgbClr val="FFFFFF"/>
                </a:solidFill>
                <a:latin typeface="Arial"/>
                <a:cs typeface="Arial"/>
              </a:rPr>
              <a:t>e</a:t>
            </a:r>
            <a:r>
              <a:rPr sz="1400" spc="-10" dirty="0" smtClean="0">
                <a:solidFill>
                  <a:srgbClr val="FFFFFF"/>
                </a:solidFill>
                <a:latin typeface="Arial"/>
                <a:cs typeface="Arial"/>
              </a:rPr>
              <a:t> </a:t>
            </a:r>
            <a:r>
              <a:rPr sz="1400" spc="-5" dirty="0" smtClean="0">
                <a:solidFill>
                  <a:srgbClr val="FFFFFF"/>
                </a:solidFill>
                <a:latin typeface="Arial"/>
                <a:cs typeface="Arial"/>
              </a:rPr>
              <a:t>e</a:t>
            </a:r>
            <a:r>
              <a:rPr sz="1400" spc="-20" dirty="0" smtClean="0">
                <a:solidFill>
                  <a:srgbClr val="FFFFFF"/>
                </a:solidFill>
                <a:latin typeface="Arial"/>
                <a:cs typeface="Arial"/>
              </a:rPr>
              <a:t>x</a:t>
            </a:r>
            <a:r>
              <a:rPr sz="1400" spc="0" dirty="0" smtClean="0">
                <a:solidFill>
                  <a:srgbClr val="FFFFFF"/>
                </a:solidFill>
                <a:latin typeface="Arial"/>
                <a:cs typeface="Arial"/>
              </a:rPr>
              <a:t>i</a:t>
            </a:r>
            <a:r>
              <a:rPr sz="1400" spc="5" dirty="0" smtClean="0">
                <a:solidFill>
                  <a:srgbClr val="FFFFFF"/>
                </a:solidFill>
                <a:latin typeface="Arial"/>
                <a:cs typeface="Arial"/>
              </a:rPr>
              <a:t>st</a:t>
            </a:r>
            <a:r>
              <a:rPr sz="1400" spc="0" dirty="0" smtClean="0">
                <a:solidFill>
                  <a:srgbClr val="FFFFFF"/>
                </a:solidFill>
                <a:latin typeface="Arial"/>
                <a:cs typeface="Arial"/>
              </a:rPr>
              <a:t>i</a:t>
            </a:r>
            <a:r>
              <a:rPr sz="1400" spc="-5" dirty="0" smtClean="0">
                <a:solidFill>
                  <a:srgbClr val="FFFFFF"/>
                </a:solidFill>
                <a:latin typeface="Arial"/>
                <a:cs typeface="Arial"/>
              </a:rPr>
              <a:t>n</a:t>
            </a:r>
            <a:r>
              <a:rPr sz="1400" spc="0" dirty="0" smtClean="0">
                <a:solidFill>
                  <a:srgbClr val="FFFFFF"/>
                </a:solidFill>
                <a:latin typeface="Arial"/>
                <a:cs typeface="Arial"/>
              </a:rPr>
              <a:t>g</a:t>
            </a:r>
            <a:r>
              <a:rPr sz="1400" spc="-10" dirty="0" smtClean="0">
                <a:solidFill>
                  <a:srgbClr val="FFFFFF"/>
                </a:solidFill>
                <a:latin typeface="Arial"/>
                <a:cs typeface="Arial"/>
              </a:rPr>
              <a:t> </a:t>
            </a:r>
            <a:r>
              <a:rPr sz="1400" spc="5" dirty="0" smtClean="0">
                <a:solidFill>
                  <a:srgbClr val="FFFFFF"/>
                </a:solidFill>
                <a:latin typeface="Arial"/>
                <a:cs typeface="Arial"/>
              </a:rPr>
              <a:t>s</a:t>
            </a:r>
            <a:r>
              <a:rPr sz="1400" spc="-5" dirty="0" smtClean="0">
                <a:solidFill>
                  <a:srgbClr val="FFFFFF"/>
                </a:solidFill>
                <a:latin typeface="Arial"/>
                <a:cs typeface="Arial"/>
              </a:rPr>
              <a:t>a</a:t>
            </a:r>
            <a:r>
              <a:rPr sz="1400" spc="-15" dirty="0" smtClean="0">
                <a:solidFill>
                  <a:srgbClr val="FFFFFF"/>
                </a:solidFill>
                <a:latin typeface="Arial"/>
                <a:cs typeface="Arial"/>
              </a:rPr>
              <a:t>les </a:t>
            </a:r>
            <a:r>
              <a:rPr sz="1400" spc="-5" dirty="0" smtClean="0">
                <a:solidFill>
                  <a:srgbClr val="FFFFFF"/>
                </a:solidFill>
                <a:latin typeface="Arial"/>
                <a:cs typeface="Arial"/>
              </a:rPr>
              <a:t>o</a:t>
            </a:r>
            <a:r>
              <a:rPr sz="1400" spc="0" dirty="0" smtClean="0">
                <a:solidFill>
                  <a:srgbClr val="FFFFFF"/>
                </a:solidFill>
                <a:latin typeface="Arial"/>
                <a:cs typeface="Arial"/>
              </a:rPr>
              <a:t>f </a:t>
            </a:r>
            <a:r>
              <a:rPr sz="1400" spc="-5" dirty="0" smtClean="0">
                <a:solidFill>
                  <a:srgbClr val="FFFFFF"/>
                </a:solidFill>
                <a:latin typeface="Arial"/>
                <a:cs typeface="Arial"/>
              </a:rPr>
              <a:t> </a:t>
            </a:r>
            <a:r>
              <a:rPr sz="1400" spc="-15" dirty="0" smtClean="0">
                <a:solidFill>
                  <a:srgbClr val="FFFFFF"/>
                </a:solidFill>
                <a:latin typeface="Arial"/>
                <a:cs typeface="Arial"/>
              </a:rPr>
              <a:t>1</a:t>
            </a:r>
            <a:r>
              <a:rPr sz="1400" spc="-10" dirty="0" smtClean="0">
                <a:solidFill>
                  <a:srgbClr val="FFFFFF"/>
                </a:solidFill>
                <a:latin typeface="Arial"/>
                <a:cs typeface="Arial"/>
              </a:rPr>
              <a:t>,</a:t>
            </a:r>
            <a:r>
              <a:rPr sz="1400" spc="-5" dirty="0" smtClean="0">
                <a:solidFill>
                  <a:srgbClr val="FFFFFF"/>
                </a:solidFill>
                <a:latin typeface="Arial"/>
                <a:cs typeface="Arial"/>
              </a:rPr>
              <a:t>00</a:t>
            </a:r>
            <a:r>
              <a:rPr sz="1400" spc="0" dirty="0" smtClean="0">
                <a:solidFill>
                  <a:srgbClr val="FFFFFF"/>
                </a:solidFill>
                <a:latin typeface="Arial"/>
                <a:cs typeface="Arial"/>
              </a:rPr>
              <a:t>0 </a:t>
            </a:r>
            <a:r>
              <a:rPr sz="1400" spc="-10" dirty="0" smtClean="0">
                <a:solidFill>
                  <a:srgbClr val="FFFFFF"/>
                </a:solidFill>
                <a:latin typeface="Arial"/>
                <a:cs typeface="Arial"/>
              </a:rPr>
              <a:t> </a:t>
            </a:r>
            <a:r>
              <a:rPr sz="1400" spc="-15" dirty="0" smtClean="0">
                <a:solidFill>
                  <a:srgbClr val="FFFFFF"/>
                </a:solidFill>
                <a:latin typeface="Arial"/>
                <a:cs typeface="Arial"/>
              </a:rPr>
              <a:t>K</a:t>
            </a:r>
            <a:r>
              <a:rPr sz="1400" spc="-5" dirty="0" smtClean="0">
                <a:solidFill>
                  <a:srgbClr val="FFFFFF"/>
                </a:solidFill>
                <a:latin typeface="Arial"/>
                <a:cs typeface="Arial"/>
              </a:rPr>
              <a:t>g</a:t>
            </a:r>
            <a:r>
              <a:rPr sz="1400" spc="0" dirty="0" smtClean="0">
                <a:solidFill>
                  <a:srgbClr val="FFFFFF"/>
                </a:solidFill>
                <a:latin typeface="Arial"/>
                <a:cs typeface="Arial"/>
              </a:rPr>
              <a:t>s </a:t>
            </a:r>
            <a:r>
              <a:rPr sz="1400" spc="-20" dirty="0" smtClean="0">
                <a:solidFill>
                  <a:srgbClr val="FFFFFF"/>
                </a:solidFill>
                <a:latin typeface="Arial"/>
                <a:cs typeface="Arial"/>
              </a:rPr>
              <a:t> </a:t>
            </a:r>
            <a:r>
              <a:rPr sz="1400" spc="-5" dirty="0" smtClean="0">
                <a:solidFill>
                  <a:srgbClr val="FFFFFF"/>
                </a:solidFill>
                <a:latin typeface="Arial"/>
                <a:cs typeface="Arial"/>
              </a:rPr>
              <a:t>o</a:t>
            </a:r>
            <a:r>
              <a:rPr sz="1400" spc="0" dirty="0" smtClean="0">
                <a:solidFill>
                  <a:srgbClr val="FFFFFF"/>
                </a:solidFill>
                <a:latin typeface="Arial"/>
                <a:cs typeface="Arial"/>
              </a:rPr>
              <a:t>f </a:t>
            </a:r>
            <a:r>
              <a:rPr sz="1400" spc="-20" dirty="0" smtClean="0">
                <a:solidFill>
                  <a:srgbClr val="FFFFFF"/>
                </a:solidFill>
                <a:latin typeface="Arial"/>
                <a:cs typeface="Arial"/>
              </a:rPr>
              <a:t> </a:t>
            </a:r>
            <a:r>
              <a:rPr sz="1400" spc="0" dirty="0" smtClean="0">
                <a:solidFill>
                  <a:srgbClr val="FFFFFF"/>
                </a:solidFill>
                <a:latin typeface="Arial"/>
                <a:cs typeface="Arial"/>
              </a:rPr>
              <a:t>G</a:t>
            </a:r>
            <a:r>
              <a:rPr sz="1400" spc="-5" dirty="0" smtClean="0">
                <a:solidFill>
                  <a:srgbClr val="FFFFFF"/>
                </a:solidFill>
                <a:latin typeface="Arial"/>
                <a:cs typeface="Arial"/>
              </a:rPr>
              <a:t>o</a:t>
            </a:r>
            <a:r>
              <a:rPr sz="1400" spc="0" dirty="0" smtClean="0">
                <a:solidFill>
                  <a:srgbClr val="FFFFFF"/>
                </a:solidFill>
                <a:latin typeface="Arial"/>
                <a:cs typeface="Arial"/>
              </a:rPr>
              <a:t>ld </a:t>
            </a:r>
            <a:r>
              <a:rPr sz="1400" spc="-15" dirty="0" smtClean="0">
                <a:solidFill>
                  <a:srgbClr val="FFFFFF"/>
                </a:solidFill>
                <a:latin typeface="Arial"/>
                <a:cs typeface="Arial"/>
              </a:rPr>
              <a:t> d</a:t>
            </a:r>
            <a:r>
              <a:rPr sz="1400" spc="-5" dirty="0" smtClean="0">
                <a:solidFill>
                  <a:srgbClr val="FFFFFF"/>
                </a:solidFill>
                <a:latin typeface="Arial"/>
                <a:cs typeface="Arial"/>
              </a:rPr>
              <a:t>o</a:t>
            </a:r>
            <a:r>
              <a:rPr sz="1400" spc="-15" dirty="0" smtClean="0">
                <a:solidFill>
                  <a:srgbClr val="FFFFFF"/>
                </a:solidFill>
                <a:latin typeface="Arial"/>
                <a:cs typeface="Arial"/>
              </a:rPr>
              <a:t>r</a:t>
            </a:r>
            <a:r>
              <a:rPr sz="1400" spc="0" dirty="0" smtClean="0">
                <a:solidFill>
                  <a:srgbClr val="FFFFFF"/>
                </a:solidFill>
                <a:latin typeface="Arial"/>
                <a:cs typeface="Arial"/>
              </a:rPr>
              <a:t>e </a:t>
            </a:r>
            <a:r>
              <a:rPr sz="1400" spc="-15" dirty="0" smtClean="0">
                <a:solidFill>
                  <a:srgbClr val="FFFFFF"/>
                </a:solidFill>
                <a:latin typeface="Arial"/>
                <a:cs typeface="Arial"/>
              </a:rPr>
              <a:t> a</a:t>
            </a:r>
            <a:r>
              <a:rPr sz="1400" spc="0" dirty="0" smtClean="0">
                <a:solidFill>
                  <a:srgbClr val="FFFFFF"/>
                </a:solidFill>
                <a:latin typeface="Arial"/>
                <a:cs typeface="Arial"/>
              </a:rPr>
              <a:t>t </a:t>
            </a:r>
            <a:r>
              <a:rPr sz="1400" spc="-5" dirty="0" smtClean="0">
                <a:solidFill>
                  <a:srgbClr val="FFFFFF"/>
                </a:solidFill>
                <a:latin typeface="Arial"/>
                <a:cs typeface="Arial"/>
              </a:rPr>
              <a:t> </a:t>
            </a:r>
            <a:r>
              <a:rPr sz="1400" spc="0" dirty="0" smtClean="0">
                <a:solidFill>
                  <a:srgbClr val="FFFFFF"/>
                </a:solidFill>
                <a:latin typeface="Arial"/>
                <a:cs typeface="Arial"/>
              </a:rPr>
              <a:t>a </a:t>
            </a:r>
            <a:r>
              <a:rPr sz="1400" spc="-15" dirty="0" smtClean="0">
                <a:solidFill>
                  <a:srgbClr val="FFFFFF"/>
                </a:solidFill>
                <a:latin typeface="Arial"/>
                <a:cs typeface="Arial"/>
              </a:rPr>
              <a:t> 2</a:t>
            </a:r>
            <a:r>
              <a:rPr sz="1400" spc="0" dirty="0" smtClean="0">
                <a:solidFill>
                  <a:srgbClr val="FFFFFF"/>
                </a:solidFill>
                <a:latin typeface="Arial"/>
                <a:cs typeface="Arial"/>
              </a:rPr>
              <a:t>0% </a:t>
            </a:r>
            <a:r>
              <a:rPr sz="1400" spc="-15" dirty="0" smtClean="0">
                <a:solidFill>
                  <a:srgbClr val="FFFFFF"/>
                </a:solidFill>
                <a:latin typeface="Arial"/>
                <a:cs typeface="Arial"/>
              </a:rPr>
              <a:t> </a:t>
            </a:r>
            <a:r>
              <a:rPr sz="1400" spc="-5" dirty="0" smtClean="0">
                <a:solidFill>
                  <a:srgbClr val="FFFFFF"/>
                </a:solidFill>
                <a:latin typeface="Arial"/>
                <a:cs typeface="Arial"/>
              </a:rPr>
              <a:t>d</a:t>
            </a:r>
            <a:r>
              <a:rPr sz="1400" spc="0" dirty="0" smtClean="0">
                <a:solidFill>
                  <a:srgbClr val="FFFFFF"/>
                </a:solidFill>
                <a:latin typeface="Arial"/>
                <a:cs typeface="Arial"/>
              </a:rPr>
              <a:t>i</a:t>
            </a:r>
            <a:r>
              <a:rPr sz="1400" spc="-10" dirty="0" smtClean="0">
                <a:solidFill>
                  <a:srgbClr val="FFFFFF"/>
                </a:solidFill>
                <a:latin typeface="Arial"/>
                <a:cs typeface="Arial"/>
              </a:rPr>
              <a:t>s</a:t>
            </a:r>
            <a:r>
              <a:rPr sz="1400" spc="5" dirty="0" smtClean="0">
                <a:solidFill>
                  <a:srgbClr val="FFFFFF"/>
                </a:solidFill>
                <a:latin typeface="Arial"/>
                <a:cs typeface="Arial"/>
              </a:rPr>
              <a:t>c</a:t>
            </a:r>
            <a:r>
              <a:rPr sz="1400" spc="-15" dirty="0" smtClean="0">
                <a:solidFill>
                  <a:srgbClr val="FFFFFF"/>
                </a:solidFill>
                <a:latin typeface="Arial"/>
                <a:cs typeface="Arial"/>
              </a:rPr>
              <a:t>o</a:t>
            </a:r>
            <a:r>
              <a:rPr sz="1400" spc="-5" dirty="0" smtClean="0">
                <a:solidFill>
                  <a:srgbClr val="FFFFFF"/>
                </a:solidFill>
                <a:latin typeface="Arial"/>
                <a:cs typeface="Arial"/>
              </a:rPr>
              <a:t>u</a:t>
            </a:r>
            <a:r>
              <a:rPr sz="1400" spc="-15" dirty="0" smtClean="0">
                <a:solidFill>
                  <a:srgbClr val="FFFFFF"/>
                </a:solidFill>
                <a:latin typeface="Arial"/>
                <a:cs typeface="Arial"/>
              </a:rPr>
              <a:t>n</a:t>
            </a:r>
            <a:r>
              <a:rPr sz="1400" spc="0" dirty="0" smtClean="0">
                <a:solidFill>
                  <a:srgbClr val="FFFFFF"/>
                </a:solidFill>
                <a:latin typeface="Arial"/>
                <a:cs typeface="Arial"/>
              </a:rPr>
              <a:t>t </a:t>
            </a:r>
            <a:r>
              <a:rPr sz="1400" spc="-10" dirty="0" smtClean="0">
                <a:solidFill>
                  <a:srgbClr val="FFFFFF"/>
                </a:solidFill>
                <a:latin typeface="Arial"/>
                <a:cs typeface="Arial"/>
              </a:rPr>
              <a:t> </a:t>
            </a:r>
            <a:r>
              <a:rPr sz="1400" spc="-15" dirty="0" smtClean="0">
                <a:solidFill>
                  <a:srgbClr val="FFFFFF"/>
                </a:solidFill>
                <a:latin typeface="Arial"/>
                <a:cs typeface="Arial"/>
              </a:rPr>
              <a:t>o</a:t>
            </a:r>
            <a:r>
              <a:rPr sz="1400" spc="-10" dirty="0" smtClean="0">
                <a:solidFill>
                  <a:srgbClr val="FFFFFF"/>
                </a:solidFill>
                <a:latin typeface="Arial"/>
                <a:cs typeface="Arial"/>
              </a:rPr>
              <a:t>f</a:t>
            </a:r>
            <a:r>
              <a:rPr sz="1400" spc="0" dirty="0" smtClean="0">
                <a:solidFill>
                  <a:srgbClr val="FFFFFF"/>
                </a:solidFill>
                <a:latin typeface="Arial"/>
                <a:cs typeface="Arial"/>
              </a:rPr>
              <a:t>f </a:t>
            </a:r>
            <a:r>
              <a:rPr sz="1400" spc="-5" dirty="0" smtClean="0">
                <a:solidFill>
                  <a:srgbClr val="FFFFFF"/>
                </a:solidFill>
                <a:latin typeface="Arial"/>
                <a:cs typeface="Arial"/>
              </a:rPr>
              <a:t> </a:t>
            </a:r>
            <a:r>
              <a:rPr sz="1400" spc="-15" dirty="0" smtClean="0">
                <a:solidFill>
                  <a:srgbClr val="FFFFFF"/>
                </a:solidFill>
                <a:latin typeface="Arial"/>
                <a:cs typeface="Arial"/>
              </a:rPr>
              <a:t>L</a:t>
            </a:r>
            <a:r>
              <a:rPr sz="1400" spc="-5" dirty="0" smtClean="0">
                <a:solidFill>
                  <a:srgbClr val="FFFFFF"/>
                </a:solidFill>
                <a:latin typeface="Arial"/>
                <a:cs typeface="Arial"/>
              </a:rPr>
              <a:t>B</a:t>
            </a:r>
            <a:r>
              <a:rPr sz="1400" spc="-10" dirty="0" smtClean="0">
                <a:solidFill>
                  <a:srgbClr val="FFFFFF"/>
                </a:solidFill>
                <a:latin typeface="Arial"/>
                <a:cs typeface="Arial"/>
              </a:rPr>
              <a:t>M</a:t>
            </a:r>
            <a:r>
              <a:rPr sz="1400" spc="0" dirty="0" smtClean="0">
                <a:solidFill>
                  <a:srgbClr val="FFFFFF"/>
                </a:solidFill>
                <a:latin typeface="Arial"/>
                <a:cs typeface="Arial"/>
              </a:rPr>
              <a:t>A  </a:t>
            </a:r>
            <a:r>
              <a:rPr sz="1400" spc="-15" dirty="0" smtClean="0">
                <a:solidFill>
                  <a:srgbClr val="FFFFFF"/>
                </a:solidFill>
                <a:latin typeface="Arial"/>
                <a:cs typeface="Arial"/>
              </a:rPr>
              <a:t>p</a:t>
            </a:r>
            <a:r>
              <a:rPr sz="1400" spc="0" dirty="0" smtClean="0">
                <a:solidFill>
                  <a:srgbClr val="FFFFFF"/>
                </a:solidFill>
                <a:latin typeface="Arial"/>
                <a:cs typeface="Arial"/>
              </a:rPr>
              <a:t>ri</a:t>
            </a:r>
            <a:r>
              <a:rPr sz="1400" spc="5" dirty="0" smtClean="0">
                <a:solidFill>
                  <a:srgbClr val="FFFFFF"/>
                </a:solidFill>
                <a:latin typeface="Arial"/>
                <a:cs typeface="Arial"/>
              </a:rPr>
              <a:t>c</a:t>
            </a:r>
            <a:r>
              <a:rPr sz="1400" spc="-15" dirty="0" smtClean="0">
                <a:solidFill>
                  <a:srgbClr val="FFFFFF"/>
                </a:solidFill>
                <a:latin typeface="Arial"/>
                <a:cs typeface="Arial"/>
              </a:rPr>
              <a:t>i</a:t>
            </a:r>
            <a:r>
              <a:rPr sz="1400" spc="0" dirty="0" smtClean="0">
                <a:solidFill>
                  <a:srgbClr val="FFFFFF"/>
                </a:solidFill>
                <a:latin typeface="Arial"/>
                <a:cs typeface="Arial"/>
              </a:rPr>
              <a:t>ng </a:t>
            </a:r>
            <a:r>
              <a:rPr sz="1400" spc="-15" dirty="0" smtClean="0">
                <a:solidFill>
                  <a:srgbClr val="FFFFFF"/>
                </a:solidFill>
                <a:latin typeface="Arial"/>
                <a:cs typeface="Arial"/>
              </a:rPr>
              <a:t> d</a:t>
            </a:r>
            <a:r>
              <a:rPr sz="1400" spc="0" dirty="0" smtClean="0">
                <a:solidFill>
                  <a:srgbClr val="FFFFFF"/>
                </a:solidFill>
                <a:latin typeface="Arial"/>
                <a:cs typeface="Arial"/>
              </a:rPr>
              <a:t>eli</a:t>
            </a:r>
            <a:r>
              <a:rPr sz="1400" spc="-10" dirty="0" smtClean="0">
                <a:solidFill>
                  <a:srgbClr val="FFFFFF"/>
                </a:solidFill>
                <a:latin typeface="Arial"/>
                <a:cs typeface="Arial"/>
              </a:rPr>
              <a:t>v</a:t>
            </a:r>
            <a:r>
              <a:rPr sz="1400" spc="0" dirty="0" smtClean="0">
                <a:solidFill>
                  <a:srgbClr val="FFFFFF"/>
                </a:solidFill>
                <a:latin typeface="Arial"/>
                <a:cs typeface="Arial"/>
              </a:rPr>
              <a:t>er</a:t>
            </a:r>
            <a:r>
              <a:rPr sz="1400" spc="-15" dirty="0" smtClean="0">
                <a:solidFill>
                  <a:srgbClr val="FFFFFF"/>
                </a:solidFill>
                <a:latin typeface="Arial"/>
                <a:cs typeface="Arial"/>
              </a:rPr>
              <a:t>e</a:t>
            </a:r>
            <a:r>
              <a:rPr sz="1400" spc="0" dirty="0" smtClean="0">
                <a:solidFill>
                  <a:srgbClr val="FFFFFF"/>
                </a:solidFill>
                <a:latin typeface="Arial"/>
                <a:cs typeface="Arial"/>
              </a:rPr>
              <a:t>d </a:t>
            </a:r>
            <a:r>
              <a:rPr sz="1400" spc="-15" dirty="0" smtClean="0">
                <a:solidFill>
                  <a:srgbClr val="FFFFFF"/>
                </a:solidFill>
                <a:latin typeface="Arial"/>
                <a:cs typeface="Arial"/>
              </a:rPr>
              <a:t> </a:t>
            </a:r>
            <a:r>
              <a:rPr sz="1400" spc="-10" dirty="0" smtClean="0">
                <a:solidFill>
                  <a:srgbClr val="FFFFFF"/>
                </a:solidFill>
                <a:latin typeface="Arial"/>
                <a:cs typeface="Arial"/>
              </a:rPr>
              <a:t>t</a:t>
            </a:r>
            <a:r>
              <a:rPr sz="1400" spc="0" dirty="0" smtClean="0">
                <a:solidFill>
                  <a:srgbClr val="FFFFFF"/>
                </a:solidFill>
                <a:latin typeface="Arial"/>
                <a:cs typeface="Arial"/>
              </a:rPr>
              <a:t>o </a:t>
            </a:r>
            <a:r>
              <a:rPr sz="1400" spc="-15" dirty="0" smtClean="0">
                <a:solidFill>
                  <a:srgbClr val="FFFFFF"/>
                </a:solidFill>
                <a:latin typeface="Arial"/>
                <a:cs typeface="Arial"/>
              </a:rPr>
              <a:t> our </a:t>
            </a:r>
            <a:r>
              <a:rPr sz="1400" spc="5" dirty="0" smtClean="0">
                <a:solidFill>
                  <a:srgbClr val="FFFFFF"/>
                </a:solidFill>
                <a:latin typeface="Arial"/>
                <a:cs typeface="Arial"/>
              </a:rPr>
              <a:t>c</a:t>
            </a:r>
            <a:r>
              <a:rPr sz="1400" spc="-5" dirty="0" smtClean="0">
                <a:solidFill>
                  <a:srgbClr val="FFFFFF"/>
                </a:solidFill>
                <a:latin typeface="Arial"/>
                <a:cs typeface="Arial"/>
              </a:rPr>
              <a:t>on</a:t>
            </a:r>
            <a:r>
              <a:rPr sz="1400" spc="5" dirty="0" smtClean="0">
                <a:solidFill>
                  <a:srgbClr val="FFFFFF"/>
                </a:solidFill>
                <a:latin typeface="Arial"/>
                <a:cs typeface="Arial"/>
              </a:rPr>
              <a:t>s</a:t>
            </a:r>
            <a:r>
              <a:rPr sz="1400" spc="-5" dirty="0" smtClean="0">
                <a:solidFill>
                  <a:srgbClr val="FFFFFF"/>
                </a:solidFill>
                <a:latin typeface="Arial"/>
                <a:cs typeface="Arial"/>
              </a:rPr>
              <a:t>o</a:t>
            </a:r>
            <a:r>
              <a:rPr sz="1400" spc="0" dirty="0" smtClean="0">
                <a:solidFill>
                  <a:srgbClr val="FFFFFF"/>
                </a:solidFill>
                <a:latin typeface="Arial"/>
                <a:cs typeface="Arial"/>
              </a:rPr>
              <a:t>r</a:t>
            </a:r>
            <a:r>
              <a:rPr sz="1400" spc="-10" dirty="0" smtClean="0">
                <a:solidFill>
                  <a:srgbClr val="FFFFFF"/>
                </a:solidFill>
                <a:latin typeface="Arial"/>
                <a:cs typeface="Arial"/>
              </a:rPr>
              <a:t>t</a:t>
            </a:r>
            <a:r>
              <a:rPr sz="1400" spc="0" dirty="0" smtClean="0">
                <a:solidFill>
                  <a:srgbClr val="FFFFFF"/>
                </a:solidFill>
                <a:latin typeface="Arial"/>
                <a:cs typeface="Arial"/>
              </a:rPr>
              <a:t>i</a:t>
            </a:r>
            <a:r>
              <a:rPr sz="1400" spc="-5" dirty="0" smtClean="0">
                <a:solidFill>
                  <a:srgbClr val="FFFFFF"/>
                </a:solidFill>
                <a:latin typeface="Arial"/>
                <a:cs typeface="Arial"/>
              </a:rPr>
              <a:t>u</a:t>
            </a:r>
            <a:r>
              <a:rPr sz="1400" spc="0" dirty="0" smtClean="0">
                <a:solidFill>
                  <a:srgbClr val="FFFFFF"/>
                </a:solidFill>
                <a:latin typeface="Arial"/>
                <a:cs typeface="Arial"/>
              </a:rPr>
              <a:t>m</a:t>
            </a:r>
            <a:r>
              <a:rPr sz="1400" spc="-50" dirty="0" smtClean="0">
                <a:solidFill>
                  <a:srgbClr val="FFFFFF"/>
                </a:solidFill>
                <a:latin typeface="Arial"/>
                <a:cs typeface="Arial"/>
              </a:rPr>
              <a:t> </a:t>
            </a:r>
            <a:r>
              <a:rPr sz="1400" spc="-5" dirty="0" smtClean="0">
                <a:solidFill>
                  <a:srgbClr val="FFFFFF"/>
                </a:solidFill>
                <a:latin typeface="Arial"/>
                <a:cs typeface="Arial"/>
              </a:rPr>
              <a:t>o</a:t>
            </a:r>
            <a:r>
              <a:rPr sz="1400" spc="0" dirty="0" smtClean="0">
                <a:solidFill>
                  <a:srgbClr val="FFFFFF"/>
                </a:solidFill>
                <a:latin typeface="Arial"/>
                <a:cs typeface="Arial"/>
              </a:rPr>
              <a:t>f</a:t>
            </a:r>
            <a:r>
              <a:rPr sz="1400" spc="-15" dirty="0" smtClean="0">
                <a:solidFill>
                  <a:srgbClr val="FFFFFF"/>
                </a:solidFill>
                <a:latin typeface="Arial"/>
                <a:cs typeface="Arial"/>
              </a:rPr>
              <a:t> </a:t>
            </a:r>
            <a:r>
              <a:rPr sz="1400" spc="0" dirty="0" smtClean="0">
                <a:solidFill>
                  <a:srgbClr val="FFFFFF"/>
                </a:solidFill>
                <a:latin typeface="Arial"/>
                <a:cs typeface="Arial"/>
              </a:rPr>
              <a:t>r</a:t>
            </a:r>
            <a:r>
              <a:rPr sz="1400" spc="-5" dirty="0" smtClean="0">
                <a:solidFill>
                  <a:srgbClr val="FFFFFF"/>
                </a:solidFill>
                <a:latin typeface="Arial"/>
                <a:cs typeface="Arial"/>
              </a:rPr>
              <a:t>e</a:t>
            </a:r>
            <a:r>
              <a:rPr sz="1400" spc="5" dirty="0" smtClean="0">
                <a:solidFill>
                  <a:srgbClr val="FFFFFF"/>
                </a:solidFill>
                <a:latin typeface="Arial"/>
                <a:cs typeface="Arial"/>
              </a:rPr>
              <a:t>f</a:t>
            </a:r>
            <a:r>
              <a:rPr sz="1400" spc="0" dirty="0" smtClean="0">
                <a:solidFill>
                  <a:srgbClr val="FFFFFF"/>
                </a:solidFill>
                <a:latin typeface="Arial"/>
                <a:cs typeface="Arial"/>
              </a:rPr>
              <a:t>i</a:t>
            </a:r>
            <a:r>
              <a:rPr sz="1400" spc="-5" dirty="0" smtClean="0">
                <a:solidFill>
                  <a:srgbClr val="FFFFFF"/>
                </a:solidFill>
                <a:latin typeface="Arial"/>
                <a:cs typeface="Arial"/>
              </a:rPr>
              <a:t>ne</a:t>
            </a:r>
            <a:r>
              <a:rPr sz="1400" spc="0" dirty="0" smtClean="0">
                <a:solidFill>
                  <a:srgbClr val="FFFFFF"/>
                </a:solidFill>
                <a:latin typeface="Arial"/>
                <a:cs typeface="Arial"/>
              </a:rPr>
              <a:t>ri</a:t>
            </a:r>
            <a:r>
              <a:rPr sz="1400" spc="-5" dirty="0" smtClean="0">
                <a:solidFill>
                  <a:srgbClr val="FFFFFF"/>
                </a:solidFill>
                <a:latin typeface="Arial"/>
                <a:cs typeface="Arial"/>
              </a:rPr>
              <a:t>es</a:t>
            </a:r>
            <a:endParaRPr sz="1400">
              <a:latin typeface="Arial"/>
              <a:cs typeface="Arial"/>
            </a:endParaRPr>
          </a:p>
          <a:p>
            <a:pPr marL="698500" marR="12700" lvl="1" indent="-229235" algn="just">
              <a:lnSpc>
                <a:spcPts val="1510"/>
              </a:lnSpc>
              <a:spcBef>
                <a:spcPts val="335"/>
              </a:spcBef>
              <a:buClr>
                <a:srgbClr val="FFFFFF"/>
              </a:buClr>
              <a:buFont typeface="Arial"/>
              <a:buChar char="•"/>
              <a:tabLst>
                <a:tab pos="697865" algn="l"/>
              </a:tabLst>
            </a:pPr>
            <a:r>
              <a:rPr sz="1400" spc="-5" dirty="0" smtClean="0">
                <a:solidFill>
                  <a:srgbClr val="FFFFFF"/>
                </a:solidFill>
                <a:latin typeface="Arial"/>
                <a:cs typeface="Arial"/>
              </a:rPr>
              <a:t>G</a:t>
            </a:r>
            <a:r>
              <a:rPr sz="1400" spc="-10" dirty="0" smtClean="0">
                <a:solidFill>
                  <a:srgbClr val="FFFFFF"/>
                </a:solidFill>
                <a:latin typeface="Arial"/>
                <a:cs typeface="Arial"/>
              </a:rPr>
              <a:t>D</a:t>
            </a:r>
            <a:r>
              <a:rPr sz="1400" spc="5" dirty="0" smtClean="0">
                <a:solidFill>
                  <a:srgbClr val="FFFFFF"/>
                </a:solidFill>
                <a:latin typeface="Arial"/>
                <a:cs typeface="Arial"/>
              </a:rPr>
              <a:t>I</a:t>
            </a:r>
            <a:r>
              <a:rPr sz="1400" spc="0" dirty="0" smtClean="0">
                <a:solidFill>
                  <a:srgbClr val="FFFFFF"/>
                </a:solidFill>
                <a:latin typeface="Arial"/>
                <a:cs typeface="Arial"/>
              </a:rPr>
              <a:t>H</a:t>
            </a:r>
            <a:r>
              <a:rPr sz="1400" spc="130" dirty="0" smtClean="0">
                <a:solidFill>
                  <a:srgbClr val="FFFFFF"/>
                </a:solidFill>
                <a:latin typeface="Arial"/>
                <a:cs typeface="Arial"/>
              </a:rPr>
              <a:t> </a:t>
            </a:r>
            <a:r>
              <a:rPr sz="1400" spc="-20" dirty="0" smtClean="0">
                <a:solidFill>
                  <a:srgbClr val="FFFFFF"/>
                </a:solidFill>
                <a:latin typeface="Arial"/>
                <a:cs typeface="Arial"/>
              </a:rPr>
              <a:t>w</a:t>
            </a:r>
            <a:r>
              <a:rPr sz="1400" spc="0" dirty="0" smtClean="0">
                <a:solidFill>
                  <a:srgbClr val="FFFFFF"/>
                </a:solidFill>
                <a:latin typeface="Arial"/>
                <a:cs typeface="Arial"/>
              </a:rPr>
              <a:t>ill</a:t>
            </a:r>
            <a:r>
              <a:rPr sz="1400" spc="125" dirty="0" smtClean="0">
                <a:solidFill>
                  <a:srgbClr val="FFFFFF"/>
                </a:solidFill>
                <a:latin typeface="Arial"/>
                <a:cs typeface="Arial"/>
              </a:rPr>
              <a:t> </a:t>
            </a:r>
            <a:r>
              <a:rPr sz="1400" spc="-5" dirty="0" smtClean="0">
                <a:solidFill>
                  <a:srgbClr val="FFFFFF"/>
                </a:solidFill>
                <a:latin typeface="Arial"/>
                <a:cs typeface="Arial"/>
              </a:rPr>
              <a:t>a</a:t>
            </a:r>
            <a:r>
              <a:rPr sz="1400" spc="-10" dirty="0" smtClean="0">
                <a:solidFill>
                  <a:srgbClr val="FFFFFF"/>
                </a:solidFill>
                <a:latin typeface="Arial"/>
                <a:cs typeface="Arial"/>
              </a:rPr>
              <a:t>s</a:t>
            </a:r>
            <a:r>
              <a:rPr sz="1400" spc="5" dirty="0" smtClean="0">
                <a:solidFill>
                  <a:srgbClr val="FFFFFF"/>
                </a:solidFill>
                <a:latin typeface="Arial"/>
                <a:cs typeface="Arial"/>
              </a:rPr>
              <a:t>s</a:t>
            </a:r>
            <a:r>
              <a:rPr sz="1400" spc="0" dirty="0" smtClean="0">
                <a:solidFill>
                  <a:srgbClr val="FFFFFF"/>
                </a:solidFill>
                <a:latin typeface="Arial"/>
                <a:cs typeface="Arial"/>
              </a:rPr>
              <a:t>i</a:t>
            </a:r>
            <a:r>
              <a:rPr sz="1400" spc="-10" dirty="0" smtClean="0">
                <a:solidFill>
                  <a:srgbClr val="FFFFFF"/>
                </a:solidFill>
                <a:latin typeface="Arial"/>
                <a:cs typeface="Arial"/>
              </a:rPr>
              <a:t>s</a:t>
            </a:r>
            <a:r>
              <a:rPr sz="1400" spc="0" dirty="0" smtClean="0">
                <a:solidFill>
                  <a:srgbClr val="FFFFFF"/>
                </a:solidFill>
                <a:latin typeface="Arial"/>
                <a:cs typeface="Arial"/>
              </a:rPr>
              <a:t>t</a:t>
            </a:r>
            <a:r>
              <a:rPr sz="1400" spc="130" dirty="0" smtClean="0">
                <a:solidFill>
                  <a:srgbClr val="FFFFFF"/>
                </a:solidFill>
                <a:latin typeface="Arial"/>
                <a:cs typeface="Arial"/>
              </a:rPr>
              <a:t> </a:t>
            </a:r>
            <a:r>
              <a:rPr sz="1400" spc="-15" dirty="0" smtClean="0">
                <a:solidFill>
                  <a:srgbClr val="FFFFFF"/>
                </a:solidFill>
                <a:latin typeface="Arial"/>
                <a:cs typeface="Arial"/>
              </a:rPr>
              <a:t>S</a:t>
            </a:r>
            <a:r>
              <a:rPr sz="1400" spc="0" dirty="0" smtClean="0">
                <a:solidFill>
                  <a:srgbClr val="FFFFFF"/>
                </a:solidFill>
                <a:latin typeface="Arial"/>
                <a:cs typeface="Arial"/>
              </a:rPr>
              <a:t>C</a:t>
            </a:r>
            <a:r>
              <a:rPr sz="1400" spc="130" dirty="0" smtClean="0">
                <a:solidFill>
                  <a:srgbClr val="FFFFFF"/>
                </a:solidFill>
                <a:latin typeface="Arial"/>
                <a:cs typeface="Arial"/>
              </a:rPr>
              <a:t> </a:t>
            </a:r>
            <a:r>
              <a:rPr sz="1400" spc="-10" dirty="0" smtClean="0">
                <a:solidFill>
                  <a:srgbClr val="FFFFFF"/>
                </a:solidFill>
                <a:latin typeface="Arial"/>
                <a:cs typeface="Arial"/>
              </a:rPr>
              <a:t>C</a:t>
            </a:r>
            <a:r>
              <a:rPr sz="1400" spc="-5" dirty="0" smtClean="0">
                <a:solidFill>
                  <a:srgbClr val="FFFFFF"/>
                </a:solidFill>
                <a:latin typeface="Arial"/>
                <a:cs typeface="Arial"/>
              </a:rPr>
              <a:t>o</a:t>
            </a:r>
            <a:r>
              <a:rPr sz="1400" spc="-15" dirty="0" smtClean="0">
                <a:solidFill>
                  <a:srgbClr val="FFFFFF"/>
                </a:solidFill>
                <a:latin typeface="Arial"/>
                <a:cs typeface="Arial"/>
              </a:rPr>
              <a:t>r</a:t>
            </a:r>
            <a:r>
              <a:rPr sz="1400" spc="0" dirty="0" smtClean="0">
                <a:solidFill>
                  <a:srgbClr val="FFFFFF"/>
                </a:solidFill>
                <a:latin typeface="Arial"/>
                <a:cs typeface="Arial"/>
              </a:rPr>
              <a:t>p</a:t>
            </a:r>
            <a:r>
              <a:rPr sz="1400" spc="125" dirty="0" smtClean="0">
                <a:solidFill>
                  <a:srgbClr val="FFFFFF"/>
                </a:solidFill>
                <a:latin typeface="Arial"/>
                <a:cs typeface="Arial"/>
              </a:rPr>
              <a:t> </a:t>
            </a:r>
            <a:r>
              <a:rPr sz="1400" spc="0" dirty="0" smtClean="0">
                <a:solidFill>
                  <a:srgbClr val="FFFFFF"/>
                </a:solidFill>
                <a:latin typeface="Arial"/>
                <a:cs typeface="Arial"/>
              </a:rPr>
              <a:t>in</a:t>
            </a:r>
            <a:r>
              <a:rPr sz="1400" spc="110" dirty="0" smtClean="0">
                <a:solidFill>
                  <a:srgbClr val="FFFFFF"/>
                </a:solidFill>
                <a:latin typeface="Arial"/>
                <a:cs typeface="Arial"/>
              </a:rPr>
              <a:t> </a:t>
            </a:r>
            <a:r>
              <a:rPr sz="1400" spc="-5" dirty="0" smtClean="0">
                <a:solidFill>
                  <a:srgbClr val="FFFFFF"/>
                </a:solidFill>
                <a:latin typeface="Arial"/>
                <a:cs typeface="Arial"/>
              </a:rPr>
              <a:t>e</a:t>
            </a:r>
            <a:r>
              <a:rPr sz="1400" spc="-15" dirty="0" smtClean="0">
                <a:solidFill>
                  <a:srgbClr val="FFFFFF"/>
                </a:solidFill>
                <a:latin typeface="Arial"/>
                <a:cs typeface="Arial"/>
              </a:rPr>
              <a:t>q</a:t>
            </a:r>
            <a:r>
              <a:rPr sz="1400" spc="-5" dirty="0" smtClean="0">
                <a:solidFill>
                  <a:srgbClr val="FFFFFF"/>
                </a:solidFill>
                <a:latin typeface="Arial"/>
                <a:cs typeface="Arial"/>
              </a:rPr>
              <a:t>u</a:t>
            </a:r>
            <a:r>
              <a:rPr sz="1400" spc="0" dirty="0" smtClean="0">
                <a:solidFill>
                  <a:srgbClr val="FFFFFF"/>
                </a:solidFill>
                <a:latin typeface="Arial"/>
                <a:cs typeface="Arial"/>
              </a:rPr>
              <a:t>i</a:t>
            </a:r>
            <a:r>
              <a:rPr sz="1400" spc="-5" dirty="0" smtClean="0">
                <a:solidFill>
                  <a:srgbClr val="FFFFFF"/>
                </a:solidFill>
                <a:latin typeface="Arial"/>
                <a:cs typeface="Arial"/>
              </a:rPr>
              <a:t>p</a:t>
            </a:r>
            <a:r>
              <a:rPr sz="1400" spc="-10" dirty="0" smtClean="0">
                <a:solidFill>
                  <a:srgbClr val="FFFFFF"/>
                </a:solidFill>
                <a:latin typeface="Arial"/>
                <a:cs typeface="Arial"/>
              </a:rPr>
              <a:t>m</a:t>
            </a:r>
            <a:r>
              <a:rPr sz="1400" spc="-15" dirty="0" smtClean="0">
                <a:solidFill>
                  <a:srgbClr val="FFFFFF"/>
                </a:solidFill>
                <a:latin typeface="Arial"/>
                <a:cs typeface="Arial"/>
              </a:rPr>
              <a:t>e</a:t>
            </a:r>
            <a:r>
              <a:rPr sz="1400" spc="-5" dirty="0" smtClean="0">
                <a:solidFill>
                  <a:srgbClr val="FFFFFF"/>
                </a:solidFill>
                <a:latin typeface="Arial"/>
                <a:cs typeface="Arial"/>
              </a:rPr>
              <a:t>n</a:t>
            </a:r>
            <a:r>
              <a:rPr sz="1400" spc="0" dirty="0" smtClean="0">
                <a:solidFill>
                  <a:srgbClr val="FFFFFF"/>
                </a:solidFill>
                <a:latin typeface="Arial"/>
                <a:cs typeface="Arial"/>
              </a:rPr>
              <a:t>t</a:t>
            </a:r>
            <a:r>
              <a:rPr sz="1400" spc="120" dirty="0" smtClean="0">
                <a:solidFill>
                  <a:srgbClr val="FFFFFF"/>
                </a:solidFill>
                <a:latin typeface="Arial"/>
                <a:cs typeface="Arial"/>
              </a:rPr>
              <a:t> </a:t>
            </a:r>
            <a:r>
              <a:rPr sz="1400" spc="-5" dirty="0" smtClean="0">
                <a:solidFill>
                  <a:srgbClr val="FFFFFF"/>
                </a:solidFill>
                <a:latin typeface="Arial"/>
                <a:cs typeface="Arial"/>
              </a:rPr>
              <a:t>p</a:t>
            </a:r>
            <a:r>
              <a:rPr sz="1400" spc="-15" dirty="0" smtClean="0">
                <a:solidFill>
                  <a:srgbClr val="FFFFFF"/>
                </a:solidFill>
                <a:latin typeface="Arial"/>
                <a:cs typeface="Arial"/>
              </a:rPr>
              <a:t>r</a:t>
            </a:r>
            <a:r>
              <a:rPr sz="1400" spc="-5" dirty="0" smtClean="0">
                <a:solidFill>
                  <a:srgbClr val="FFFFFF"/>
                </a:solidFill>
                <a:latin typeface="Arial"/>
                <a:cs typeface="Arial"/>
              </a:rPr>
              <a:t>o</a:t>
            </a:r>
            <a:r>
              <a:rPr sz="1400" spc="-10" dirty="0" smtClean="0">
                <a:solidFill>
                  <a:srgbClr val="FFFFFF"/>
                </a:solidFill>
                <a:latin typeface="Arial"/>
                <a:cs typeface="Arial"/>
              </a:rPr>
              <a:t>c</a:t>
            </a:r>
            <a:r>
              <a:rPr sz="1400" spc="-5" dirty="0" smtClean="0">
                <a:solidFill>
                  <a:srgbClr val="FFFFFF"/>
                </a:solidFill>
                <a:latin typeface="Arial"/>
                <a:cs typeface="Arial"/>
              </a:rPr>
              <a:t>u</a:t>
            </a:r>
            <a:r>
              <a:rPr sz="1400" spc="-15" dirty="0" smtClean="0">
                <a:solidFill>
                  <a:srgbClr val="FFFFFF"/>
                </a:solidFill>
                <a:latin typeface="Arial"/>
                <a:cs typeface="Arial"/>
              </a:rPr>
              <a:t>r</a:t>
            </a:r>
            <a:r>
              <a:rPr sz="1400" spc="-5" dirty="0" smtClean="0">
                <a:solidFill>
                  <a:srgbClr val="FFFFFF"/>
                </a:solidFill>
                <a:latin typeface="Arial"/>
                <a:cs typeface="Arial"/>
              </a:rPr>
              <a:t>e</a:t>
            </a:r>
            <a:r>
              <a:rPr sz="1400" spc="-10" dirty="0" smtClean="0">
                <a:solidFill>
                  <a:srgbClr val="FFFFFF"/>
                </a:solidFill>
                <a:latin typeface="Arial"/>
                <a:cs typeface="Arial"/>
              </a:rPr>
              <a:t>m</a:t>
            </a:r>
            <a:r>
              <a:rPr sz="1400" spc="-5" dirty="0" smtClean="0">
                <a:solidFill>
                  <a:srgbClr val="FFFFFF"/>
                </a:solidFill>
                <a:latin typeface="Arial"/>
                <a:cs typeface="Arial"/>
              </a:rPr>
              <a:t>e</a:t>
            </a:r>
            <a:r>
              <a:rPr sz="1400" spc="-15" dirty="0" smtClean="0">
                <a:solidFill>
                  <a:srgbClr val="FFFFFF"/>
                </a:solidFill>
                <a:latin typeface="Arial"/>
                <a:cs typeface="Arial"/>
              </a:rPr>
              <a:t>n</a:t>
            </a:r>
            <a:r>
              <a:rPr sz="1400" spc="0" dirty="0" smtClean="0">
                <a:solidFill>
                  <a:srgbClr val="FFFFFF"/>
                </a:solidFill>
                <a:latin typeface="Arial"/>
                <a:cs typeface="Arial"/>
              </a:rPr>
              <a:t>t</a:t>
            </a:r>
            <a:r>
              <a:rPr sz="1400" spc="120" dirty="0" smtClean="0">
                <a:solidFill>
                  <a:srgbClr val="FFFFFF"/>
                </a:solidFill>
                <a:latin typeface="Arial"/>
                <a:cs typeface="Arial"/>
              </a:rPr>
              <a:t> </a:t>
            </a:r>
            <a:r>
              <a:rPr sz="1400" spc="-5" dirty="0" smtClean="0">
                <a:solidFill>
                  <a:srgbClr val="FFFFFF"/>
                </a:solidFill>
                <a:latin typeface="Arial"/>
                <a:cs typeface="Arial"/>
              </a:rPr>
              <a:t>a</a:t>
            </a:r>
            <a:r>
              <a:rPr sz="1400" spc="-15" dirty="0" smtClean="0">
                <a:solidFill>
                  <a:srgbClr val="FFFFFF"/>
                </a:solidFill>
                <a:latin typeface="Arial"/>
                <a:cs typeface="Arial"/>
              </a:rPr>
              <a:t>n</a:t>
            </a:r>
            <a:r>
              <a:rPr sz="1400" spc="0" dirty="0" smtClean="0">
                <a:solidFill>
                  <a:srgbClr val="FFFFFF"/>
                </a:solidFill>
                <a:latin typeface="Arial"/>
                <a:cs typeface="Arial"/>
              </a:rPr>
              <a:t>d</a:t>
            </a:r>
            <a:r>
              <a:rPr sz="1400" spc="125" dirty="0" smtClean="0">
                <a:solidFill>
                  <a:srgbClr val="FFFFFF"/>
                </a:solidFill>
                <a:latin typeface="Arial"/>
                <a:cs typeface="Arial"/>
              </a:rPr>
              <a:t> </a:t>
            </a:r>
            <a:r>
              <a:rPr sz="1400" spc="0" dirty="0" smtClean="0">
                <a:solidFill>
                  <a:srgbClr val="FFFFFF"/>
                </a:solidFill>
                <a:latin typeface="Arial"/>
                <a:cs typeface="Arial"/>
              </a:rPr>
              <a:t>i</a:t>
            </a:r>
            <a:r>
              <a:rPr sz="1400" spc="-5" dirty="0" smtClean="0">
                <a:solidFill>
                  <a:srgbClr val="FFFFFF"/>
                </a:solidFill>
                <a:latin typeface="Arial"/>
                <a:cs typeface="Arial"/>
              </a:rPr>
              <a:t>n</a:t>
            </a:r>
            <a:r>
              <a:rPr sz="1400" spc="-20" dirty="0" smtClean="0">
                <a:solidFill>
                  <a:srgbClr val="FFFFFF"/>
                </a:solidFill>
                <a:latin typeface="Arial"/>
                <a:cs typeface="Arial"/>
              </a:rPr>
              <a:t>v</a:t>
            </a:r>
            <a:r>
              <a:rPr sz="1400" spc="-5" dirty="0" smtClean="0">
                <a:solidFill>
                  <a:srgbClr val="FFFFFF"/>
                </a:solidFill>
                <a:latin typeface="Arial"/>
                <a:cs typeface="Arial"/>
              </a:rPr>
              <a:t>e</a:t>
            </a:r>
            <a:r>
              <a:rPr sz="1400" spc="5" dirty="0" smtClean="0">
                <a:solidFill>
                  <a:srgbClr val="FFFFFF"/>
                </a:solidFill>
                <a:latin typeface="Arial"/>
                <a:cs typeface="Arial"/>
              </a:rPr>
              <a:t>s</a:t>
            </a:r>
            <a:r>
              <a:rPr sz="1400" spc="-10" dirty="0" smtClean="0">
                <a:solidFill>
                  <a:srgbClr val="FFFFFF"/>
                </a:solidFill>
                <a:latin typeface="Arial"/>
                <a:cs typeface="Arial"/>
              </a:rPr>
              <a:t>tm</a:t>
            </a:r>
            <a:r>
              <a:rPr sz="1400" spc="-5" dirty="0" smtClean="0">
                <a:solidFill>
                  <a:srgbClr val="FFFFFF"/>
                </a:solidFill>
                <a:latin typeface="Arial"/>
                <a:cs typeface="Arial"/>
              </a:rPr>
              <a:t>e</a:t>
            </a:r>
            <a:r>
              <a:rPr sz="1400" spc="-15" dirty="0" smtClean="0">
                <a:solidFill>
                  <a:srgbClr val="FFFFFF"/>
                </a:solidFill>
                <a:latin typeface="Arial"/>
                <a:cs typeface="Arial"/>
              </a:rPr>
              <a:t>n</a:t>
            </a:r>
            <a:r>
              <a:rPr sz="1400" spc="0" dirty="0" smtClean="0">
                <a:solidFill>
                  <a:srgbClr val="FFFFFF"/>
                </a:solidFill>
                <a:latin typeface="Arial"/>
                <a:cs typeface="Arial"/>
              </a:rPr>
              <a:t>t</a:t>
            </a:r>
            <a:r>
              <a:rPr sz="1400" spc="120" dirty="0" smtClean="0">
                <a:solidFill>
                  <a:srgbClr val="FFFFFF"/>
                </a:solidFill>
                <a:latin typeface="Arial"/>
                <a:cs typeface="Arial"/>
              </a:rPr>
              <a:t> </a:t>
            </a:r>
            <a:r>
              <a:rPr sz="1400" spc="5" dirty="0" smtClean="0">
                <a:solidFill>
                  <a:srgbClr val="FFFFFF"/>
                </a:solidFill>
                <a:latin typeface="Arial"/>
                <a:cs typeface="Arial"/>
              </a:rPr>
              <a:t>s</a:t>
            </a:r>
            <a:r>
              <a:rPr sz="1400" spc="-15" dirty="0" smtClean="0">
                <a:solidFill>
                  <a:srgbClr val="FFFFFF"/>
                </a:solidFill>
                <a:latin typeface="Arial"/>
                <a:cs typeface="Arial"/>
              </a:rPr>
              <a:t>e</a:t>
            </a:r>
            <a:r>
              <a:rPr sz="1400" spc="5" dirty="0" smtClean="0">
                <a:solidFill>
                  <a:srgbClr val="FFFFFF"/>
                </a:solidFill>
                <a:latin typeface="Arial"/>
                <a:cs typeface="Arial"/>
              </a:rPr>
              <a:t>c</a:t>
            </a:r>
            <a:r>
              <a:rPr sz="1400" spc="-15" dirty="0" smtClean="0">
                <a:solidFill>
                  <a:srgbClr val="FFFFFF"/>
                </a:solidFill>
                <a:latin typeface="Arial"/>
                <a:cs typeface="Arial"/>
              </a:rPr>
              <a:t>ur</a:t>
            </a:r>
            <a:r>
              <a:rPr sz="1400" spc="-5" dirty="0" smtClean="0">
                <a:solidFill>
                  <a:srgbClr val="FFFFFF"/>
                </a:solidFill>
                <a:latin typeface="Arial"/>
                <a:cs typeface="Arial"/>
              </a:rPr>
              <a:t>e</a:t>
            </a:r>
            <a:r>
              <a:rPr sz="1400" spc="0" dirty="0" smtClean="0">
                <a:solidFill>
                  <a:srgbClr val="FFFFFF"/>
                </a:solidFill>
                <a:latin typeface="Arial"/>
                <a:cs typeface="Arial"/>
              </a:rPr>
              <a:t>d</a:t>
            </a:r>
            <a:r>
              <a:rPr sz="1400" spc="125" dirty="0" smtClean="0">
                <a:solidFill>
                  <a:srgbClr val="FFFFFF"/>
                </a:solidFill>
                <a:latin typeface="Arial"/>
                <a:cs typeface="Arial"/>
              </a:rPr>
              <a:t> </a:t>
            </a:r>
            <a:r>
              <a:rPr sz="1400" spc="-5" dirty="0" smtClean="0">
                <a:solidFill>
                  <a:srgbClr val="FFFFFF"/>
                </a:solidFill>
                <a:latin typeface="Arial"/>
                <a:cs typeface="Arial"/>
              </a:rPr>
              <a:t>b</a:t>
            </a:r>
            <a:r>
              <a:rPr sz="1400" spc="0" dirty="0" smtClean="0">
                <a:solidFill>
                  <a:srgbClr val="FFFFFF"/>
                </a:solidFill>
                <a:latin typeface="Arial"/>
                <a:cs typeface="Arial"/>
              </a:rPr>
              <a:t>y</a:t>
            </a:r>
            <a:r>
              <a:rPr sz="1400" spc="105" dirty="0" smtClean="0">
                <a:solidFill>
                  <a:srgbClr val="FFFFFF"/>
                </a:solidFill>
                <a:latin typeface="Arial"/>
                <a:cs typeface="Arial"/>
              </a:rPr>
              <a:t> </a:t>
            </a:r>
            <a:r>
              <a:rPr sz="1400" spc="-5" dirty="0" smtClean="0">
                <a:solidFill>
                  <a:srgbClr val="FFFFFF"/>
                </a:solidFill>
                <a:latin typeface="Arial"/>
                <a:cs typeface="Arial"/>
              </a:rPr>
              <a:t>go</a:t>
            </a:r>
            <a:r>
              <a:rPr sz="1400" spc="-15" dirty="0" smtClean="0">
                <a:solidFill>
                  <a:srgbClr val="FFFFFF"/>
                </a:solidFill>
                <a:latin typeface="Arial"/>
                <a:cs typeface="Arial"/>
              </a:rPr>
              <a:t>l</a:t>
            </a:r>
            <a:r>
              <a:rPr sz="1400" spc="0" dirty="0" smtClean="0">
                <a:solidFill>
                  <a:srgbClr val="FFFFFF"/>
                </a:solidFill>
                <a:latin typeface="Arial"/>
                <a:cs typeface="Arial"/>
              </a:rPr>
              <a:t>d </a:t>
            </a:r>
            <a:r>
              <a:rPr sz="1400" spc="-5" dirty="0" smtClean="0">
                <a:solidFill>
                  <a:srgbClr val="FFFFFF"/>
                </a:solidFill>
                <a:latin typeface="Arial"/>
                <a:cs typeface="Arial"/>
              </a:rPr>
              <a:t>p</a:t>
            </a:r>
            <a:r>
              <a:rPr sz="1400" spc="0" dirty="0" smtClean="0">
                <a:solidFill>
                  <a:srgbClr val="FFFFFF"/>
                </a:solidFill>
                <a:latin typeface="Arial"/>
                <a:cs typeface="Arial"/>
              </a:rPr>
              <a:t>r</a:t>
            </a:r>
            <a:r>
              <a:rPr sz="1400" spc="-5" dirty="0" smtClean="0">
                <a:solidFill>
                  <a:srgbClr val="FFFFFF"/>
                </a:solidFill>
                <a:latin typeface="Arial"/>
                <a:cs typeface="Arial"/>
              </a:rPr>
              <a:t>odu</a:t>
            </a:r>
            <a:r>
              <a:rPr sz="1400" spc="5" dirty="0" smtClean="0">
                <a:solidFill>
                  <a:srgbClr val="FFFFFF"/>
                </a:solidFill>
                <a:latin typeface="Arial"/>
                <a:cs typeface="Arial"/>
              </a:rPr>
              <a:t>c</a:t>
            </a:r>
            <a:r>
              <a:rPr sz="1400" spc="-10" dirty="0" smtClean="0">
                <a:solidFill>
                  <a:srgbClr val="FFFFFF"/>
                </a:solidFill>
                <a:latin typeface="Arial"/>
                <a:cs typeface="Arial"/>
              </a:rPr>
              <a:t>t</a:t>
            </a:r>
            <a:r>
              <a:rPr sz="1400" spc="0" dirty="0" smtClean="0">
                <a:solidFill>
                  <a:srgbClr val="FFFFFF"/>
                </a:solidFill>
                <a:latin typeface="Arial"/>
                <a:cs typeface="Arial"/>
              </a:rPr>
              <a:t>i</a:t>
            </a:r>
            <a:r>
              <a:rPr sz="1400" spc="-5" dirty="0" smtClean="0">
                <a:solidFill>
                  <a:srgbClr val="FFFFFF"/>
                </a:solidFill>
                <a:latin typeface="Arial"/>
                <a:cs typeface="Arial"/>
              </a:rPr>
              <a:t>o</a:t>
            </a:r>
            <a:r>
              <a:rPr sz="1400" spc="0" dirty="0" smtClean="0">
                <a:solidFill>
                  <a:srgbClr val="FFFFFF"/>
                </a:solidFill>
                <a:latin typeface="Arial"/>
                <a:cs typeface="Arial"/>
              </a:rPr>
              <a:t>n</a:t>
            </a:r>
            <a:r>
              <a:rPr sz="1400" spc="-45" dirty="0" smtClean="0">
                <a:solidFill>
                  <a:srgbClr val="FFFFFF"/>
                </a:solidFill>
                <a:latin typeface="Arial"/>
                <a:cs typeface="Arial"/>
              </a:rPr>
              <a:t> </a:t>
            </a:r>
            <a:r>
              <a:rPr sz="1400" spc="5" dirty="0" smtClean="0">
                <a:solidFill>
                  <a:srgbClr val="FFFFFF"/>
                </a:solidFill>
                <a:latin typeface="Arial"/>
                <a:cs typeface="Arial"/>
              </a:rPr>
              <a:t>f</a:t>
            </a:r>
            <a:r>
              <a:rPr sz="1400" spc="-5" dirty="0" smtClean="0">
                <a:solidFill>
                  <a:srgbClr val="FFFFFF"/>
                </a:solidFill>
                <a:latin typeface="Arial"/>
                <a:cs typeface="Arial"/>
              </a:rPr>
              <a:t>o</a:t>
            </a:r>
            <a:r>
              <a:rPr sz="1400" spc="0" dirty="0" smtClean="0">
                <a:solidFill>
                  <a:srgbClr val="FFFFFF"/>
                </a:solidFill>
                <a:latin typeface="Arial"/>
                <a:cs typeface="Arial"/>
              </a:rPr>
              <a:t>r</a:t>
            </a:r>
            <a:r>
              <a:rPr sz="1400" spc="-20" dirty="0" smtClean="0">
                <a:solidFill>
                  <a:srgbClr val="FFFFFF"/>
                </a:solidFill>
                <a:latin typeface="Arial"/>
                <a:cs typeface="Arial"/>
              </a:rPr>
              <a:t> </a:t>
            </a:r>
            <a:r>
              <a:rPr sz="1400" spc="5" dirty="0" smtClean="0">
                <a:solidFill>
                  <a:srgbClr val="FFFFFF"/>
                </a:solidFill>
                <a:latin typeface="Arial"/>
                <a:cs typeface="Arial"/>
              </a:rPr>
              <a:t>t</a:t>
            </a:r>
            <a:r>
              <a:rPr sz="1400" spc="-5" dirty="0" smtClean="0">
                <a:solidFill>
                  <a:srgbClr val="FFFFFF"/>
                </a:solidFill>
                <a:latin typeface="Arial"/>
                <a:cs typeface="Arial"/>
              </a:rPr>
              <a:t>h</a:t>
            </a:r>
            <a:r>
              <a:rPr sz="1400" spc="0" dirty="0" smtClean="0">
                <a:solidFill>
                  <a:srgbClr val="FFFFFF"/>
                </a:solidFill>
                <a:latin typeface="Arial"/>
                <a:cs typeface="Arial"/>
              </a:rPr>
              <a:t>e</a:t>
            </a:r>
            <a:r>
              <a:rPr sz="1400" spc="-30" dirty="0" smtClean="0">
                <a:solidFill>
                  <a:srgbClr val="FFFFFF"/>
                </a:solidFill>
                <a:latin typeface="Arial"/>
                <a:cs typeface="Arial"/>
              </a:rPr>
              <a:t> </a:t>
            </a:r>
            <a:r>
              <a:rPr sz="1400" spc="-5" dirty="0" smtClean="0">
                <a:solidFill>
                  <a:srgbClr val="FFFFFF"/>
                </a:solidFill>
                <a:latin typeface="Arial"/>
                <a:cs typeface="Arial"/>
              </a:rPr>
              <a:t>de</a:t>
            </a:r>
            <a:r>
              <a:rPr sz="1400" spc="-20" dirty="0" smtClean="0">
                <a:solidFill>
                  <a:srgbClr val="FFFFFF"/>
                </a:solidFill>
                <a:latin typeface="Arial"/>
                <a:cs typeface="Arial"/>
              </a:rPr>
              <a:t>v</a:t>
            </a:r>
            <a:r>
              <a:rPr sz="1400" spc="-5" dirty="0" smtClean="0">
                <a:solidFill>
                  <a:srgbClr val="FFFFFF"/>
                </a:solidFill>
                <a:latin typeface="Arial"/>
                <a:cs typeface="Arial"/>
              </a:rPr>
              <a:t>e</a:t>
            </a:r>
            <a:r>
              <a:rPr sz="1400" spc="0" dirty="0" smtClean="0">
                <a:solidFill>
                  <a:srgbClr val="FFFFFF"/>
                </a:solidFill>
                <a:latin typeface="Arial"/>
                <a:cs typeface="Arial"/>
              </a:rPr>
              <a:t>l</a:t>
            </a:r>
            <a:r>
              <a:rPr sz="1400" spc="-5" dirty="0" smtClean="0">
                <a:solidFill>
                  <a:srgbClr val="FFFFFF"/>
                </a:solidFill>
                <a:latin typeface="Arial"/>
                <a:cs typeface="Arial"/>
              </a:rPr>
              <a:t>op</a:t>
            </a:r>
            <a:r>
              <a:rPr sz="1400" spc="-10" dirty="0" smtClean="0">
                <a:solidFill>
                  <a:srgbClr val="FFFFFF"/>
                </a:solidFill>
                <a:latin typeface="Arial"/>
                <a:cs typeface="Arial"/>
              </a:rPr>
              <a:t>m</a:t>
            </a:r>
            <a:r>
              <a:rPr sz="1400" spc="-5" dirty="0" smtClean="0">
                <a:solidFill>
                  <a:srgbClr val="FFFFFF"/>
                </a:solidFill>
                <a:latin typeface="Arial"/>
                <a:cs typeface="Arial"/>
              </a:rPr>
              <a:t>en</a:t>
            </a:r>
            <a:r>
              <a:rPr sz="1400" spc="0" dirty="0" smtClean="0">
                <a:solidFill>
                  <a:srgbClr val="FFFFFF"/>
                </a:solidFill>
                <a:latin typeface="Arial"/>
                <a:cs typeface="Arial"/>
              </a:rPr>
              <a:t>t</a:t>
            </a:r>
            <a:r>
              <a:rPr sz="1400" spc="-25" dirty="0" smtClean="0">
                <a:solidFill>
                  <a:srgbClr val="FFFFFF"/>
                </a:solidFill>
                <a:latin typeface="Arial"/>
                <a:cs typeface="Arial"/>
              </a:rPr>
              <a:t> </a:t>
            </a:r>
            <a:r>
              <a:rPr sz="1400" spc="-5" dirty="0" smtClean="0">
                <a:solidFill>
                  <a:srgbClr val="FFFFFF"/>
                </a:solidFill>
                <a:latin typeface="Arial"/>
                <a:cs typeface="Arial"/>
              </a:rPr>
              <a:t>o</a:t>
            </a:r>
            <a:r>
              <a:rPr sz="1400" spc="0" dirty="0" smtClean="0">
                <a:solidFill>
                  <a:srgbClr val="FFFFFF"/>
                </a:solidFill>
                <a:latin typeface="Arial"/>
                <a:cs typeface="Arial"/>
              </a:rPr>
              <a:t>f </a:t>
            </a:r>
            <a:r>
              <a:rPr sz="1400" spc="-5" dirty="0" smtClean="0">
                <a:solidFill>
                  <a:srgbClr val="FFFFFF"/>
                </a:solidFill>
                <a:latin typeface="Arial"/>
                <a:cs typeface="Arial"/>
              </a:rPr>
              <a:t>80</a:t>
            </a:r>
            <a:r>
              <a:rPr sz="1400" spc="0" dirty="0" smtClean="0">
                <a:solidFill>
                  <a:srgbClr val="FFFFFF"/>
                </a:solidFill>
                <a:latin typeface="Arial"/>
                <a:cs typeface="Arial"/>
              </a:rPr>
              <a:t>+</a:t>
            </a:r>
            <a:r>
              <a:rPr sz="1400" spc="-25" dirty="0" smtClean="0">
                <a:solidFill>
                  <a:srgbClr val="FFFFFF"/>
                </a:solidFill>
                <a:latin typeface="Arial"/>
                <a:cs typeface="Arial"/>
              </a:rPr>
              <a:t> </a:t>
            </a:r>
            <a:r>
              <a:rPr sz="1400" spc="-5" dirty="0" smtClean="0">
                <a:solidFill>
                  <a:srgbClr val="FFFFFF"/>
                </a:solidFill>
                <a:latin typeface="Arial"/>
                <a:cs typeface="Arial"/>
              </a:rPr>
              <a:t>ne</a:t>
            </a:r>
            <a:r>
              <a:rPr sz="1400" spc="0" dirty="0" smtClean="0">
                <a:solidFill>
                  <a:srgbClr val="FFFFFF"/>
                </a:solidFill>
                <a:latin typeface="Arial"/>
                <a:cs typeface="Arial"/>
              </a:rPr>
              <a:t>w</a:t>
            </a:r>
            <a:r>
              <a:rPr sz="1400" spc="-10" dirty="0" smtClean="0">
                <a:solidFill>
                  <a:srgbClr val="FFFFFF"/>
                </a:solidFill>
                <a:latin typeface="Arial"/>
                <a:cs typeface="Arial"/>
              </a:rPr>
              <a:t> M</a:t>
            </a:r>
            <a:r>
              <a:rPr sz="1400" spc="0" dirty="0" smtClean="0">
                <a:solidFill>
                  <a:srgbClr val="FFFFFF"/>
                </a:solidFill>
                <a:latin typeface="Arial"/>
                <a:cs typeface="Arial"/>
              </a:rPr>
              <a:t>i</a:t>
            </a:r>
            <a:r>
              <a:rPr sz="1400" spc="-5" dirty="0" smtClean="0">
                <a:solidFill>
                  <a:srgbClr val="FFFFFF"/>
                </a:solidFill>
                <a:latin typeface="Arial"/>
                <a:cs typeface="Arial"/>
              </a:rPr>
              <a:t>n</a:t>
            </a:r>
            <a:r>
              <a:rPr sz="1400" spc="0" dirty="0" smtClean="0">
                <a:solidFill>
                  <a:srgbClr val="FFFFFF"/>
                </a:solidFill>
                <a:latin typeface="Arial"/>
                <a:cs typeface="Arial"/>
              </a:rPr>
              <a:t>i</a:t>
            </a:r>
            <a:r>
              <a:rPr sz="1400" spc="-5" dirty="0" smtClean="0">
                <a:solidFill>
                  <a:srgbClr val="FFFFFF"/>
                </a:solidFill>
                <a:latin typeface="Arial"/>
                <a:cs typeface="Arial"/>
              </a:rPr>
              <a:t>n</a:t>
            </a:r>
            <a:r>
              <a:rPr sz="1400" spc="0" dirty="0" smtClean="0">
                <a:solidFill>
                  <a:srgbClr val="FFFFFF"/>
                </a:solidFill>
                <a:latin typeface="Arial"/>
                <a:cs typeface="Arial"/>
              </a:rPr>
              <a:t>g</a:t>
            </a:r>
            <a:r>
              <a:rPr sz="1400" spc="-20" dirty="0" smtClean="0">
                <a:solidFill>
                  <a:srgbClr val="FFFFFF"/>
                </a:solidFill>
                <a:latin typeface="Arial"/>
                <a:cs typeface="Arial"/>
              </a:rPr>
              <a:t> </a:t>
            </a:r>
            <a:r>
              <a:rPr sz="1400" spc="-10" dirty="0" smtClean="0">
                <a:solidFill>
                  <a:srgbClr val="FFFFFF"/>
                </a:solidFill>
                <a:latin typeface="Arial"/>
                <a:cs typeface="Arial"/>
              </a:rPr>
              <a:t>C</a:t>
            </a:r>
            <a:r>
              <a:rPr sz="1400" spc="-5" dirty="0" smtClean="0">
                <a:solidFill>
                  <a:srgbClr val="FFFFFF"/>
                </a:solidFill>
                <a:latin typeface="Arial"/>
                <a:cs typeface="Arial"/>
              </a:rPr>
              <a:t>on</a:t>
            </a:r>
            <a:r>
              <a:rPr sz="1400" spc="5" dirty="0" smtClean="0">
                <a:solidFill>
                  <a:srgbClr val="FFFFFF"/>
                </a:solidFill>
                <a:latin typeface="Arial"/>
                <a:cs typeface="Arial"/>
              </a:rPr>
              <a:t>c</a:t>
            </a:r>
            <a:r>
              <a:rPr sz="1400" spc="-5" dirty="0" smtClean="0">
                <a:solidFill>
                  <a:srgbClr val="FFFFFF"/>
                </a:solidFill>
                <a:latin typeface="Arial"/>
                <a:cs typeface="Arial"/>
              </a:rPr>
              <a:t>e</a:t>
            </a:r>
            <a:r>
              <a:rPr sz="1400" spc="5" dirty="0" smtClean="0">
                <a:solidFill>
                  <a:srgbClr val="FFFFFF"/>
                </a:solidFill>
                <a:latin typeface="Arial"/>
                <a:cs typeface="Arial"/>
              </a:rPr>
              <a:t>ss</a:t>
            </a:r>
            <a:r>
              <a:rPr sz="1400" spc="0" dirty="0" smtClean="0">
                <a:solidFill>
                  <a:srgbClr val="FFFFFF"/>
                </a:solidFill>
                <a:latin typeface="Arial"/>
                <a:cs typeface="Arial"/>
              </a:rPr>
              <a:t>i</a:t>
            </a:r>
            <a:r>
              <a:rPr sz="1400" spc="-15" dirty="0" smtClean="0">
                <a:solidFill>
                  <a:srgbClr val="FFFFFF"/>
                </a:solidFill>
                <a:latin typeface="Arial"/>
                <a:cs typeface="Arial"/>
              </a:rPr>
              <a:t>o</a:t>
            </a:r>
            <a:r>
              <a:rPr sz="1400" spc="-5" dirty="0" smtClean="0">
                <a:solidFill>
                  <a:srgbClr val="FFFFFF"/>
                </a:solidFill>
                <a:latin typeface="Arial"/>
                <a:cs typeface="Arial"/>
              </a:rPr>
              <a:t>ns</a:t>
            </a:r>
            <a:r>
              <a:rPr sz="1400" spc="0" dirty="0" smtClean="0">
                <a:solidFill>
                  <a:srgbClr val="FFFFFF"/>
                </a:solidFill>
                <a:latin typeface="Arial"/>
                <a:cs typeface="Arial"/>
              </a:rPr>
              <a:t>.</a:t>
            </a:r>
            <a:endParaRPr sz="1400">
              <a:latin typeface="Arial"/>
              <a:cs typeface="Arial"/>
            </a:endParaRPr>
          </a:p>
          <a:p>
            <a:pPr marL="298450" marR="12700" indent="-286385" algn="just">
              <a:lnSpc>
                <a:spcPts val="1510"/>
              </a:lnSpc>
              <a:spcBef>
                <a:spcPts val="335"/>
              </a:spcBef>
              <a:buClr>
                <a:srgbClr val="FFFFFF"/>
              </a:buClr>
              <a:buFont typeface="Arial"/>
              <a:buChar char="–"/>
              <a:tabLst>
                <a:tab pos="299085" algn="l"/>
              </a:tabLst>
            </a:pPr>
            <a:r>
              <a:rPr sz="1400" spc="-10" dirty="0" smtClean="0">
                <a:solidFill>
                  <a:srgbClr val="FFFFFF"/>
                </a:solidFill>
                <a:latin typeface="Arial"/>
                <a:cs typeface="Arial"/>
              </a:rPr>
              <a:t>T</a:t>
            </a:r>
            <a:r>
              <a:rPr sz="1400" spc="-5" dirty="0" smtClean="0">
                <a:solidFill>
                  <a:srgbClr val="FFFFFF"/>
                </a:solidFill>
                <a:latin typeface="Arial"/>
                <a:cs typeface="Arial"/>
              </a:rPr>
              <a:t>h</a:t>
            </a:r>
            <a:r>
              <a:rPr sz="1400" spc="0" dirty="0" smtClean="0">
                <a:solidFill>
                  <a:srgbClr val="FFFFFF"/>
                </a:solidFill>
                <a:latin typeface="Arial"/>
                <a:cs typeface="Arial"/>
              </a:rPr>
              <a:t>e </a:t>
            </a:r>
            <a:r>
              <a:rPr sz="1400" spc="-195" dirty="0" smtClean="0">
                <a:solidFill>
                  <a:srgbClr val="FFFFFF"/>
                </a:solidFill>
                <a:latin typeface="Arial"/>
                <a:cs typeface="Arial"/>
              </a:rPr>
              <a:t> </a:t>
            </a:r>
            <a:r>
              <a:rPr sz="1400" spc="0" dirty="0" smtClean="0">
                <a:solidFill>
                  <a:srgbClr val="FFFFFF"/>
                </a:solidFill>
                <a:latin typeface="Arial"/>
                <a:cs typeface="Arial"/>
              </a:rPr>
              <a:t>r</a:t>
            </a:r>
            <a:r>
              <a:rPr sz="1400" spc="-15" dirty="0" smtClean="0">
                <a:solidFill>
                  <a:srgbClr val="FFFFFF"/>
                </a:solidFill>
                <a:latin typeface="Arial"/>
                <a:cs typeface="Arial"/>
              </a:rPr>
              <a:t>e</a:t>
            </a:r>
            <a:r>
              <a:rPr sz="1400" spc="-5" dirty="0" smtClean="0">
                <a:solidFill>
                  <a:srgbClr val="FFFFFF"/>
                </a:solidFill>
                <a:latin typeface="Arial"/>
                <a:cs typeface="Arial"/>
              </a:rPr>
              <a:t>qu</a:t>
            </a:r>
            <a:r>
              <a:rPr sz="1400" spc="-15" dirty="0" smtClean="0">
                <a:solidFill>
                  <a:srgbClr val="FFFFFF"/>
                </a:solidFill>
                <a:latin typeface="Arial"/>
                <a:cs typeface="Arial"/>
              </a:rPr>
              <a:t>i</a:t>
            </a:r>
            <a:r>
              <a:rPr sz="1400" spc="0" dirty="0" smtClean="0">
                <a:solidFill>
                  <a:srgbClr val="FFFFFF"/>
                </a:solidFill>
                <a:latin typeface="Arial"/>
                <a:cs typeface="Arial"/>
              </a:rPr>
              <a:t>r</a:t>
            </a:r>
            <a:r>
              <a:rPr sz="1400" spc="-5" dirty="0" smtClean="0">
                <a:solidFill>
                  <a:srgbClr val="FFFFFF"/>
                </a:solidFill>
                <a:latin typeface="Arial"/>
                <a:cs typeface="Arial"/>
              </a:rPr>
              <a:t>e</a:t>
            </a:r>
            <a:r>
              <a:rPr sz="1400" spc="0" dirty="0" smtClean="0">
                <a:solidFill>
                  <a:srgbClr val="FFFFFF"/>
                </a:solidFill>
                <a:latin typeface="Arial"/>
                <a:cs typeface="Arial"/>
              </a:rPr>
              <a:t>d </a:t>
            </a:r>
            <a:r>
              <a:rPr sz="1400" spc="-195" dirty="0" smtClean="0">
                <a:solidFill>
                  <a:srgbClr val="FFFFFF"/>
                </a:solidFill>
                <a:latin typeface="Arial"/>
                <a:cs typeface="Arial"/>
              </a:rPr>
              <a:t> </a:t>
            </a:r>
            <a:r>
              <a:rPr sz="1400" spc="-15" dirty="0" smtClean="0">
                <a:solidFill>
                  <a:srgbClr val="FFFFFF"/>
                </a:solidFill>
                <a:latin typeface="Arial"/>
                <a:cs typeface="Arial"/>
              </a:rPr>
              <a:t>e</a:t>
            </a:r>
            <a:r>
              <a:rPr sz="1400" spc="-5" dirty="0" smtClean="0">
                <a:solidFill>
                  <a:srgbClr val="FFFFFF"/>
                </a:solidFill>
                <a:latin typeface="Arial"/>
                <a:cs typeface="Arial"/>
              </a:rPr>
              <a:t>qu</a:t>
            </a:r>
            <a:r>
              <a:rPr sz="1400" spc="-15" dirty="0" smtClean="0">
                <a:solidFill>
                  <a:srgbClr val="FFFFFF"/>
                </a:solidFill>
                <a:latin typeface="Arial"/>
                <a:cs typeface="Arial"/>
              </a:rPr>
              <a:t>i</a:t>
            </a:r>
            <a:r>
              <a:rPr sz="1400" spc="-10" dirty="0" smtClean="0">
                <a:solidFill>
                  <a:srgbClr val="FFFFFF"/>
                </a:solidFill>
                <a:latin typeface="Arial"/>
                <a:cs typeface="Arial"/>
              </a:rPr>
              <a:t>t</a:t>
            </a:r>
            <a:r>
              <a:rPr sz="1400" spc="0" dirty="0" smtClean="0">
                <a:solidFill>
                  <a:srgbClr val="FFFFFF"/>
                </a:solidFill>
                <a:latin typeface="Arial"/>
                <a:cs typeface="Arial"/>
              </a:rPr>
              <a:t>y</a:t>
            </a:r>
            <a:r>
              <a:rPr sz="1400" spc="190" dirty="0" smtClean="0">
                <a:solidFill>
                  <a:srgbClr val="FFFFFF"/>
                </a:solidFill>
                <a:latin typeface="Arial"/>
                <a:cs typeface="Arial"/>
              </a:rPr>
              <a:t> </a:t>
            </a:r>
            <a:r>
              <a:rPr sz="1400" spc="5" dirty="0" smtClean="0">
                <a:solidFill>
                  <a:srgbClr val="FFFFFF"/>
                </a:solidFill>
                <a:latin typeface="Arial"/>
                <a:cs typeface="Arial"/>
              </a:rPr>
              <a:t>f</a:t>
            </a:r>
            <a:r>
              <a:rPr sz="1400" spc="-5" dirty="0" smtClean="0">
                <a:solidFill>
                  <a:srgbClr val="FFFFFF"/>
                </a:solidFill>
                <a:latin typeface="Arial"/>
                <a:cs typeface="Arial"/>
              </a:rPr>
              <a:t>o</a:t>
            </a:r>
            <a:r>
              <a:rPr sz="1400" spc="0" dirty="0" smtClean="0">
                <a:solidFill>
                  <a:srgbClr val="FFFFFF"/>
                </a:solidFill>
                <a:latin typeface="Arial"/>
                <a:cs typeface="Arial"/>
              </a:rPr>
              <a:t>r </a:t>
            </a:r>
            <a:r>
              <a:rPr sz="1400" spc="-190" dirty="0" smtClean="0">
                <a:solidFill>
                  <a:srgbClr val="FFFFFF"/>
                </a:solidFill>
                <a:latin typeface="Arial"/>
                <a:cs typeface="Arial"/>
              </a:rPr>
              <a:t> </a:t>
            </a:r>
            <a:r>
              <a:rPr sz="1400" spc="-5" dirty="0" smtClean="0">
                <a:solidFill>
                  <a:srgbClr val="FFFFFF"/>
                </a:solidFill>
                <a:latin typeface="Arial"/>
                <a:cs typeface="Arial"/>
              </a:rPr>
              <a:t>p</a:t>
            </a:r>
            <a:r>
              <a:rPr sz="1400" spc="-15" dirty="0" smtClean="0">
                <a:solidFill>
                  <a:srgbClr val="FFFFFF"/>
                </a:solidFill>
                <a:latin typeface="Arial"/>
                <a:cs typeface="Arial"/>
              </a:rPr>
              <a:t>r</a:t>
            </a:r>
            <a:r>
              <a:rPr sz="1400" spc="-5" dirty="0" smtClean="0">
                <a:solidFill>
                  <a:srgbClr val="FFFFFF"/>
                </a:solidFill>
                <a:latin typeface="Arial"/>
                <a:cs typeface="Arial"/>
              </a:rPr>
              <a:t>o</a:t>
            </a:r>
            <a:r>
              <a:rPr sz="1400" spc="0" dirty="0" smtClean="0">
                <a:solidFill>
                  <a:srgbClr val="FFFFFF"/>
                </a:solidFill>
                <a:latin typeface="Arial"/>
                <a:cs typeface="Arial"/>
              </a:rPr>
              <a:t>j</a:t>
            </a:r>
            <a:r>
              <a:rPr sz="1400" spc="-15" dirty="0" smtClean="0">
                <a:solidFill>
                  <a:srgbClr val="FFFFFF"/>
                </a:solidFill>
                <a:latin typeface="Arial"/>
                <a:cs typeface="Arial"/>
              </a:rPr>
              <a:t>e</a:t>
            </a:r>
            <a:r>
              <a:rPr sz="1400" spc="5" dirty="0" smtClean="0">
                <a:solidFill>
                  <a:srgbClr val="FFFFFF"/>
                </a:solidFill>
                <a:latin typeface="Arial"/>
                <a:cs typeface="Arial"/>
              </a:rPr>
              <a:t>c</a:t>
            </a:r>
            <a:r>
              <a:rPr sz="1400" spc="0" dirty="0" smtClean="0">
                <a:solidFill>
                  <a:srgbClr val="FFFFFF"/>
                </a:solidFill>
                <a:latin typeface="Arial"/>
                <a:cs typeface="Arial"/>
              </a:rPr>
              <a:t>t</a:t>
            </a:r>
            <a:r>
              <a:rPr sz="1400" spc="190" dirty="0" smtClean="0">
                <a:solidFill>
                  <a:srgbClr val="FFFFFF"/>
                </a:solidFill>
                <a:latin typeface="Arial"/>
                <a:cs typeface="Arial"/>
              </a:rPr>
              <a:t> </a:t>
            </a:r>
            <a:r>
              <a:rPr sz="1400" spc="5" dirty="0" smtClean="0">
                <a:solidFill>
                  <a:srgbClr val="FFFFFF"/>
                </a:solidFill>
                <a:latin typeface="Arial"/>
                <a:cs typeface="Arial"/>
              </a:rPr>
              <a:t>f</a:t>
            </a:r>
            <a:r>
              <a:rPr sz="1400" spc="0" dirty="0" smtClean="0">
                <a:solidFill>
                  <a:srgbClr val="FFFFFF"/>
                </a:solidFill>
                <a:latin typeface="Arial"/>
                <a:cs typeface="Arial"/>
              </a:rPr>
              <a:t>i</a:t>
            </a:r>
            <a:r>
              <a:rPr sz="1400" spc="-5" dirty="0" smtClean="0">
                <a:solidFill>
                  <a:srgbClr val="FFFFFF"/>
                </a:solidFill>
                <a:latin typeface="Arial"/>
                <a:cs typeface="Arial"/>
              </a:rPr>
              <a:t>n</a:t>
            </a:r>
            <a:r>
              <a:rPr sz="1400" spc="-15" dirty="0" smtClean="0">
                <a:solidFill>
                  <a:srgbClr val="FFFFFF"/>
                </a:solidFill>
                <a:latin typeface="Arial"/>
                <a:cs typeface="Arial"/>
              </a:rPr>
              <a:t>a</a:t>
            </a:r>
            <a:r>
              <a:rPr sz="1400" spc="-5" dirty="0" smtClean="0">
                <a:solidFill>
                  <a:srgbClr val="FFFFFF"/>
                </a:solidFill>
                <a:latin typeface="Arial"/>
                <a:cs typeface="Arial"/>
              </a:rPr>
              <a:t>n</a:t>
            </a:r>
            <a:r>
              <a:rPr sz="1400" spc="-10" dirty="0" smtClean="0">
                <a:solidFill>
                  <a:srgbClr val="FFFFFF"/>
                </a:solidFill>
                <a:latin typeface="Arial"/>
                <a:cs typeface="Arial"/>
              </a:rPr>
              <a:t>c</a:t>
            </a:r>
            <a:r>
              <a:rPr sz="1400" spc="0" dirty="0" smtClean="0">
                <a:solidFill>
                  <a:srgbClr val="FFFFFF"/>
                </a:solidFill>
                <a:latin typeface="Arial"/>
                <a:cs typeface="Arial"/>
              </a:rPr>
              <a:t>e </a:t>
            </a:r>
            <a:r>
              <a:rPr sz="1400" spc="-180" dirty="0" smtClean="0">
                <a:solidFill>
                  <a:srgbClr val="FFFFFF"/>
                </a:solidFill>
                <a:latin typeface="Arial"/>
                <a:cs typeface="Arial"/>
              </a:rPr>
              <a:t> </a:t>
            </a:r>
            <a:r>
              <a:rPr sz="1400" spc="-20" dirty="0" smtClean="0">
                <a:solidFill>
                  <a:srgbClr val="FFFFFF"/>
                </a:solidFill>
                <a:latin typeface="Arial"/>
                <a:cs typeface="Arial"/>
              </a:rPr>
              <a:t>w</a:t>
            </a:r>
            <a:r>
              <a:rPr sz="1400" spc="0" dirty="0" smtClean="0">
                <a:solidFill>
                  <a:srgbClr val="FFFFFF"/>
                </a:solidFill>
                <a:latin typeface="Arial"/>
                <a:cs typeface="Arial"/>
              </a:rPr>
              <a:t>ill </a:t>
            </a:r>
            <a:r>
              <a:rPr sz="1400" spc="-180" dirty="0" smtClean="0">
                <a:solidFill>
                  <a:srgbClr val="FFFFFF"/>
                </a:solidFill>
                <a:latin typeface="Arial"/>
                <a:cs typeface="Arial"/>
              </a:rPr>
              <a:t> </a:t>
            </a:r>
            <a:r>
              <a:rPr sz="1400" spc="-5" dirty="0" smtClean="0">
                <a:solidFill>
                  <a:srgbClr val="FFFFFF"/>
                </a:solidFill>
                <a:latin typeface="Arial"/>
                <a:cs typeface="Arial"/>
              </a:rPr>
              <a:t>b</a:t>
            </a:r>
            <a:r>
              <a:rPr sz="1400" spc="0" dirty="0" smtClean="0">
                <a:solidFill>
                  <a:srgbClr val="FFFFFF"/>
                </a:solidFill>
                <a:latin typeface="Arial"/>
                <a:cs typeface="Arial"/>
              </a:rPr>
              <a:t>e </a:t>
            </a:r>
            <a:r>
              <a:rPr sz="1400" spc="-195" dirty="0" smtClean="0">
                <a:solidFill>
                  <a:srgbClr val="FFFFFF"/>
                </a:solidFill>
                <a:latin typeface="Arial"/>
                <a:cs typeface="Arial"/>
              </a:rPr>
              <a:t> </a:t>
            </a:r>
            <a:r>
              <a:rPr sz="1400" spc="-5" dirty="0" smtClean="0">
                <a:solidFill>
                  <a:srgbClr val="FFFFFF"/>
                </a:solidFill>
                <a:latin typeface="Arial"/>
                <a:cs typeface="Arial"/>
              </a:rPr>
              <a:t>ge</a:t>
            </a:r>
            <a:r>
              <a:rPr sz="1400" spc="-15" dirty="0" smtClean="0">
                <a:solidFill>
                  <a:srgbClr val="FFFFFF"/>
                </a:solidFill>
                <a:latin typeface="Arial"/>
                <a:cs typeface="Arial"/>
              </a:rPr>
              <a:t>n</a:t>
            </a:r>
            <a:r>
              <a:rPr sz="1400" spc="-5" dirty="0" smtClean="0">
                <a:solidFill>
                  <a:srgbClr val="FFFFFF"/>
                </a:solidFill>
                <a:latin typeface="Arial"/>
                <a:cs typeface="Arial"/>
              </a:rPr>
              <a:t>e</a:t>
            </a:r>
            <a:r>
              <a:rPr sz="1400" spc="-15" dirty="0" smtClean="0">
                <a:solidFill>
                  <a:srgbClr val="FFFFFF"/>
                </a:solidFill>
                <a:latin typeface="Arial"/>
                <a:cs typeface="Arial"/>
              </a:rPr>
              <a:t>r</a:t>
            </a:r>
            <a:r>
              <a:rPr sz="1400" spc="-5" dirty="0" smtClean="0">
                <a:solidFill>
                  <a:srgbClr val="FFFFFF"/>
                </a:solidFill>
                <a:latin typeface="Arial"/>
                <a:cs typeface="Arial"/>
              </a:rPr>
              <a:t>a</a:t>
            </a:r>
            <a:r>
              <a:rPr sz="1400" spc="-10" dirty="0" smtClean="0">
                <a:solidFill>
                  <a:srgbClr val="FFFFFF"/>
                </a:solidFill>
                <a:latin typeface="Arial"/>
                <a:cs typeface="Arial"/>
              </a:rPr>
              <a:t>t</a:t>
            </a:r>
            <a:r>
              <a:rPr sz="1400" spc="-15" dirty="0" smtClean="0">
                <a:solidFill>
                  <a:srgbClr val="FFFFFF"/>
                </a:solidFill>
                <a:latin typeface="Arial"/>
                <a:cs typeface="Arial"/>
              </a:rPr>
              <a:t>e</a:t>
            </a:r>
            <a:r>
              <a:rPr sz="1400" spc="0" dirty="0" smtClean="0">
                <a:solidFill>
                  <a:srgbClr val="FFFFFF"/>
                </a:solidFill>
                <a:latin typeface="Arial"/>
                <a:cs typeface="Arial"/>
              </a:rPr>
              <a:t>d </a:t>
            </a:r>
            <a:r>
              <a:rPr sz="1400" spc="-180" dirty="0" smtClean="0">
                <a:solidFill>
                  <a:srgbClr val="FFFFFF"/>
                </a:solidFill>
                <a:latin typeface="Arial"/>
                <a:cs typeface="Arial"/>
              </a:rPr>
              <a:t> </a:t>
            </a:r>
            <a:r>
              <a:rPr sz="1400" spc="-5" dirty="0" smtClean="0">
                <a:solidFill>
                  <a:srgbClr val="FFFFFF"/>
                </a:solidFill>
                <a:latin typeface="Arial"/>
                <a:cs typeface="Arial"/>
              </a:rPr>
              <a:t>b</a:t>
            </a:r>
            <a:r>
              <a:rPr sz="1400" spc="0" dirty="0" smtClean="0">
                <a:solidFill>
                  <a:srgbClr val="FFFFFF"/>
                </a:solidFill>
                <a:latin typeface="Arial"/>
                <a:cs typeface="Arial"/>
              </a:rPr>
              <a:t>y</a:t>
            </a:r>
            <a:r>
              <a:rPr sz="1400" spc="190" dirty="0" smtClean="0">
                <a:solidFill>
                  <a:srgbClr val="FFFFFF"/>
                </a:solidFill>
                <a:latin typeface="Arial"/>
                <a:cs typeface="Arial"/>
              </a:rPr>
              <a:t> </a:t>
            </a:r>
            <a:r>
              <a:rPr sz="1400" spc="0" dirty="0" smtClean="0">
                <a:solidFill>
                  <a:srgbClr val="FFFFFF"/>
                </a:solidFill>
                <a:latin typeface="Arial"/>
                <a:cs typeface="Arial"/>
              </a:rPr>
              <a:t>l</a:t>
            </a:r>
            <a:r>
              <a:rPr sz="1400" spc="-5" dirty="0" smtClean="0">
                <a:solidFill>
                  <a:srgbClr val="FFFFFF"/>
                </a:solidFill>
                <a:latin typeface="Arial"/>
                <a:cs typeface="Arial"/>
              </a:rPr>
              <a:t>e</a:t>
            </a:r>
            <a:r>
              <a:rPr sz="1400" spc="-20" dirty="0" smtClean="0">
                <a:solidFill>
                  <a:srgbClr val="FFFFFF"/>
                </a:solidFill>
                <a:latin typeface="Arial"/>
                <a:cs typeface="Arial"/>
              </a:rPr>
              <a:t>v</a:t>
            </a:r>
            <a:r>
              <a:rPr sz="1400" spc="-5" dirty="0" smtClean="0">
                <a:solidFill>
                  <a:srgbClr val="FFFFFF"/>
                </a:solidFill>
                <a:latin typeface="Arial"/>
                <a:cs typeface="Arial"/>
              </a:rPr>
              <a:t>e</a:t>
            </a:r>
            <a:r>
              <a:rPr sz="1400" spc="0" dirty="0" smtClean="0">
                <a:solidFill>
                  <a:srgbClr val="FFFFFF"/>
                </a:solidFill>
                <a:latin typeface="Arial"/>
                <a:cs typeface="Arial"/>
              </a:rPr>
              <a:t>r</a:t>
            </a:r>
            <a:r>
              <a:rPr sz="1400" spc="-5" dirty="0" smtClean="0">
                <a:solidFill>
                  <a:srgbClr val="FFFFFF"/>
                </a:solidFill>
                <a:latin typeface="Arial"/>
                <a:cs typeface="Arial"/>
              </a:rPr>
              <a:t>ag</a:t>
            </a:r>
            <a:r>
              <a:rPr sz="1400" spc="-15" dirty="0" smtClean="0">
                <a:solidFill>
                  <a:srgbClr val="FFFFFF"/>
                </a:solidFill>
                <a:latin typeface="Arial"/>
                <a:cs typeface="Arial"/>
              </a:rPr>
              <a:t>i</a:t>
            </a:r>
            <a:r>
              <a:rPr sz="1400" spc="-5" dirty="0" smtClean="0">
                <a:solidFill>
                  <a:srgbClr val="FFFFFF"/>
                </a:solidFill>
                <a:latin typeface="Arial"/>
                <a:cs typeface="Arial"/>
              </a:rPr>
              <a:t>n</a:t>
            </a:r>
            <a:r>
              <a:rPr sz="1400" spc="0" dirty="0" smtClean="0">
                <a:solidFill>
                  <a:srgbClr val="FFFFFF"/>
                </a:solidFill>
                <a:latin typeface="Arial"/>
                <a:cs typeface="Arial"/>
              </a:rPr>
              <a:t>g </a:t>
            </a:r>
            <a:r>
              <a:rPr sz="1400" spc="-190" dirty="0" smtClean="0">
                <a:solidFill>
                  <a:srgbClr val="FFFFFF"/>
                </a:solidFill>
                <a:latin typeface="Arial"/>
                <a:cs typeface="Arial"/>
              </a:rPr>
              <a:t> </a:t>
            </a:r>
            <a:r>
              <a:rPr sz="1400" spc="-10" dirty="0" smtClean="0">
                <a:solidFill>
                  <a:srgbClr val="FFFFFF"/>
                </a:solidFill>
                <a:latin typeface="Arial"/>
                <a:cs typeface="Arial"/>
              </a:rPr>
              <a:t>t</a:t>
            </a:r>
            <a:r>
              <a:rPr sz="1400" spc="-15" dirty="0" smtClean="0">
                <a:solidFill>
                  <a:srgbClr val="FFFFFF"/>
                </a:solidFill>
                <a:latin typeface="Arial"/>
                <a:cs typeface="Arial"/>
              </a:rPr>
              <a:t>h</a:t>
            </a:r>
            <a:r>
              <a:rPr sz="1400" spc="0" dirty="0" smtClean="0">
                <a:solidFill>
                  <a:srgbClr val="FFFFFF"/>
                </a:solidFill>
                <a:latin typeface="Arial"/>
                <a:cs typeface="Arial"/>
              </a:rPr>
              <a:t>e </a:t>
            </a:r>
            <a:r>
              <a:rPr sz="1400" spc="-180" dirty="0" smtClean="0">
                <a:solidFill>
                  <a:srgbClr val="FFFFFF"/>
                </a:solidFill>
                <a:latin typeface="Arial"/>
                <a:cs typeface="Arial"/>
              </a:rPr>
              <a:t> </a:t>
            </a:r>
            <a:r>
              <a:rPr sz="1400" spc="-15" dirty="0" smtClean="0">
                <a:solidFill>
                  <a:srgbClr val="FFFFFF"/>
                </a:solidFill>
                <a:latin typeface="Arial"/>
                <a:cs typeface="Arial"/>
              </a:rPr>
              <a:t>2</a:t>
            </a:r>
            <a:r>
              <a:rPr sz="1400" spc="0" dirty="0" smtClean="0">
                <a:solidFill>
                  <a:srgbClr val="FFFFFF"/>
                </a:solidFill>
                <a:latin typeface="Arial"/>
                <a:cs typeface="Arial"/>
              </a:rPr>
              <a:t>0% </a:t>
            </a:r>
            <a:r>
              <a:rPr sz="1400" spc="-180" dirty="0" smtClean="0">
                <a:solidFill>
                  <a:srgbClr val="FFFFFF"/>
                </a:solidFill>
                <a:latin typeface="Arial"/>
                <a:cs typeface="Arial"/>
              </a:rPr>
              <a:t> </a:t>
            </a:r>
            <a:r>
              <a:rPr sz="1400" spc="-5" dirty="0" smtClean="0">
                <a:solidFill>
                  <a:srgbClr val="FFFFFF"/>
                </a:solidFill>
                <a:latin typeface="Arial"/>
                <a:cs typeface="Arial"/>
              </a:rPr>
              <a:t>d</a:t>
            </a:r>
            <a:r>
              <a:rPr sz="1400" spc="-15" dirty="0" smtClean="0">
                <a:solidFill>
                  <a:srgbClr val="FFFFFF"/>
                </a:solidFill>
                <a:latin typeface="Arial"/>
                <a:cs typeface="Arial"/>
              </a:rPr>
              <a:t>i</a:t>
            </a:r>
            <a:r>
              <a:rPr sz="1400" spc="-10" dirty="0" smtClean="0">
                <a:solidFill>
                  <a:srgbClr val="FFFFFF"/>
                </a:solidFill>
                <a:latin typeface="Arial"/>
                <a:cs typeface="Arial"/>
              </a:rPr>
              <a:t>s</a:t>
            </a:r>
            <a:r>
              <a:rPr sz="1400" spc="5" dirty="0" smtClean="0">
                <a:solidFill>
                  <a:srgbClr val="FFFFFF"/>
                </a:solidFill>
                <a:latin typeface="Arial"/>
                <a:cs typeface="Arial"/>
              </a:rPr>
              <a:t>c</a:t>
            </a:r>
            <a:r>
              <a:rPr sz="1400" spc="-15" dirty="0" smtClean="0">
                <a:solidFill>
                  <a:srgbClr val="FFFFFF"/>
                </a:solidFill>
                <a:latin typeface="Arial"/>
                <a:cs typeface="Arial"/>
              </a:rPr>
              <a:t>o</a:t>
            </a:r>
            <a:r>
              <a:rPr sz="1400" spc="-5" dirty="0" smtClean="0">
                <a:solidFill>
                  <a:srgbClr val="FFFFFF"/>
                </a:solidFill>
                <a:latin typeface="Arial"/>
                <a:cs typeface="Arial"/>
              </a:rPr>
              <a:t>u</a:t>
            </a:r>
            <a:r>
              <a:rPr sz="1400" spc="-15" dirty="0" smtClean="0">
                <a:solidFill>
                  <a:srgbClr val="FFFFFF"/>
                </a:solidFill>
                <a:latin typeface="Arial"/>
                <a:cs typeface="Arial"/>
              </a:rPr>
              <a:t>nt </a:t>
            </a:r>
            <a:r>
              <a:rPr sz="1400" spc="-20" dirty="0" smtClean="0">
                <a:solidFill>
                  <a:srgbClr val="FFFFFF"/>
                </a:solidFill>
                <a:latin typeface="Arial"/>
                <a:cs typeface="Arial"/>
              </a:rPr>
              <a:t>w</a:t>
            </a:r>
            <a:r>
              <a:rPr sz="1400" spc="0" dirty="0" smtClean="0">
                <a:solidFill>
                  <a:srgbClr val="FFFFFF"/>
                </a:solidFill>
                <a:latin typeface="Arial"/>
                <a:cs typeface="Arial"/>
              </a:rPr>
              <a:t>i</a:t>
            </a:r>
            <a:r>
              <a:rPr sz="1400" spc="5" dirty="0" smtClean="0">
                <a:solidFill>
                  <a:srgbClr val="FFFFFF"/>
                </a:solidFill>
                <a:latin typeface="Arial"/>
                <a:cs typeface="Arial"/>
              </a:rPr>
              <a:t>t</a:t>
            </a:r>
            <a:r>
              <a:rPr sz="1400" spc="0" dirty="0" smtClean="0">
                <a:solidFill>
                  <a:srgbClr val="FFFFFF"/>
                </a:solidFill>
                <a:latin typeface="Arial"/>
                <a:cs typeface="Arial"/>
              </a:rPr>
              <a:t>h</a:t>
            </a:r>
            <a:r>
              <a:rPr sz="1400" spc="15" dirty="0" smtClean="0">
                <a:solidFill>
                  <a:srgbClr val="FFFFFF"/>
                </a:solidFill>
                <a:latin typeface="Arial"/>
                <a:cs typeface="Arial"/>
              </a:rPr>
              <a:t> </a:t>
            </a:r>
            <a:r>
              <a:rPr sz="1400" spc="0" dirty="0" smtClean="0">
                <a:solidFill>
                  <a:srgbClr val="FFFFFF"/>
                </a:solidFill>
                <a:latin typeface="Arial"/>
                <a:cs typeface="Arial"/>
              </a:rPr>
              <a:t>a</a:t>
            </a:r>
            <a:r>
              <a:rPr sz="1400" spc="5" dirty="0" smtClean="0">
                <a:solidFill>
                  <a:srgbClr val="FFFFFF"/>
                </a:solidFill>
                <a:latin typeface="Arial"/>
                <a:cs typeface="Arial"/>
              </a:rPr>
              <a:t> </a:t>
            </a:r>
            <a:r>
              <a:rPr sz="1400" spc="-10" dirty="0" smtClean="0">
                <a:solidFill>
                  <a:srgbClr val="FFFFFF"/>
                </a:solidFill>
                <a:latin typeface="Arial"/>
                <a:cs typeface="Arial"/>
              </a:rPr>
              <a:t>m</a:t>
            </a:r>
            <a:r>
              <a:rPr sz="1400" spc="-5" dirty="0" smtClean="0">
                <a:solidFill>
                  <a:srgbClr val="FFFFFF"/>
                </a:solidFill>
                <a:latin typeface="Arial"/>
                <a:cs typeface="Arial"/>
              </a:rPr>
              <a:t>a</a:t>
            </a:r>
            <a:r>
              <a:rPr sz="1400" spc="-15" dirty="0" smtClean="0">
                <a:solidFill>
                  <a:srgbClr val="FFFFFF"/>
                </a:solidFill>
                <a:latin typeface="Arial"/>
                <a:cs typeface="Arial"/>
              </a:rPr>
              <a:t>j</a:t>
            </a:r>
            <a:r>
              <a:rPr sz="1400" spc="-5" dirty="0" smtClean="0">
                <a:solidFill>
                  <a:srgbClr val="FFFFFF"/>
                </a:solidFill>
                <a:latin typeface="Arial"/>
                <a:cs typeface="Arial"/>
              </a:rPr>
              <a:t>o</a:t>
            </a:r>
            <a:r>
              <a:rPr sz="1400" spc="0" dirty="0" smtClean="0">
                <a:solidFill>
                  <a:srgbClr val="FFFFFF"/>
                </a:solidFill>
                <a:latin typeface="Arial"/>
                <a:cs typeface="Arial"/>
              </a:rPr>
              <a:t>r</a:t>
            </a:r>
            <a:r>
              <a:rPr sz="1400" spc="5" dirty="0" smtClean="0">
                <a:solidFill>
                  <a:srgbClr val="FFFFFF"/>
                </a:solidFill>
                <a:latin typeface="Arial"/>
                <a:cs typeface="Arial"/>
              </a:rPr>
              <a:t> </a:t>
            </a:r>
            <a:r>
              <a:rPr sz="1400" spc="-10" dirty="0" smtClean="0">
                <a:solidFill>
                  <a:srgbClr val="FFFFFF"/>
                </a:solidFill>
                <a:latin typeface="Arial"/>
                <a:cs typeface="Arial"/>
              </a:rPr>
              <a:t>U</a:t>
            </a:r>
            <a:r>
              <a:rPr sz="1400" spc="5" dirty="0" smtClean="0">
                <a:solidFill>
                  <a:srgbClr val="FFFFFF"/>
                </a:solidFill>
                <a:latin typeface="Arial"/>
                <a:cs typeface="Arial"/>
              </a:rPr>
              <a:t>.</a:t>
            </a:r>
            <a:r>
              <a:rPr sz="1400" spc="-15" dirty="0" smtClean="0">
                <a:solidFill>
                  <a:srgbClr val="FFFFFF"/>
                </a:solidFill>
                <a:latin typeface="Arial"/>
                <a:cs typeface="Arial"/>
              </a:rPr>
              <a:t>S</a:t>
            </a:r>
            <a:r>
              <a:rPr sz="1400" spc="0" dirty="0" smtClean="0">
                <a:solidFill>
                  <a:srgbClr val="FFFFFF"/>
                </a:solidFill>
                <a:latin typeface="Arial"/>
                <a:cs typeface="Arial"/>
              </a:rPr>
              <a:t>.</a:t>
            </a:r>
            <a:r>
              <a:rPr sz="1400" spc="25" dirty="0" smtClean="0">
                <a:solidFill>
                  <a:srgbClr val="FFFFFF"/>
                </a:solidFill>
                <a:latin typeface="Arial"/>
                <a:cs typeface="Arial"/>
              </a:rPr>
              <a:t> </a:t>
            </a:r>
            <a:r>
              <a:rPr sz="1400" spc="-15" dirty="0" smtClean="0">
                <a:solidFill>
                  <a:srgbClr val="FFFFFF"/>
                </a:solidFill>
                <a:latin typeface="Arial"/>
                <a:cs typeface="Arial"/>
              </a:rPr>
              <a:t>B</a:t>
            </a:r>
            <a:r>
              <a:rPr sz="1400" spc="0" dirty="0" smtClean="0">
                <a:solidFill>
                  <a:srgbClr val="FFFFFF"/>
                </a:solidFill>
                <a:latin typeface="Arial"/>
                <a:cs typeface="Arial"/>
              </a:rPr>
              <a:t>r</a:t>
            </a:r>
            <a:r>
              <a:rPr sz="1400" spc="-15" dirty="0" smtClean="0">
                <a:solidFill>
                  <a:srgbClr val="FFFFFF"/>
                </a:solidFill>
                <a:latin typeface="Arial"/>
                <a:cs typeface="Arial"/>
              </a:rPr>
              <a:t>o</a:t>
            </a:r>
            <a:r>
              <a:rPr sz="1400" spc="5" dirty="0" smtClean="0">
                <a:solidFill>
                  <a:srgbClr val="FFFFFF"/>
                </a:solidFill>
                <a:latin typeface="Arial"/>
                <a:cs typeface="Arial"/>
              </a:rPr>
              <a:t>k</a:t>
            </a:r>
            <a:r>
              <a:rPr sz="1400" spc="-5" dirty="0" smtClean="0">
                <a:solidFill>
                  <a:srgbClr val="FFFFFF"/>
                </a:solidFill>
                <a:latin typeface="Arial"/>
                <a:cs typeface="Arial"/>
              </a:rPr>
              <a:t>e</a:t>
            </a:r>
            <a:r>
              <a:rPr sz="1400" spc="-15" dirty="0" smtClean="0">
                <a:solidFill>
                  <a:srgbClr val="FFFFFF"/>
                </a:solidFill>
                <a:latin typeface="Arial"/>
                <a:cs typeface="Arial"/>
              </a:rPr>
              <a:t>r</a:t>
            </a:r>
            <a:r>
              <a:rPr sz="1400" spc="-5" dirty="0" smtClean="0">
                <a:solidFill>
                  <a:srgbClr val="FFFFFF"/>
                </a:solidFill>
                <a:latin typeface="Arial"/>
                <a:cs typeface="Arial"/>
              </a:rPr>
              <a:t>a</a:t>
            </a:r>
            <a:r>
              <a:rPr sz="1400" spc="-15" dirty="0" smtClean="0">
                <a:solidFill>
                  <a:srgbClr val="FFFFFF"/>
                </a:solidFill>
                <a:latin typeface="Arial"/>
                <a:cs typeface="Arial"/>
              </a:rPr>
              <a:t>g</a:t>
            </a:r>
            <a:r>
              <a:rPr sz="1400" spc="0" dirty="0" smtClean="0">
                <a:solidFill>
                  <a:srgbClr val="FFFFFF"/>
                </a:solidFill>
                <a:latin typeface="Arial"/>
                <a:cs typeface="Arial"/>
              </a:rPr>
              <a:t>e</a:t>
            </a:r>
            <a:r>
              <a:rPr sz="1400" spc="15" dirty="0" smtClean="0">
                <a:solidFill>
                  <a:srgbClr val="FFFFFF"/>
                </a:solidFill>
                <a:latin typeface="Arial"/>
                <a:cs typeface="Arial"/>
              </a:rPr>
              <a:t> </a:t>
            </a:r>
            <a:r>
              <a:rPr sz="1400" spc="-10" dirty="0" smtClean="0">
                <a:solidFill>
                  <a:srgbClr val="FFFFFF"/>
                </a:solidFill>
                <a:latin typeface="Arial"/>
                <a:cs typeface="Arial"/>
              </a:rPr>
              <a:t>H</a:t>
            </a:r>
            <a:r>
              <a:rPr sz="1400" spc="-15" dirty="0" smtClean="0">
                <a:solidFill>
                  <a:srgbClr val="FFFFFF"/>
                </a:solidFill>
                <a:latin typeface="Arial"/>
                <a:cs typeface="Arial"/>
              </a:rPr>
              <a:t>ou</a:t>
            </a:r>
            <a:r>
              <a:rPr sz="1400" spc="5" dirty="0" smtClean="0">
                <a:solidFill>
                  <a:srgbClr val="FFFFFF"/>
                </a:solidFill>
                <a:latin typeface="Arial"/>
                <a:cs typeface="Arial"/>
              </a:rPr>
              <a:t>s</a:t>
            </a:r>
            <a:r>
              <a:rPr sz="1400" spc="-15" dirty="0" smtClean="0">
                <a:solidFill>
                  <a:srgbClr val="FFFFFF"/>
                </a:solidFill>
                <a:latin typeface="Arial"/>
                <a:cs typeface="Arial"/>
              </a:rPr>
              <a:t>e</a:t>
            </a:r>
            <a:r>
              <a:rPr sz="1400" spc="0" dirty="0" smtClean="0">
                <a:solidFill>
                  <a:srgbClr val="FFFFFF"/>
                </a:solidFill>
                <a:latin typeface="Arial"/>
                <a:cs typeface="Arial"/>
              </a:rPr>
              <a:t>.</a:t>
            </a:r>
            <a:r>
              <a:rPr sz="1400" spc="10" dirty="0" smtClean="0">
                <a:solidFill>
                  <a:srgbClr val="FFFFFF"/>
                </a:solidFill>
                <a:latin typeface="Arial"/>
                <a:cs typeface="Arial"/>
              </a:rPr>
              <a:t> </a:t>
            </a:r>
            <a:r>
              <a:rPr sz="1400" spc="-20" dirty="0" smtClean="0">
                <a:solidFill>
                  <a:srgbClr val="FFFFFF"/>
                </a:solidFill>
                <a:latin typeface="Arial"/>
                <a:cs typeface="Arial"/>
              </a:rPr>
              <a:t>T</a:t>
            </a:r>
            <a:r>
              <a:rPr sz="1400" spc="-5" dirty="0" smtClean="0">
                <a:solidFill>
                  <a:srgbClr val="FFFFFF"/>
                </a:solidFill>
                <a:latin typeface="Arial"/>
                <a:cs typeface="Arial"/>
              </a:rPr>
              <a:t>h</a:t>
            </a:r>
            <a:r>
              <a:rPr sz="1400" spc="0" dirty="0" smtClean="0">
                <a:solidFill>
                  <a:srgbClr val="FFFFFF"/>
                </a:solidFill>
                <a:latin typeface="Arial"/>
                <a:cs typeface="Arial"/>
              </a:rPr>
              <a:t>e</a:t>
            </a:r>
            <a:r>
              <a:rPr sz="1400" spc="5" dirty="0" smtClean="0">
                <a:solidFill>
                  <a:srgbClr val="FFFFFF"/>
                </a:solidFill>
                <a:latin typeface="Arial"/>
                <a:cs typeface="Arial"/>
              </a:rPr>
              <a:t> </a:t>
            </a:r>
            <a:r>
              <a:rPr sz="1400" spc="0" dirty="0" smtClean="0">
                <a:solidFill>
                  <a:srgbClr val="FFFFFF"/>
                </a:solidFill>
                <a:latin typeface="Arial"/>
                <a:cs typeface="Arial"/>
              </a:rPr>
              <a:t>r</a:t>
            </a:r>
            <a:r>
              <a:rPr sz="1400" spc="-15" dirty="0" smtClean="0">
                <a:solidFill>
                  <a:srgbClr val="FFFFFF"/>
                </a:solidFill>
                <a:latin typeface="Arial"/>
                <a:cs typeface="Arial"/>
              </a:rPr>
              <a:t>e</a:t>
            </a:r>
            <a:r>
              <a:rPr sz="1400" spc="-10" dirty="0" smtClean="0">
                <a:solidFill>
                  <a:srgbClr val="FFFFFF"/>
                </a:solidFill>
                <a:latin typeface="Arial"/>
                <a:cs typeface="Arial"/>
              </a:rPr>
              <a:t>s</a:t>
            </a:r>
            <a:r>
              <a:rPr sz="1400" spc="-5" dirty="0" smtClean="0">
                <a:solidFill>
                  <a:srgbClr val="FFFFFF"/>
                </a:solidFill>
                <a:latin typeface="Arial"/>
                <a:cs typeface="Arial"/>
              </a:rPr>
              <a:t>u</a:t>
            </a:r>
            <a:r>
              <a:rPr sz="1400" spc="0" dirty="0" smtClean="0">
                <a:solidFill>
                  <a:srgbClr val="FFFFFF"/>
                </a:solidFill>
                <a:latin typeface="Arial"/>
                <a:cs typeface="Arial"/>
              </a:rPr>
              <a:t>l</a:t>
            </a:r>
            <a:r>
              <a:rPr sz="1400" spc="5" dirty="0" smtClean="0">
                <a:solidFill>
                  <a:srgbClr val="FFFFFF"/>
                </a:solidFill>
                <a:latin typeface="Arial"/>
                <a:cs typeface="Arial"/>
              </a:rPr>
              <a:t>t</a:t>
            </a:r>
            <a:r>
              <a:rPr sz="1400" spc="-15" dirty="0" smtClean="0">
                <a:solidFill>
                  <a:srgbClr val="FFFFFF"/>
                </a:solidFill>
                <a:latin typeface="Arial"/>
                <a:cs typeface="Arial"/>
              </a:rPr>
              <a:t>i</a:t>
            </a:r>
            <a:r>
              <a:rPr sz="1400" spc="-5" dirty="0" smtClean="0">
                <a:solidFill>
                  <a:srgbClr val="FFFFFF"/>
                </a:solidFill>
                <a:latin typeface="Arial"/>
                <a:cs typeface="Arial"/>
              </a:rPr>
              <a:t>n</a:t>
            </a:r>
            <a:r>
              <a:rPr sz="1400" spc="0" dirty="0" smtClean="0">
                <a:solidFill>
                  <a:srgbClr val="FFFFFF"/>
                </a:solidFill>
                <a:latin typeface="Arial"/>
                <a:cs typeface="Arial"/>
              </a:rPr>
              <a:t>g</a:t>
            </a:r>
            <a:r>
              <a:rPr sz="1400" spc="5" dirty="0" smtClean="0">
                <a:solidFill>
                  <a:srgbClr val="FFFFFF"/>
                </a:solidFill>
                <a:latin typeface="Arial"/>
                <a:cs typeface="Arial"/>
              </a:rPr>
              <a:t> f</a:t>
            </a:r>
            <a:r>
              <a:rPr sz="1400" spc="-15" dirty="0" smtClean="0">
                <a:solidFill>
                  <a:srgbClr val="FFFFFF"/>
                </a:solidFill>
                <a:latin typeface="Arial"/>
                <a:cs typeface="Arial"/>
              </a:rPr>
              <a:t>i</a:t>
            </a:r>
            <a:r>
              <a:rPr sz="1400" spc="-5" dirty="0" smtClean="0">
                <a:solidFill>
                  <a:srgbClr val="FFFFFF"/>
                </a:solidFill>
                <a:latin typeface="Arial"/>
                <a:cs typeface="Arial"/>
              </a:rPr>
              <a:t>n</a:t>
            </a:r>
            <a:r>
              <a:rPr sz="1400" spc="-15" dirty="0" smtClean="0">
                <a:solidFill>
                  <a:srgbClr val="FFFFFF"/>
                </a:solidFill>
                <a:latin typeface="Arial"/>
                <a:cs typeface="Arial"/>
              </a:rPr>
              <a:t>a</a:t>
            </a:r>
            <a:r>
              <a:rPr sz="1400" spc="-5" dirty="0" smtClean="0">
                <a:solidFill>
                  <a:srgbClr val="FFFFFF"/>
                </a:solidFill>
                <a:latin typeface="Arial"/>
                <a:cs typeface="Arial"/>
              </a:rPr>
              <a:t>n</a:t>
            </a:r>
            <a:r>
              <a:rPr sz="1400" spc="5" dirty="0" smtClean="0">
                <a:solidFill>
                  <a:srgbClr val="FFFFFF"/>
                </a:solidFill>
                <a:latin typeface="Arial"/>
                <a:cs typeface="Arial"/>
              </a:rPr>
              <a:t>c</a:t>
            </a:r>
            <a:r>
              <a:rPr sz="1400" spc="-15" dirty="0" smtClean="0">
                <a:solidFill>
                  <a:srgbClr val="FFFFFF"/>
                </a:solidFill>
                <a:latin typeface="Arial"/>
                <a:cs typeface="Arial"/>
              </a:rPr>
              <a:t>i</a:t>
            </a:r>
            <a:r>
              <a:rPr sz="1400" spc="-5" dirty="0" smtClean="0">
                <a:solidFill>
                  <a:srgbClr val="FFFFFF"/>
                </a:solidFill>
                <a:latin typeface="Arial"/>
                <a:cs typeface="Arial"/>
              </a:rPr>
              <a:t>a</a:t>
            </a:r>
            <a:r>
              <a:rPr sz="1400" spc="0" dirty="0" smtClean="0">
                <a:solidFill>
                  <a:srgbClr val="FFFFFF"/>
                </a:solidFill>
                <a:latin typeface="Arial"/>
                <a:cs typeface="Arial"/>
              </a:rPr>
              <a:t>l</a:t>
            </a:r>
            <a:r>
              <a:rPr sz="1400" spc="5" dirty="0" smtClean="0">
                <a:solidFill>
                  <a:srgbClr val="FFFFFF"/>
                </a:solidFill>
                <a:latin typeface="Arial"/>
                <a:cs typeface="Arial"/>
              </a:rPr>
              <a:t> f</a:t>
            </a:r>
            <a:r>
              <a:rPr sz="1400" spc="-15" dirty="0" smtClean="0">
                <a:solidFill>
                  <a:srgbClr val="FFFFFF"/>
                </a:solidFill>
                <a:latin typeface="Arial"/>
                <a:cs typeface="Arial"/>
              </a:rPr>
              <a:t>a</a:t>
            </a:r>
            <a:r>
              <a:rPr sz="1400" spc="5" dirty="0" smtClean="0">
                <a:solidFill>
                  <a:srgbClr val="FFFFFF"/>
                </a:solidFill>
                <a:latin typeface="Arial"/>
                <a:cs typeface="Arial"/>
              </a:rPr>
              <a:t>c</a:t>
            </a:r>
            <a:r>
              <a:rPr sz="1400" spc="0" dirty="0" smtClean="0">
                <a:solidFill>
                  <a:srgbClr val="FFFFFF"/>
                </a:solidFill>
                <a:latin typeface="Arial"/>
                <a:cs typeface="Arial"/>
              </a:rPr>
              <a:t>il</a:t>
            </a:r>
            <a:r>
              <a:rPr sz="1400" spc="-15" dirty="0" smtClean="0">
                <a:solidFill>
                  <a:srgbClr val="FFFFFF"/>
                </a:solidFill>
                <a:latin typeface="Arial"/>
                <a:cs typeface="Arial"/>
              </a:rPr>
              <a:t>i</a:t>
            </a:r>
            <a:r>
              <a:rPr sz="1400" spc="5" dirty="0" smtClean="0">
                <a:solidFill>
                  <a:srgbClr val="FFFFFF"/>
                </a:solidFill>
                <a:latin typeface="Arial"/>
                <a:cs typeface="Arial"/>
              </a:rPr>
              <a:t>t</a:t>
            </a:r>
            <a:r>
              <a:rPr sz="1400" spc="0" dirty="0" smtClean="0">
                <a:solidFill>
                  <a:srgbClr val="FFFFFF"/>
                </a:solidFill>
                <a:latin typeface="Arial"/>
                <a:cs typeface="Arial"/>
              </a:rPr>
              <a:t>y </a:t>
            </a:r>
            <a:r>
              <a:rPr sz="1400" spc="-20" dirty="0" smtClean="0">
                <a:solidFill>
                  <a:srgbClr val="FFFFFF"/>
                </a:solidFill>
                <a:latin typeface="Arial"/>
                <a:cs typeface="Arial"/>
              </a:rPr>
              <a:t>w</a:t>
            </a:r>
            <a:r>
              <a:rPr sz="1400" spc="10" dirty="0" smtClean="0">
                <a:solidFill>
                  <a:srgbClr val="FFFFFF"/>
                </a:solidFill>
                <a:latin typeface="Arial"/>
                <a:cs typeface="Arial"/>
              </a:rPr>
              <a:t>i</a:t>
            </a:r>
            <a:r>
              <a:rPr sz="1400" spc="0" dirty="0" smtClean="0">
                <a:solidFill>
                  <a:srgbClr val="FFFFFF"/>
                </a:solidFill>
                <a:latin typeface="Arial"/>
                <a:cs typeface="Arial"/>
              </a:rPr>
              <a:t>ll</a:t>
            </a:r>
            <a:r>
              <a:rPr sz="1400" spc="15" dirty="0" smtClean="0">
                <a:solidFill>
                  <a:srgbClr val="FFFFFF"/>
                </a:solidFill>
                <a:latin typeface="Arial"/>
                <a:cs typeface="Arial"/>
              </a:rPr>
              <a:t> </a:t>
            </a:r>
            <a:r>
              <a:rPr sz="1400" spc="-5" dirty="0" smtClean="0">
                <a:solidFill>
                  <a:srgbClr val="FFFFFF"/>
                </a:solidFill>
                <a:latin typeface="Arial"/>
                <a:cs typeface="Arial"/>
              </a:rPr>
              <a:t>p</a:t>
            </a:r>
            <a:r>
              <a:rPr sz="1400" spc="0" dirty="0" smtClean="0">
                <a:solidFill>
                  <a:srgbClr val="FFFFFF"/>
                </a:solidFill>
                <a:latin typeface="Arial"/>
                <a:cs typeface="Arial"/>
              </a:rPr>
              <a:t>r</a:t>
            </a:r>
            <a:r>
              <a:rPr sz="1400" spc="-5" dirty="0" smtClean="0">
                <a:solidFill>
                  <a:srgbClr val="FFFFFF"/>
                </a:solidFill>
                <a:latin typeface="Arial"/>
                <a:cs typeface="Arial"/>
              </a:rPr>
              <a:t>o</a:t>
            </a:r>
            <a:r>
              <a:rPr sz="1400" spc="-20" dirty="0" smtClean="0">
                <a:solidFill>
                  <a:srgbClr val="FFFFFF"/>
                </a:solidFill>
                <a:latin typeface="Arial"/>
                <a:cs typeface="Arial"/>
              </a:rPr>
              <a:t>v</a:t>
            </a:r>
            <a:r>
              <a:rPr sz="1400" spc="0" dirty="0" smtClean="0">
                <a:solidFill>
                  <a:srgbClr val="FFFFFF"/>
                </a:solidFill>
                <a:latin typeface="Arial"/>
                <a:cs typeface="Arial"/>
              </a:rPr>
              <a:t>i</a:t>
            </a:r>
            <a:r>
              <a:rPr sz="1400" spc="-15" dirty="0" smtClean="0">
                <a:solidFill>
                  <a:srgbClr val="FFFFFF"/>
                </a:solidFill>
                <a:latin typeface="Arial"/>
                <a:cs typeface="Arial"/>
              </a:rPr>
              <a:t>d</a:t>
            </a:r>
            <a:r>
              <a:rPr sz="1400" spc="0" dirty="0" smtClean="0">
                <a:solidFill>
                  <a:srgbClr val="FFFFFF"/>
                </a:solidFill>
                <a:latin typeface="Arial"/>
                <a:cs typeface="Arial"/>
              </a:rPr>
              <a:t>e</a:t>
            </a:r>
            <a:r>
              <a:rPr sz="1400" spc="5" dirty="0" smtClean="0">
                <a:solidFill>
                  <a:srgbClr val="FFFFFF"/>
                </a:solidFill>
                <a:latin typeface="Arial"/>
                <a:cs typeface="Arial"/>
              </a:rPr>
              <a:t> t</a:t>
            </a:r>
            <a:r>
              <a:rPr sz="1400" spc="-15" dirty="0" smtClean="0">
                <a:solidFill>
                  <a:srgbClr val="FFFFFF"/>
                </a:solidFill>
                <a:latin typeface="Arial"/>
                <a:cs typeface="Arial"/>
              </a:rPr>
              <a:t>h</a:t>
            </a:r>
            <a:r>
              <a:rPr sz="1400" spc="0" dirty="0" smtClean="0">
                <a:solidFill>
                  <a:srgbClr val="FFFFFF"/>
                </a:solidFill>
                <a:latin typeface="Arial"/>
                <a:cs typeface="Arial"/>
              </a:rPr>
              <a:t>e</a:t>
            </a:r>
            <a:r>
              <a:rPr sz="1400" spc="15" dirty="0" smtClean="0">
                <a:solidFill>
                  <a:srgbClr val="FFFFFF"/>
                </a:solidFill>
                <a:latin typeface="Arial"/>
                <a:cs typeface="Arial"/>
              </a:rPr>
              <a:t> </a:t>
            </a:r>
            <a:r>
              <a:rPr sz="1400" spc="0" dirty="0" smtClean="0">
                <a:solidFill>
                  <a:srgbClr val="FFFFFF"/>
                </a:solidFill>
                <a:latin typeface="Arial"/>
                <a:cs typeface="Arial"/>
              </a:rPr>
              <a:t>l</a:t>
            </a:r>
            <a:r>
              <a:rPr sz="1400" spc="-15" dirty="0" smtClean="0">
                <a:solidFill>
                  <a:srgbClr val="FFFFFF"/>
                </a:solidFill>
                <a:latin typeface="Arial"/>
                <a:cs typeface="Arial"/>
              </a:rPr>
              <a:t>i</a:t>
            </a:r>
            <a:r>
              <a:rPr sz="1400" spc="-5" dirty="0" smtClean="0">
                <a:solidFill>
                  <a:srgbClr val="FFFFFF"/>
                </a:solidFill>
                <a:latin typeface="Arial"/>
                <a:cs typeface="Arial"/>
              </a:rPr>
              <a:t>qu</a:t>
            </a:r>
            <a:r>
              <a:rPr sz="1400" spc="-15" dirty="0" smtClean="0">
                <a:solidFill>
                  <a:srgbClr val="FFFFFF"/>
                </a:solidFill>
                <a:latin typeface="Arial"/>
                <a:cs typeface="Arial"/>
              </a:rPr>
              <a:t>i</a:t>
            </a:r>
            <a:r>
              <a:rPr sz="1400" spc="-5" dirty="0" smtClean="0">
                <a:solidFill>
                  <a:srgbClr val="FFFFFF"/>
                </a:solidFill>
                <a:latin typeface="Arial"/>
                <a:cs typeface="Arial"/>
              </a:rPr>
              <a:t>d</a:t>
            </a:r>
            <a:r>
              <a:rPr sz="1400" spc="0" dirty="0" smtClean="0">
                <a:solidFill>
                  <a:srgbClr val="FFFFFF"/>
                </a:solidFill>
                <a:latin typeface="Arial"/>
                <a:cs typeface="Arial"/>
              </a:rPr>
              <a:t>i</a:t>
            </a:r>
            <a:r>
              <a:rPr sz="1400" spc="5" dirty="0" smtClean="0">
                <a:solidFill>
                  <a:srgbClr val="FFFFFF"/>
                </a:solidFill>
                <a:latin typeface="Arial"/>
                <a:cs typeface="Arial"/>
              </a:rPr>
              <a:t>t</a:t>
            </a:r>
            <a:r>
              <a:rPr sz="1400" spc="0" dirty="0" smtClean="0">
                <a:solidFill>
                  <a:srgbClr val="FFFFFF"/>
                </a:solidFill>
                <a:latin typeface="Arial"/>
                <a:cs typeface="Arial"/>
              </a:rPr>
              <a:t>y </a:t>
            </a:r>
            <a:r>
              <a:rPr sz="1400" spc="-10" dirty="0" smtClean="0">
                <a:solidFill>
                  <a:srgbClr val="FFFFFF"/>
                </a:solidFill>
                <a:latin typeface="Arial"/>
                <a:cs typeface="Arial"/>
              </a:rPr>
              <a:t>t</a:t>
            </a:r>
            <a:r>
              <a:rPr sz="1400" spc="0" dirty="0" smtClean="0">
                <a:solidFill>
                  <a:srgbClr val="FFFFFF"/>
                </a:solidFill>
                <a:latin typeface="Arial"/>
                <a:cs typeface="Arial"/>
              </a:rPr>
              <a:t>o dire</a:t>
            </a:r>
            <a:r>
              <a:rPr sz="1400" spc="5" dirty="0" smtClean="0">
                <a:solidFill>
                  <a:srgbClr val="FFFFFF"/>
                </a:solidFill>
                <a:latin typeface="Arial"/>
                <a:cs typeface="Arial"/>
              </a:rPr>
              <a:t>ct</a:t>
            </a:r>
            <a:r>
              <a:rPr sz="1400" spc="0" dirty="0" smtClean="0">
                <a:solidFill>
                  <a:srgbClr val="FFFFFF"/>
                </a:solidFill>
                <a:latin typeface="Arial"/>
                <a:cs typeface="Arial"/>
              </a:rPr>
              <a:t>ly</a:t>
            </a:r>
            <a:r>
              <a:rPr sz="1400" spc="-40" dirty="0" smtClean="0">
                <a:solidFill>
                  <a:srgbClr val="FFFFFF"/>
                </a:solidFill>
                <a:latin typeface="Arial"/>
                <a:cs typeface="Arial"/>
              </a:rPr>
              <a:t> </a:t>
            </a:r>
            <a:r>
              <a:rPr sz="1400" spc="5" dirty="0" smtClean="0">
                <a:solidFill>
                  <a:srgbClr val="FFFFFF"/>
                </a:solidFill>
                <a:latin typeface="Arial"/>
                <a:cs typeface="Arial"/>
              </a:rPr>
              <a:t>f</a:t>
            </a:r>
            <a:r>
              <a:rPr sz="1400" spc="-5" dirty="0" smtClean="0">
                <a:solidFill>
                  <a:srgbClr val="FFFFFF"/>
                </a:solidFill>
                <a:latin typeface="Arial"/>
                <a:cs typeface="Arial"/>
              </a:rPr>
              <a:t>un</a:t>
            </a:r>
            <a:r>
              <a:rPr sz="1400" spc="0" dirty="0" smtClean="0">
                <a:solidFill>
                  <a:srgbClr val="FFFFFF"/>
                </a:solidFill>
                <a:latin typeface="Arial"/>
                <a:cs typeface="Arial"/>
              </a:rPr>
              <a:t>d</a:t>
            </a:r>
            <a:r>
              <a:rPr sz="1400" spc="-30" dirty="0" smtClean="0">
                <a:solidFill>
                  <a:srgbClr val="FFFFFF"/>
                </a:solidFill>
                <a:latin typeface="Arial"/>
                <a:cs typeface="Arial"/>
              </a:rPr>
              <a:t> </a:t>
            </a:r>
            <a:r>
              <a:rPr sz="1400" spc="5" dirty="0" smtClean="0">
                <a:solidFill>
                  <a:srgbClr val="FFFFFF"/>
                </a:solidFill>
                <a:latin typeface="Arial"/>
                <a:cs typeface="Arial"/>
              </a:rPr>
              <a:t>t</a:t>
            </a:r>
            <a:r>
              <a:rPr sz="1400" spc="-5" dirty="0" smtClean="0">
                <a:solidFill>
                  <a:srgbClr val="FFFFFF"/>
                </a:solidFill>
                <a:latin typeface="Arial"/>
                <a:cs typeface="Arial"/>
              </a:rPr>
              <a:t>h</a:t>
            </a:r>
            <a:r>
              <a:rPr sz="1400" spc="0" dirty="0" smtClean="0">
                <a:solidFill>
                  <a:srgbClr val="FFFFFF"/>
                </a:solidFill>
                <a:latin typeface="Arial"/>
                <a:cs typeface="Arial"/>
              </a:rPr>
              <a:t>e</a:t>
            </a:r>
            <a:r>
              <a:rPr sz="1400" spc="-20" dirty="0" smtClean="0">
                <a:solidFill>
                  <a:srgbClr val="FFFFFF"/>
                </a:solidFill>
                <a:latin typeface="Arial"/>
                <a:cs typeface="Arial"/>
              </a:rPr>
              <a:t> </a:t>
            </a:r>
            <a:r>
              <a:rPr sz="1400" spc="-10" dirty="0" smtClean="0">
                <a:solidFill>
                  <a:srgbClr val="FFFFFF"/>
                </a:solidFill>
                <a:latin typeface="Arial"/>
                <a:cs typeface="Arial"/>
              </a:rPr>
              <a:t>R</a:t>
            </a:r>
            <a:r>
              <a:rPr sz="1400" spc="-5" dirty="0" smtClean="0">
                <a:solidFill>
                  <a:srgbClr val="FFFFFF"/>
                </a:solidFill>
                <a:latin typeface="Arial"/>
                <a:cs typeface="Arial"/>
              </a:rPr>
              <a:t>o</a:t>
            </a:r>
            <a:r>
              <a:rPr sz="1400" spc="-20" dirty="0" smtClean="0">
                <a:solidFill>
                  <a:srgbClr val="FFFFFF"/>
                </a:solidFill>
                <a:latin typeface="Arial"/>
                <a:cs typeface="Arial"/>
              </a:rPr>
              <a:t>y</a:t>
            </a:r>
            <a:r>
              <a:rPr sz="1400" spc="-5" dirty="0" smtClean="0">
                <a:solidFill>
                  <a:srgbClr val="FFFFFF"/>
                </a:solidFill>
                <a:latin typeface="Arial"/>
                <a:cs typeface="Arial"/>
              </a:rPr>
              <a:t>a</a:t>
            </a:r>
            <a:r>
              <a:rPr sz="1400" spc="0" dirty="0" smtClean="0">
                <a:solidFill>
                  <a:srgbClr val="FFFFFF"/>
                </a:solidFill>
                <a:latin typeface="Arial"/>
                <a:cs typeface="Arial"/>
              </a:rPr>
              <a:t>l</a:t>
            </a:r>
            <a:r>
              <a:rPr sz="1400" spc="5" dirty="0" smtClean="0">
                <a:solidFill>
                  <a:srgbClr val="FFFFFF"/>
                </a:solidFill>
                <a:latin typeface="Arial"/>
                <a:cs typeface="Arial"/>
              </a:rPr>
              <a:t> </a:t>
            </a:r>
            <a:r>
              <a:rPr sz="1400" spc="-10" dirty="0" smtClean="0">
                <a:solidFill>
                  <a:srgbClr val="FFFFFF"/>
                </a:solidFill>
                <a:latin typeface="Arial"/>
                <a:cs typeface="Arial"/>
              </a:rPr>
              <a:t>M</a:t>
            </a:r>
            <a:r>
              <a:rPr sz="1400" spc="-5" dirty="0" smtClean="0">
                <a:solidFill>
                  <a:srgbClr val="FFFFFF"/>
                </a:solidFill>
                <a:latin typeface="Arial"/>
                <a:cs typeface="Arial"/>
              </a:rPr>
              <a:t>a</a:t>
            </a:r>
            <a:r>
              <a:rPr sz="1400" spc="0" dirty="0" smtClean="0">
                <a:solidFill>
                  <a:srgbClr val="FFFFFF"/>
                </a:solidFill>
                <a:latin typeface="Arial"/>
                <a:cs typeface="Arial"/>
              </a:rPr>
              <a:t>ll</a:t>
            </a:r>
            <a:r>
              <a:rPr sz="1400" spc="-5" dirty="0" smtClean="0">
                <a:solidFill>
                  <a:srgbClr val="FFFFFF"/>
                </a:solidFill>
                <a:latin typeface="Arial"/>
                <a:cs typeface="Arial"/>
              </a:rPr>
              <a:t> an</a:t>
            </a:r>
            <a:r>
              <a:rPr sz="1400" spc="0" dirty="0" smtClean="0">
                <a:solidFill>
                  <a:srgbClr val="FFFFFF"/>
                </a:solidFill>
                <a:latin typeface="Arial"/>
                <a:cs typeface="Arial"/>
              </a:rPr>
              <a:t>d</a:t>
            </a:r>
            <a:r>
              <a:rPr sz="1400" spc="-20" dirty="0" smtClean="0">
                <a:solidFill>
                  <a:srgbClr val="FFFFFF"/>
                </a:solidFill>
                <a:latin typeface="Arial"/>
                <a:cs typeface="Arial"/>
              </a:rPr>
              <a:t> </a:t>
            </a:r>
            <a:r>
              <a:rPr sz="1400" spc="5" dirty="0" smtClean="0">
                <a:solidFill>
                  <a:srgbClr val="FFFFFF"/>
                </a:solidFill>
                <a:latin typeface="Arial"/>
                <a:cs typeface="Arial"/>
              </a:rPr>
              <a:t>t</a:t>
            </a:r>
            <a:r>
              <a:rPr sz="1400" spc="-5" dirty="0" smtClean="0">
                <a:solidFill>
                  <a:srgbClr val="FFFFFF"/>
                </a:solidFill>
                <a:latin typeface="Arial"/>
                <a:cs typeface="Arial"/>
              </a:rPr>
              <a:t>h</a:t>
            </a:r>
            <a:r>
              <a:rPr sz="1400" spc="0" dirty="0" smtClean="0">
                <a:solidFill>
                  <a:srgbClr val="FFFFFF"/>
                </a:solidFill>
                <a:latin typeface="Arial"/>
                <a:cs typeface="Arial"/>
              </a:rPr>
              <a:t>e</a:t>
            </a:r>
            <a:r>
              <a:rPr sz="1400" spc="-20" dirty="0" smtClean="0">
                <a:solidFill>
                  <a:srgbClr val="FFFFFF"/>
                </a:solidFill>
                <a:latin typeface="Arial"/>
                <a:cs typeface="Arial"/>
              </a:rPr>
              <a:t> </a:t>
            </a:r>
            <a:r>
              <a:rPr sz="1400" spc="-10" dirty="0" smtClean="0">
                <a:solidFill>
                  <a:srgbClr val="FFFFFF"/>
                </a:solidFill>
                <a:latin typeface="Arial"/>
                <a:cs typeface="Arial"/>
              </a:rPr>
              <a:t>M</a:t>
            </a:r>
            <a:r>
              <a:rPr sz="1400" spc="-5" dirty="0" smtClean="0">
                <a:solidFill>
                  <a:srgbClr val="FFFFFF"/>
                </a:solidFill>
                <a:latin typeface="Arial"/>
                <a:cs typeface="Arial"/>
              </a:rPr>
              <a:t>a</a:t>
            </a:r>
            <a:r>
              <a:rPr sz="1400" spc="0" dirty="0" smtClean="0">
                <a:solidFill>
                  <a:srgbClr val="FFFFFF"/>
                </a:solidFill>
                <a:latin typeface="Arial"/>
                <a:cs typeface="Arial"/>
              </a:rPr>
              <a:t>j</a:t>
            </a:r>
            <a:r>
              <a:rPr sz="1400" spc="-5" dirty="0" smtClean="0">
                <a:solidFill>
                  <a:srgbClr val="FFFFFF"/>
                </a:solidFill>
                <a:latin typeface="Arial"/>
                <a:cs typeface="Arial"/>
              </a:rPr>
              <a:t>e</a:t>
            </a:r>
            <a:r>
              <a:rPr sz="1400" spc="5" dirty="0" smtClean="0">
                <a:solidFill>
                  <a:srgbClr val="FFFFFF"/>
                </a:solidFill>
                <a:latin typeface="Arial"/>
                <a:cs typeface="Arial"/>
              </a:rPr>
              <a:t>st</a:t>
            </a:r>
            <a:r>
              <a:rPr sz="1400" spc="0" dirty="0" smtClean="0">
                <a:solidFill>
                  <a:srgbClr val="FFFFFF"/>
                </a:solidFill>
                <a:latin typeface="Arial"/>
                <a:cs typeface="Arial"/>
              </a:rPr>
              <a:t>ic</a:t>
            </a:r>
            <a:r>
              <a:rPr sz="1400" spc="-35" dirty="0" smtClean="0">
                <a:solidFill>
                  <a:srgbClr val="FFFFFF"/>
                </a:solidFill>
                <a:latin typeface="Arial"/>
                <a:cs typeface="Arial"/>
              </a:rPr>
              <a:t> </a:t>
            </a:r>
            <a:r>
              <a:rPr sz="1400" spc="-10" dirty="0" smtClean="0">
                <a:solidFill>
                  <a:srgbClr val="FFFFFF"/>
                </a:solidFill>
                <a:latin typeface="Arial"/>
                <a:cs typeface="Arial"/>
              </a:rPr>
              <a:t>R</a:t>
            </a:r>
            <a:r>
              <a:rPr sz="1400" spc="-5" dirty="0" smtClean="0">
                <a:solidFill>
                  <a:srgbClr val="FFFFFF"/>
                </a:solidFill>
                <a:latin typeface="Arial"/>
                <a:cs typeface="Arial"/>
              </a:rPr>
              <a:t>o</a:t>
            </a:r>
            <a:r>
              <a:rPr sz="1400" spc="-20" dirty="0" smtClean="0">
                <a:solidFill>
                  <a:srgbClr val="FFFFFF"/>
                </a:solidFill>
                <a:latin typeface="Arial"/>
                <a:cs typeface="Arial"/>
              </a:rPr>
              <a:t>y</a:t>
            </a:r>
            <a:r>
              <a:rPr sz="1400" spc="-5" dirty="0" smtClean="0">
                <a:solidFill>
                  <a:srgbClr val="FFFFFF"/>
                </a:solidFill>
                <a:latin typeface="Arial"/>
                <a:cs typeface="Arial"/>
              </a:rPr>
              <a:t>a</a:t>
            </a:r>
            <a:r>
              <a:rPr sz="1400" spc="0" dirty="0" smtClean="0">
                <a:solidFill>
                  <a:srgbClr val="FFFFFF"/>
                </a:solidFill>
                <a:latin typeface="Arial"/>
                <a:cs typeface="Arial"/>
              </a:rPr>
              <a:t>l</a:t>
            </a:r>
            <a:r>
              <a:rPr sz="1400" spc="15" dirty="0" smtClean="0">
                <a:solidFill>
                  <a:srgbClr val="FFFFFF"/>
                </a:solidFill>
                <a:latin typeface="Arial"/>
                <a:cs typeface="Arial"/>
              </a:rPr>
              <a:t> </a:t>
            </a:r>
            <a:r>
              <a:rPr sz="1400" spc="-10" dirty="0" smtClean="0">
                <a:solidFill>
                  <a:srgbClr val="FFFFFF"/>
                </a:solidFill>
                <a:latin typeface="Arial"/>
                <a:cs typeface="Arial"/>
              </a:rPr>
              <a:t>H</a:t>
            </a:r>
            <a:r>
              <a:rPr sz="1400" spc="-5" dirty="0" smtClean="0">
                <a:solidFill>
                  <a:srgbClr val="FFFFFF"/>
                </a:solidFill>
                <a:latin typeface="Arial"/>
                <a:cs typeface="Arial"/>
              </a:rPr>
              <a:t>o</a:t>
            </a:r>
            <a:r>
              <a:rPr sz="1400" spc="-10" dirty="0" smtClean="0">
                <a:solidFill>
                  <a:srgbClr val="FFFFFF"/>
                </a:solidFill>
                <a:latin typeface="Arial"/>
                <a:cs typeface="Arial"/>
              </a:rPr>
              <a:t>m</a:t>
            </a:r>
            <a:r>
              <a:rPr sz="1400" spc="-5" dirty="0" smtClean="0">
                <a:solidFill>
                  <a:srgbClr val="FFFFFF"/>
                </a:solidFill>
                <a:latin typeface="Arial"/>
                <a:cs typeface="Arial"/>
              </a:rPr>
              <a:t>e</a:t>
            </a:r>
            <a:r>
              <a:rPr sz="1400" spc="0" dirty="0" smtClean="0">
                <a:solidFill>
                  <a:srgbClr val="FFFFFF"/>
                </a:solidFill>
                <a:latin typeface="Arial"/>
                <a:cs typeface="Arial"/>
              </a:rPr>
              <a:t>s</a:t>
            </a:r>
            <a:r>
              <a:rPr sz="1400" spc="-15" dirty="0" smtClean="0">
                <a:solidFill>
                  <a:srgbClr val="FFFFFF"/>
                </a:solidFill>
                <a:latin typeface="Arial"/>
                <a:cs typeface="Arial"/>
              </a:rPr>
              <a:t> </a:t>
            </a:r>
            <a:r>
              <a:rPr sz="1400" spc="-5" dirty="0" smtClean="0">
                <a:solidFill>
                  <a:srgbClr val="FFFFFF"/>
                </a:solidFill>
                <a:latin typeface="Arial"/>
                <a:cs typeface="Arial"/>
              </a:rPr>
              <a:t>p</a:t>
            </a:r>
            <a:r>
              <a:rPr sz="1400" spc="0" dirty="0" smtClean="0">
                <a:solidFill>
                  <a:srgbClr val="FFFFFF"/>
                </a:solidFill>
                <a:latin typeface="Arial"/>
                <a:cs typeface="Arial"/>
              </a:rPr>
              <a:t>r</a:t>
            </a:r>
            <a:r>
              <a:rPr sz="1400" spc="-5" dirty="0" smtClean="0">
                <a:solidFill>
                  <a:srgbClr val="FFFFFF"/>
                </a:solidFill>
                <a:latin typeface="Arial"/>
                <a:cs typeface="Arial"/>
              </a:rPr>
              <a:t>o</a:t>
            </a:r>
            <a:r>
              <a:rPr sz="1400" spc="0" dirty="0" smtClean="0">
                <a:solidFill>
                  <a:srgbClr val="FFFFFF"/>
                </a:solidFill>
                <a:latin typeface="Arial"/>
                <a:cs typeface="Arial"/>
              </a:rPr>
              <a:t>j</a:t>
            </a:r>
            <a:r>
              <a:rPr sz="1400" spc="-5" dirty="0" smtClean="0">
                <a:solidFill>
                  <a:srgbClr val="FFFFFF"/>
                </a:solidFill>
                <a:latin typeface="Arial"/>
                <a:cs typeface="Arial"/>
              </a:rPr>
              <a:t>e</a:t>
            </a:r>
            <a:r>
              <a:rPr sz="1400" spc="5" dirty="0" smtClean="0">
                <a:solidFill>
                  <a:srgbClr val="FFFFFF"/>
                </a:solidFill>
                <a:latin typeface="Arial"/>
                <a:cs typeface="Arial"/>
              </a:rPr>
              <a:t>ct</a:t>
            </a:r>
            <a:r>
              <a:rPr sz="1400" spc="-10" dirty="0" smtClean="0">
                <a:solidFill>
                  <a:srgbClr val="FFFFFF"/>
                </a:solidFill>
                <a:latin typeface="Arial"/>
                <a:cs typeface="Arial"/>
              </a:rPr>
              <a:t>s</a:t>
            </a:r>
            <a:r>
              <a:rPr sz="1400" spc="0" dirty="0" smtClean="0">
                <a:solidFill>
                  <a:srgbClr val="FFFFFF"/>
                </a:solidFill>
                <a:latin typeface="Arial"/>
                <a:cs typeface="Arial"/>
              </a:rPr>
              <a:t>.</a:t>
            </a:r>
            <a:endParaRPr sz="1400">
              <a:latin typeface="Arial"/>
              <a:cs typeface="Arial"/>
            </a:endParaRPr>
          </a:p>
          <a:p>
            <a:pPr marL="299085" marR="12700" indent="-287020" algn="just">
              <a:lnSpc>
                <a:spcPts val="1510"/>
              </a:lnSpc>
              <a:spcBef>
                <a:spcPts val="335"/>
              </a:spcBef>
              <a:buClr>
                <a:srgbClr val="FFFFFF"/>
              </a:buClr>
              <a:buFont typeface="Arial"/>
              <a:buChar char="–"/>
              <a:tabLst>
                <a:tab pos="299085" algn="l"/>
              </a:tabLst>
            </a:pPr>
            <a:r>
              <a:rPr sz="1400" spc="-5" dirty="0" smtClean="0">
                <a:solidFill>
                  <a:srgbClr val="FFFFFF"/>
                </a:solidFill>
                <a:latin typeface="Arial"/>
                <a:cs typeface="Arial"/>
              </a:rPr>
              <a:t>Ano</a:t>
            </a:r>
            <a:r>
              <a:rPr sz="1400" spc="-10" dirty="0" smtClean="0">
                <a:solidFill>
                  <a:srgbClr val="FFFFFF"/>
                </a:solidFill>
                <a:latin typeface="Arial"/>
                <a:cs typeface="Arial"/>
              </a:rPr>
              <a:t>t</a:t>
            </a:r>
            <a:r>
              <a:rPr sz="1400" spc="-5" dirty="0" smtClean="0">
                <a:solidFill>
                  <a:srgbClr val="FFFFFF"/>
                </a:solidFill>
                <a:latin typeface="Arial"/>
                <a:cs typeface="Arial"/>
              </a:rPr>
              <a:t>h</a:t>
            </a:r>
            <a:r>
              <a:rPr sz="1400" spc="-15" dirty="0" smtClean="0">
                <a:solidFill>
                  <a:srgbClr val="FFFFFF"/>
                </a:solidFill>
                <a:latin typeface="Arial"/>
                <a:cs typeface="Arial"/>
              </a:rPr>
              <a:t>e</a:t>
            </a:r>
            <a:r>
              <a:rPr sz="1400" spc="0" dirty="0" smtClean="0">
                <a:solidFill>
                  <a:srgbClr val="FFFFFF"/>
                </a:solidFill>
                <a:latin typeface="Arial"/>
                <a:cs typeface="Arial"/>
              </a:rPr>
              <a:t>r</a:t>
            </a:r>
            <a:r>
              <a:rPr sz="1400" spc="160" dirty="0" smtClean="0">
                <a:solidFill>
                  <a:srgbClr val="FFFFFF"/>
                </a:solidFill>
                <a:latin typeface="Arial"/>
                <a:cs typeface="Arial"/>
              </a:rPr>
              <a:t> </a:t>
            </a:r>
            <a:r>
              <a:rPr sz="1400" spc="-5" dirty="0" smtClean="0">
                <a:solidFill>
                  <a:srgbClr val="FFFFFF"/>
                </a:solidFill>
                <a:latin typeface="Arial"/>
                <a:cs typeface="Arial"/>
              </a:rPr>
              <a:t>ad</a:t>
            </a:r>
            <a:r>
              <a:rPr sz="1400" spc="-20" dirty="0" smtClean="0">
                <a:solidFill>
                  <a:srgbClr val="FFFFFF"/>
                </a:solidFill>
                <a:latin typeface="Arial"/>
                <a:cs typeface="Arial"/>
              </a:rPr>
              <a:t>v</a:t>
            </a:r>
            <a:r>
              <a:rPr sz="1400" spc="-5" dirty="0" smtClean="0">
                <a:solidFill>
                  <a:srgbClr val="FFFFFF"/>
                </a:solidFill>
                <a:latin typeface="Arial"/>
                <a:cs typeface="Arial"/>
              </a:rPr>
              <a:t>an</a:t>
            </a:r>
            <a:r>
              <a:rPr sz="1400" spc="-10" dirty="0" smtClean="0">
                <a:solidFill>
                  <a:srgbClr val="FFFFFF"/>
                </a:solidFill>
                <a:latin typeface="Arial"/>
                <a:cs typeface="Arial"/>
              </a:rPr>
              <a:t>t</a:t>
            </a:r>
            <a:r>
              <a:rPr sz="1400" spc="-5" dirty="0" smtClean="0">
                <a:solidFill>
                  <a:srgbClr val="FFFFFF"/>
                </a:solidFill>
                <a:latin typeface="Arial"/>
                <a:cs typeface="Arial"/>
              </a:rPr>
              <a:t>a</a:t>
            </a:r>
            <a:r>
              <a:rPr sz="1400" spc="-15" dirty="0" smtClean="0">
                <a:solidFill>
                  <a:srgbClr val="FFFFFF"/>
                </a:solidFill>
                <a:latin typeface="Arial"/>
                <a:cs typeface="Arial"/>
              </a:rPr>
              <a:t>g</a:t>
            </a:r>
            <a:r>
              <a:rPr sz="1400" spc="0" dirty="0" smtClean="0">
                <a:solidFill>
                  <a:srgbClr val="FFFFFF"/>
                </a:solidFill>
                <a:latin typeface="Arial"/>
                <a:cs typeface="Arial"/>
              </a:rPr>
              <a:t>e</a:t>
            </a:r>
            <a:r>
              <a:rPr sz="1400" spc="160" dirty="0" smtClean="0">
                <a:solidFill>
                  <a:srgbClr val="FFFFFF"/>
                </a:solidFill>
                <a:latin typeface="Arial"/>
                <a:cs typeface="Arial"/>
              </a:rPr>
              <a:t> </a:t>
            </a:r>
            <a:r>
              <a:rPr sz="1400" spc="-5" dirty="0" smtClean="0">
                <a:solidFill>
                  <a:srgbClr val="FFFFFF"/>
                </a:solidFill>
                <a:latin typeface="Arial"/>
                <a:cs typeface="Arial"/>
              </a:rPr>
              <a:t>p</a:t>
            </a:r>
            <a:r>
              <a:rPr sz="1400" spc="-15" dirty="0" smtClean="0">
                <a:solidFill>
                  <a:srgbClr val="FFFFFF"/>
                </a:solidFill>
                <a:latin typeface="Arial"/>
                <a:cs typeface="Arial"/>
              </a:rPr>
              <a:t>r</a:t>
            </a:r>
            <a:r>
              <a:rPr sz="1400" spc="-5" dirty="0" smtClean="0">
                <a:solidFill>
                  <a:srgbClr val="FFFFFF"/>
                </a:solidFill>
                <a:latin typeface="Arial"/>
                <a:cs typeface="Arial"/>
              </a:rPr>
              <a:t>o</a:t>
            </a:r>
            <a:r>
              <a:rPr sz="1400" spc="-20" dirty="0" smtClean="0">
                <a:solidFill>
                  <a:srgbClr val="FFFFFF"/>
                </a:solidFill>
                <a:latin typeface="Arial"/>
                <a:cs typeface="Arial"/>
              </a:rPr>
              <a:t>v</a:t>
            </a:r>
            <a:r>
              <a:rPr sz="1400" spc="0" dirty="0" smtClean="0">
                <a:solidFill>
                  <a:srgbClr val="FFFFFF"/>
                </a:solidFill>
                <a:latin typeface="Arial"/>
                <a:cs typeface="Arial"/>
              </a:rPr>
              <a:t>i</a:t>
            </a:r>
            <a:r>
              <a:rPr sz="1400" spc="-5" dirty="0" smtClean="0">
                <a:solidFill>
                  <a:srgbClr val="FFFFFF"/>
                </a:solidFill>
                <a:latin typeface="Arial"/>
                <a:cs typeface="Arial"/>
              </a:rPr>
              <a:t>de</a:t>
            </a:r>
            <a:r>
              <a:rPr sz="1400" spc="0" dirty="0" smtClean="0">
                <a:solidFill>
                  <a:srgbClr val="FFFFFF"/>
                </a:solidFill>
                <a:latin typeface="Arial"/>
                <a:cs typeface="Arial"/>
              </a:rPr>
              <a:t>d</a:t>
            </a:r>
            <a:r>
              <a:rPr sz="1400" spc="175" dirty="0" smtClean="0">
                <a:solidFill>
                  <a:srgbClr val="FFFFFF"/>
                </a:solidFill>
                <a:latin typeface="Arial"/>
                <a:cs typeface="Arial"/>
              </a:rPr>
              <a:t> </a:t>
            </a:r>
            <a:r>
              <a:rPr sz="1400" spc="-15" dirty="0" smtClean="0">
                <a:solidFill>
                  <a:srgbClr val="FFFFFF"/>
                </a:solidFill>
                <a:latin typeface="Arial"/>
                <a:cs typeface="Arial"/>
              </a:rPr>
              <a:t>i</a:t>
            </a:r>
            <a:r>
              <a:rPr sz="1400" spc="0" dirty="0" smtClean="0">
                <a:solidFill>
                  <a:srgbClr val="FFFFFF"/>
                </a:solidFill>
                <a:latin typeface="Arial"/>
                <a:cs typeface="Arial"/>
              </a:rPr>
              <a:t>s</a:t>
            </a:r>
            <a:r>
              <a:rPr sz="1400" spc="165" dirty="0" smtClean="0">
                <a:solidFill>
                  <a:srgbClr val="FFFFFF"/>
                </a:solidFill>
                <a:latin typeface="Arial"/>
                <a:cs typeface="Arial"/>
              </a:rPr>
              <a:t> </a:t>
            </a:r>
            <a:r>
              <a:rPr sz="1400" spc="-10" dirty="0" smtClean="0">
                <a:solidFill>
                  <a:srgbClr val="FFFFFF"/>
                </a:solidFill>
                <a:latin typeface="Arial"/>
                <a:cs typeface="Arial"/>
              </a:rPr>
              <a:t>t</a:t>
            </a:r>
            <a:r>
              <a:rPr sz="1400" spc="-5" dirty="0" smtClean="0">
                <a:solidFill>
                  <a:srgbClr val="FFFFFF"/>
                </a:solidFill>
                <a:latin typeface="Arial"/>
                <a:cs typeface="Arial"/>
              </a:rPr>
              <a:t>h</a:t>
            </a:r>
            <a:r>
              <a:rPr sz="1400" spc="-15" dirty="0" smtClean="0">
                <a:solidFill>
                  <a:srgbClr val="FFFFFF"/>
                </a:solidFill>
                <a:latin typeface="Arial"/>
                <a:cs typeface="Arial"/>
              </a:rPr>
              <a:t>a</a:t>
            </a:r>
            <a:r>
              <a:rPr sz="1400" spc="0" dirty="0" smtClean="0">
                <a:solidFill>
                  <a:srgbClr val="FFFFFF"/>
                </a:solidFill>
                <a:latin typeface="Arial"/>
                <a:cs typeface="Arial"/>
              </a:rPr>
              <a:t>t</a:t>
            </a:r>
            <a:r>
              <a:rPr sz="1400" spc="165" dirty="0" smtClean="0">
                <a:solidFill>
                  <a:srgbClr val="FFFFFF"/>
                </a:solidFill>
                <a:latin typeface="Arial"/>
                <a:cs typeface="Arial"/>
              </a:rPr>
              <a:t> </a:t>
            </a:r>
            <a:r>
              <a:rPr sz="1400" spc="5" dirty="0" smtClean="0">
                <a:solidFill>
                  <a:srgbClr val="FFFFFF"/>
                </a:solidFill>
                <a:latin typeface="Arial"/>
                <a:cs typeface="Arial"/>
              </a:rPr>
              <a:t>t</a:t>
            </a:r>
            <a:r>
              <a:rPr sz="1400" spc="-15" dirty="0" smtClean="0">
                <a:solidFill>
                  <a:srgbClr val="FFFFFF"/>
                </a:solidFill>
                <a:latin typeface="Arial"/>
                <a:cs typeface="Arial"/>
              </a:rPr>
              <a:t>h</a:t>
            </a:r>
            <a:r>
              <a:rPr sz="1400" spc="0" dirty="0" smtClean="0">
                <a:solidFill>
                  <a:srgbClr val="FFFFFF"/>
                </a:solidFill>
                <a:latin typeface="Arial"/>
                <a:cs typeface="Arial"/>
              </a:rPr>
              <a:t>e</a:t>
            </a:r>
            <a:r>
              <a:rPr sz="1400" spc="170" dirty="0" smtClean="0">
                <a:solidFill>
                  <a:srgbClr val="FFFFFF"/>
                </a:solidFill>
                <a:latin typeface="Arial"/>
                <a:cs typeface="Arial"/>
              </a:rPr>
              <a:t> </a:t>
            </a:r>
            <a:r>
              <a:rPr sz="1400" spc="-10" dirty="0" smtClean="0">
                <a:solidFill>
                  <a:srgbClr val="FFFFFF"/>
                </a:solidFill>
                <a:latin typeface="Arial"/>
                <a:cs typeface="Arial"/>
              </a:rPr>
              <a:t>C</a:t>
            </a:r>
            <a:r>
              <a:rPr sz="1400" spc="-5" dirty="0" smtClean="0">
                <a:solidFill>
                  <a:srgbClr val="FFFFFF"/>
                </a:solidFill>
                <a:latin typeface="Arial"/>
                <a:cs typeface="Arial"/>
              </a:rPr>
              <a:t>o</a:t>
            </a:r>
            <a:r>
              <a:rPr sz="1400" spc="-15" dirty="0" smtClean="0">
                <a:solidFill>
                  <a:srgbClr val="FFFFFF"/>
                </a:solidFill>
                <a:latin typeface="Arial"/>
                <a:cs typeface="Arial"/>
              </a:rPr>
              <a:t>n</a:t>
            </a:r>
            <a:r>
              <a:rPr sz="1400" spc="-10" dirty="0" smtClean="0">
                <a:solidFill>
                  <a:srgbClr val="FFFFFF"/>
                </a:solidFill>
                <a:latin typeface="Arial"/>
                <a:cs typeface="Arial"/>
              </a:rPr>
              <a:t>s</a:t>
            </a:r>
            <a:r>
              <a:rPr sz="1400" spc="-5" dirty="0" smtClean="0">
                <a:solidFill>
                  <a:srgbClr val="FFFFFF"/>
                </a:solidFill>
                <a:latin typeface="Arial"/>
                <a:cs typeface="Arial"/>
              </a:rPr>
              <a:t>o</a:t>
            </a:r>
            <a:r>
              <a:rPr sz="1400" spc="-15" dirty="0" smtClean="0">
                <a:solidFill>
                  <a:srgbClr val="FFFFFF"/>
                </a:solidFill>
                <a:latin typeface="Arial"/>
                <a:cs typeface="Arial"/>
              </a:rPr>
              <a:t>r</a:t>
            </a:r>
            <a:r>
              <a:rPr sz="1400" spc="5" dirty="0" smtClean="0">
                <a:solidFill>
                  <a:srgbClr val="FFFFFF"/>
                </a:solidFill>
                <a:latin typeface="Arial"/>
                <a:cs typeface="Arial"/>
              </a:rPr>
              <a:t>t</a:t>
            </a:r>
            <a:r>
              <a:rPr sz="1400" spc="0" dirty="0" smtClean="0">
                <a:solidFill>
                  <a:srgbClr val="FFFFFF"/>
                </a:solidFill>
                <a:latin typeface="Arial"/>
                <a:cs typeface="Arial"/>
              </a:rPr>
              <a:t>i</a:t>
            </a:r>
            <a:r>
              <a:rPr sz="1400" spc="-5" dirty="0" smtClean="0">
                <a:solidFill>
                  <a:srgbClr val="FFFFFF"/>
                </a:solidFill>
                <a:latin typeface="Arial"/>
                <a:cs typeface="Arial"/>
              </a:rPr>
              <a:t>u</a:t>
            </a:r>
            <a:r>
              <a:rPr sz="1400" spc="0" dirty="0" smtClean="0">
                <a:solidFill>
                  <a:srgbClr val="FFFFFF"/>
                </a:solidFill>
                <a:latin typeface="Arial"/>
                <a:cs typeface="Arial"/>
              </a:rPr>
              <a:t>m</a:t>
            </a:r>
            <a:r>
              <a:rPr sz="1400" spc="155" dirty="0" smtClean="0">
                <a:solidFill>
                  <a:srgbClr val="FFFFFF"/>
                </a:solidFill>
                <a:latin typeface="Arial"/>
                <a:cs typeface="Arial"/>
              </a:rPr>
              <a:t> </a:t>
            </a:r>
            <a:r>
              <a:rPr sz="1400" spc="-15" dirty="0" smtClean="0">
                <a:solidFill>
                  <a:srgbClr val="FFFFFF"/>
                </a:solidFill>
                <a:latin typeface="Arial"/>
                <a:cs typeface="Arial"/>
              </a:rPr>
              <a:t>h</a:t>
            </a:r>
            <a:r>
              <a:rPr sz="1400" spc="-5" dirty="0" smtClean="0">
                <a:solidFill>
                  <a:srgbClr val="FFFFFF"/>
                </a:solidFill>
                <a:latin typeface="Arial"/>
                <a:cs typeface="Arial"/>
              </a:rPr>
              <a:t>a</a:t>
            </a:r>
            <a:r>
              <a:rPr sz="1400" spc="0" dirty="0" smtClean="0">
                <a:solidFill>
                  <a:srgbClr val="FFFFFF"/>
                </a:solidFill>
                <a:latin typeface="Arial"/>
                <a:cs typeface="Arial"/>
              </a:rPr>
              <a:t>s</a:t>
            </a:r>
            <a:r>
              <a:rPr sz="1400" spc="165" dirty="0" smtClean="0">
                <a:solidFill>
                  <a:srgbClr val="FFFFFF"/>
                </a:solidFill>
                <a:latin typeface="Arial"/>
                <a:cs typeface="Arial"/>
              </a:rPr>
              <a:t> </a:t>
            </a:r>
            <a:r>
              <a:rPr sz="1400" spc="-10" dirty="0" smtClean="0">
                <a:solidFill>
                  <a:srgbClr val="FFFFFF"/>
                </a:solidFill>
                <a:latin typeface="Arial"/>
                <a:cs typeface="Arial"/>
              </a:rPr>
              <a:t>t</a:t>
            </a:r>
            <a:r>
              <a:rPr sz="1400" spc="-5" dirty="0" smtClean="0">
                <a:solidFill>
                  <a:srgbClr val="FFFFFF"/>
                </a:solidFill>
                <a:latin typeface="Arial"/>
                <a:cs typeface="Arial"/>
              </a:rPr>
              <a:t>h</a:t>
            </a:r>
            <a:r>
              <a:rPr sz="1400" spc="0" dirty="0" smtClean="0">
                <a:solidFill>
                  <a:srgbClr val="FFFFFF"/>
                </a:solidFill>
                <a:latin typeface="Arial"/>
                <a:cs typeface="Arial"/>
              </a:rPr>
              <a:t>e</a:t>
            </a:r>
            <a:r>
              <a:rPr sz="1400" spc="160" dirty="0" smtClean="0">
                <a:solidFill>
                  <a:srgbClr val="FFFFFF"/>
                </a:solidFill>
                <a:latin typeface="Arial"/>
                <a:cs typeface="Arial"/>
              </a:rPr>
              <a:t> </a:t>
            </a:r>
            <a:r>
              <a:rPr sz="1400" spc="0" dirty="0" smtClean="0">
                <a:solidFill>
                  <a:srgbClr val="FFFFFF"/>
                </a:solidFill>
                <a:latin typeface="Arial"/>
                <a:cs typeface="Arial"/>
              </a:rPr>
              <a:t>ri</a:t>
            </a:r>
            <a:r>
              <a:rPr sz="1400" spc="-15" dirty="0" smtClean="0">
                <a:solidFill>
                  <a:srgbClr val="FFFFFF"/>
                </a:solidFill>
                <a:latin typeface="Arial"/>
                <a:cs typeface="Arial"/>
              </a:rPr>
              <a:t>g</a:t>
            </a:r>
            <a:r>
              <a:rPr sz="1400" spc="-5" dirty="0" smtClean="0">
                <a:solidFill>
                  <a:srgbClr val="FFFFFF"/>
                </a:solidFill>
                <a:latin typeface="Arial"/>
                <a:cs typeface="Arial"/>
              </a:rPr>
              <a:t>h</a:t>
            </a:r>
            <a:r>
              <a:rPr sz="1400" spc="0" dirty="0" smtClean="0">
                <a:solidFill>
                  <a:srgbClr val="FFFFFF"/>
                </a:solidFill>
                <a:latin typeface="Arial"/>
                <a:cs typeface="Arial"/>
              </a:rPr>
              <a:t>t</a:t>
            </a:r>
            <a:r>
              <a:rPr sz="1400" spc="155" dirty="0" smtClean="0">
                <a:solidFill>
                  <a:srgbClr val="FFFFFF"/>
                </a:solidFill>
                <a:latin typeface="Arial"/>
                <a:cs typeface="Arial"/>
              </a:rPr>
              <a:t> </a:t>
            </a:r>
            <a:r>
              <a:rPr sz="1400" spc="5" dirty="0" smtClean="0">
                <a:solidFill>
                  <a:srgbClr val="FFFFFF"/>
                </a:solidFill>
                <a:latin typeface="Arial"/>
                <a:cs typeface="Arial"/>
              </a:rPr>
              <a:t>t</a:t>
            </a:r>
            <a:r>
              <a:rPr sz="1400" spc="0" dirty="0" smtClean="0">
                <a:solidFill>
                  <a:srgbClr val="FFFFFF"/>
                </a:solidFill>
                <a:latin typeface="Arial"/>
                <a:cs typeface="Arial"/>
              </a:rPr>
              <a:t>o</a:t>
            </a:r>
            <a:r>
              <a:rPr sz="1400" spc="160" dirty="0" smtClean="0">
                <a:solidFill>
                  <a:srgbClr val="FFFFFF"/>
                </a:solidFill>
                <a:latin typeface="Arial"/>
                <a:cs typeface="Arial"/>
              </a:rPr>
              <a:t> </a:t>
            </a:r>
            <a:r>
              <a:rPr sz="1400" spc="-5" dirty="0" smtClean="0">
                <a:solidFill>
                  <a:srgbClr val="FFFFFF"/>
                </a:solidFill>
                <a:latin typeface="Arial"/>
                <a:cs typeface="Arial"/>
              </a:rPr>
              <a:t>e</a:t>
            </a:r>
            <a:r>
              <a:rPr sz="1400" spc="-20" dirty="0" smtClean="0">
                <a:solidFill>
                  <a:srgbClr val="FFFFFF"/>
                </a:solidFill>
                <a:latin typeface="Arial"/>
                <a:cs typeface="Arial"/>
              </a:rPr>
              <a:t>x</a:t>
            </a:r>
            <a:r>
              <a:rPr sz="1400" spc="-5" dirty="0" smtClean="0">
                <a:solidFill>
                  <a:srgbClr val="FFFFFF"/>
                </a:solidFill>
                <a:latin typeface="Arial"/>
                <a:cs typeface="Arial"/>
              </a:rPr>
              <a:t>po</a:t>
            </a:r>
            <a:r>
              <a:rPr sz="1400" spc="-15" dirty="0" smtClean="0">
                <a:solidFill>
                  <a:srgbClr val="FFFFFF"/>
                </a:solidFill>
                <a:latin typeface="Arial"/>
                <a:cs typeface="Arial"/>
              </a:rPr>
              <a:t>r</a:t>
            </a:r>
            <a:r>
              <a:rPr sz="1400" spc="0" dirty="0" smtClean="0">
                <a:solidFill>
                  <a:srgbClr val="FFFFFF"/>
                </a:solidFill>
                <a:latin typeface="Arial"/>
                <a:cs typeface="Arial"/>
              </a:rPr>
              <a:t>t</a:t>
            </a:r>
            <a:r>
              <a:rPr sz="1400" spc="165" dirty="0" smtClean="0">
                <a:solidFill>
                  <a:srgbClr val="FFFFFF"/>
                </a:solidFill>
                <a:latin typeface="Arial"/>
                <a:cs typeface="Arial"/>
              </a:rPr>
              <a:t> </a:t>
            </a:r>
            <a:r>
              <a:rPr sz="1400" spc="-20" dirty="0" smtClean="0">
                <a:solidFill>
                  <a:srgbClr val="FFFFFF"/>
                </a:solidFill>
                <a:latin typeface="Arial"/>
                <a:cs typeface="Arial"/>
              </a:rPr>
              <a:t>w</a:t>
            </a:r>
            <a:r>
              <a:rPr sz="1400" spc="0" dirty="0" smtClean="0">
                <a:solidFill>
                  <a:srgbClr val="FFFFFF"/>
                </a:solidFill>
                <a:latin typeface="Arial"/>
                <a:cs typeface="Arial"/>
              </a:rPr>
              <a:t>i</a:t>
            </a:r>
            <a:r>
              <a:rPr sz="1400" spc="5" dirty="0" smtClean="0">
                <a:solidFill>
                  <a:srgbClr val="FFFFFF"/>
                </a:solidFill>
                <a:latin typeface="Arial"/>
                <a:cs typeface="Arial"/>
              </a:rPr>
              <a:t>t</a:t>
            </a:r>
            <a:r>
              <a:rPr sz="1400" spc="-5" dirty="0" smtClean="0">
                <a:solidFill>
                  <a:srgbClr val="FFFFFF"/>
                </a:solidFill>
                <a:latin typeface="Arial"/>
                <a:cs typeface="Arial"/>
              </a:rPr>
              <a:t>hou</a:t>
            </a:r>
            <a:r>
              <a:rPr sz="1400" spc="0" dirty="0" smtClean="0">
                <a:solidFill>
                  <a:srgbClr val="FFFFFF"/>
                </a:solidFill>
                <a:latin typeface="Arial"/>
                <a:cs typeface="Arial"/>
              </a:rPr>
              <a:t>t</a:t>
            </a:r>
            <a:r>
              <a:rPr sz="1400" spc="165" dirty="0" smtClean="0">
                <a:solidFill>
                  <a:srgbClr val="FFFFFF"/>
                </a:solidFill>
                <a:latin typeface="Arial"/>
                <a:cs typeface="Arial"/>
              </a:rPr>
              <a:t> </a:t>
            </a:r>
            <a:r>
              <a:rPr sz="1400" spc="-5" dirty="0" smtClean="0">
                <a:solidFill>
                  <a:srgbClr val="FFFFFF"/>
                </a:solidFill>
                <a:latin typeface="Arial"/>
                <a:cs typeface="Arial"/>
              </a:rPr>
              <a:t>P</a:t>
            </a:r>
            <a:r>
              <a:rPr sz="1400" spc="-10" dirty="0" smtClean="0">
                <a:solidFill>
                  <a:srgbClr val="FFFFFF"/>
                </a:solidFill>
                <a:latin typeface="Arial"/>
                <a:cs typeface="Arial"/>
              </a:rPr>
              <a:t>MCC </a:t>
            </a:r>
            <a:r>
              <a:rPr sz="1400" spc="-5" dirty="0" smtClean="0">
                <a:solidFill>
                  <a:srgbClr val="FFFFFF"/>
                </a:solidFill>
                <a:latin typeface="Arial"/>
                <a:cs typeface="Arial"/>
              </a:rPr>
              <a:t>an</a:t>
            </a:r>
            <a:r>
              <a:rPr sz="1400" spc="0" dirty="0" smtClean="0">
                <a:solidFill>
                  <a:srgbClr val="FFFFFF"/>
                </a:solidFill>
                <a:latin typeface="Arial"/>
                <a:cs typeface="Arial"/>
              </a:rPr>
              <a:t>d</a:t>
            </a:r>
            <a:r>
              <a:rPr sz="1400" spc="100" dirty="0" smtClean="0">
                <a:solidFill>
                  <a:srgbClr val="FFFFFF"/>
                </a:solidFill>
                <a:latin typeface="Arial"/>
                <a:cs typeface="Arial"/>
              </a:rPr>
              <a:t> </a:t>
            </a:r>
            <a:r>
              <a:rPr sz="1400" spc="-5" dirty="0" smtClean="0">
                <a:solidFill>
                  <a:srgbClr val="FFFFFF"/>
                </a:solidFill>
                <a:latin typeface="Arial"/>
                <a:cs typeface="Arial"/>
              </a:rPr>
              <a:t>a</a:t>
            </a:r>
            <a:r>
              <a:rPr sz="1400" spc="0" dirty="0" smtClean="0">
                <a:solidFill>
                  <a:srgbClr val="FFFFFF"/>
                </a:solidFill>
                <a:latin typeface="Arial"/>
                <a:cs typeface="Arial"/>
              </a:rPr>
              <a:t>l</a:t>
            </a:r>
            <a:r>
              <a:rPr sz="1400" spc="-10" dirty="0" smtClean="0">
                <a:solidFill>
                  <a:srgbClr val="FFFFFF"/>
                </a:solidFill>
                <a:latin typeface="Arial"/>
                <a:cs typeface="Arial"/>
              </a:rPr>
              <a:t>s</a:t>
            </a:r>
            <a:r>
              <a:rPr sz="1400" spc="0" dirty="0" smtClean="0">
                <a:solidFill>
                  <a:srgbClr val="FFFFFF"/>
                </a:solidFill>
                <a:latin typeface="Arial"/>
                <a:cs typeface="Arial"/>
              </a:rPr>
              <a:t>o</a:t>
            </a:r>
            <a:r>
              <a:rPr sz="1400" spc="110" dirty="0" smtClean="0">
                <a:solidFill>
                  <a:srgbClr val="FFFFFF"/>
                </a:solidFill>
                <a:latin typeface="Arial"/>
                <a:cs typeface="Arial"/>
              </a:rPr>
              <a:t> </a:t>
            </a:r>
            <a:r>
              <a:rPr sz="1400" spc="-15" dirty="0" smtClean="0">
                <a:solidFill>
                  <a:srgbClr val="FFFFFF"/>
                </a:solidFill>
                <a:latin typeface="Arial"/>
                <a:cs typeface="Arial"/>
              </a:rPr>
              <a:t>h</a:t>
            </a:r>
            <a:r>
              <a:rPr sz="1400" spc="-5" dirty="0" smtClean="0">
                <a:solidFill>
                  <a:srgbClr val="FFFFFF"/>
                </a:solidFill>
                <a:latin typeface="Arial"/>
                <a:cs typeface="Arial"/>
              </a:rPr>
              <a:t>a</a:t>
            </a:r>
            <a:r>
              <a:rPr sz="1400" spc="0" dirty="0" smtClean="0">
                <a:solidFill>
                  <a:srgbClr val="FFFFFF"/>
                </a:solidFill>
                <a:latin typeface="Arial"/>
                <a:cs typeface="Arial"/>
              </a:rPr>
              <a:t>s</a:t>
            </a:r>
            <a:r>
              <a:rPr sz="1400" spc="105" dirty="0" smtClean="0">
                <a:solidFill>
                  <a:srgbClr val="FFFFFF"/>
                </a:solidFill>
                <a:latin typeface="Arial"/>
                <a:cs typeface="Arial"/>
              </a:rPr>
              <a:t> </a:t>
            </a:r>
            <a:r>
              <a:rPr sz="1400" spc="-5" dirty="0" smtClean="0">
                <a:solidFill>
                  <a:srgbClr val="FFFFFF"/>
                </a:solidFill>
                <a:latin typeface="Arial"/>
                <a:cs typeface="Arial"/>
              </a:rPr>
              <a:t>d</a:t>
            </a:r>
            <a:r>
              <a:rPr sz="1400" spc="0" dirty="0" smtClean="0">
                <a:solidFill>
                  <a:srgbClr val="FFFFFF"/>
                </a:solidFill>
                <a:latin typeface="Arial"/>
                <a:cs typeface="Arial"/>
              </a:rPr>
              <a:t>i</a:t>
            </a:r>
            <a:r>
              <a:rPr sz="1400" spc="-15" dirty="0" smtClean="0">
                <a:solidFill>
                  <a:srgbClr val="FFFFFF"/>
                </a:solidFill>
                <a:latin typeface="Arial"/>
                <a:cs typeface="Arial"/>
              </a:rPr>
              <a:t>re</a:t>
            </a:r>
            <a:r>
              <a:rPr sz="1400" spc="5" dirty="0" smtClean="0">
                <a:solidFill>
                  <a:srgbClr val="FFFFFF"/>
                </a:solidFill>
                <a:latin typeface="Arial"/>
                <a:cs typeface="Arial"/>
              </a:rPr>
              <a:t>c</a:t>
            </a:r>
            <a:r>
              <a:rPr sz="1400" spc="0" dirty="0" smtClean="0">
                <a:solidFill>
                  <a:srgbClr val="FFFFFF"/>
                </a:solidFill>
                <a:latin typeface="Arial"/>
                <a:cs typeface="Arial"/>
              </a:rPr>
              <a:t>t</a:t>
            </a:r>
            <a:r>
              <a:rPr sz="1400" spc="105" dirty="0" smtClean="0">
                <a:solidFill>
                  <a:srgbClr val="FFFFFF"/>
                </a:solidFill>
                <a:latin typeface="Arial"/>
                <a:cs typeface="Arial"/>
              </a:rPr>
              <a:t> </a:t>
            </a:r>
            <a:r>
              <a:rPr sz="1400" spc="-5" dirty="0" smtClean="0">
                <a:solidFill>
                  <a:srgbClr val="FFFFFF"/>
                </a:solidFill>
                <a:latin typeface="Arial"/>
                <a:cs typeface="Arial"/>
              </a:rPr>
              <a:t>a</a:t>
            </a:r>
            <a:r>
              <a:rPr sz="1400" spc="-10" dirty="0" smtClean="0">
                <a:solidFill>
                  <a:srgbClr val="FFFFFF"/>
                </a:solidFill>
                <a:latin typeface="Arial"/>
                <a:cs typeface="Arial"/>
              </a:rPr>
              <a:t>c</a:t>
            </a:r>
            <a:r>
              <a:rPr sz="1400" spc="5" dirty="0" smtClean="0">
                <a:solidFill>
                  <a:srgbClr val="FFFFFF"/>
                </a:solidFill>
                <a:latin typeface="Arial"/>
                <a:cs typeface="Arial"/>
              </a:rPr>
              <a:t>c</a:t>
            </a:r>
            <a:r>
              <a:rPr sz="1400" spc="-15" dirty="0" smtClean="0">
                <a:solidFill>
                  <a:srgbClr val="FFFFFF"/>
                </a:solidFill>
                <a:latin typeface="Arial"/>
                <a:cs typeface="Arial"/>
              </a:rPr>
              <a:t>e</a:t>
            </a:r>
            <a:r>
              <a:rPr sz="1400" spc="-10" dirty="0" smtClean="0">
                <a:solidFill>
                  <a:srgbClr val="FFFFFF"/>
                </a:solidFill>
                <a:latin typeface="Arial"/>
                <a:cs typeface="Arial"/>
              </a:rPr>
              <a:t>s</a:t>
            </a:r>
            <a:r>
              <a:rPr sz="1400" spc="0" dirty="0" smtClean="0">
                <a:solidFill>
                  <a:srgbClr val="FFFFFF"/>
                </a:solidFill>
                <a:latin typeface="Arial"/>
                <a:cs typeface="Arial"/>
              </a:rPr>
              <a:t>s</a:t>
            </a:r>
            <a:r>
              <a:rPr sz="1400" spc="120" dirty="0" smtClean="0">
                <a:solidFill>
                  <a:srgbClr val="FFFFFF"/>
                </a:solidFill>
                <a:latin typeface="Arial"/>
                <a:cs typeface="Arial"/>
              </a:rPr>
              <a:t> </a:t>
            </a:r>
            <a:r>
              <a:rPr sz="1400" spc="-10" dirty="0" smtClean="0">
                <a:solidFill>
                  <a:srgbClr val="FFFFFF"/>
                </a:solidFill>
                <a:latin typeface="Arial"/>
                <a:cs typeface="Arial"/>
              </a:rPr>
              <a:t>t</a:t>
            </a:r>
            <a:r>
              <a:rPr sz="1400" spc="0" dirty="0" smtClean="0">
                <a:solidFill>
                  <a:srgbClr val="FFFFFF"/>
                </a:solidFill>
                <a:latin typeface="Arial"/>
                <a:cs typeface="Arial"/>
              </a:rPr>
              <a:t>o</a:t>
            </a:r>
            <a:r>
              <a:rPr sz="1400" spc="110" dirty="0" smtClean="0">
                <a:solidFill>
                  <a:srgbClr val="FFFFFF"/>
                </a:solidFill>
                <a:latin typeface="Arial"/>
                <a:cs typeface="Arial"/>
              </a:rPr>
              <a:t> </a:t>
            </a:r>
            <a:r>
              <a:rPr sz="1400" spc="-5" dirty="0" smtClean="0">
                <a:solidFill>
                  <a:srgbClr val="FFFFFF"/>
                </a:solidFill>
                <a:latin typeface="Arial"/>
                <a:cs typeface="Arial"/>
              </a:rPr>
              <a:t>A</a:t>
            </a:r>
            <a:r>
              <a:rPr sz="1400" spc="-10" dirty="0" smtClean="0">
                <a:solidFill>
                  <a:srgbClr val="FFFFFF"/>
                </a:solidFill>
                <a:latin typeface="Arial"/>
                <a:cs typeface="Arial"/>
              </a:rPr>
              <a:t>s</a:t>
            </a:r>
            <a:r>
              <a:rPr sz="1400" spc="-5" dirty="0" smtClean="0">
                <a:solidFill>
                  <a:srgbClr val="FFFFFF"/>
                </a:solidFill>
                <a:latin typeface="Arial"/>
                <a:cs typeface="Arial"/>
              </a:rPr>
              <a:t>h</a:t>
            </a:r>
            <a:r>
              <a:rPr sz="1400" spc="-15" dirty="0" smtClean="0">
                <a:solidFill>
                  <a:srgbClr val="FFFFFF"/>
                </a:solidFill>
                <a:latin typeface="Arial"/>
                <a:cs typeface="Arial"/>
              </a:rPr>
              <a:t>a</a:t>
            </a:r>
            <a:r>
              <a:rPr sz="1400" spc="-5" dirty="0" smtClean="0">
                <a:solidFill>
                  <a:srgbClr val="FFFFFF"/>
                </a:solidFill>
                <a:latin typeface="Arial"/>
                <a:cs typeface="Arial"/>
              </a:rPr>
              <a:t>n</a:t>
            </a:r>
            <a:r>
              <a:rPr sz="1400" spc="5" dirty="0" smtClean="0">
                <a:solidFill>
                  <a:srgbClr val="FFFFFF"/>
                </a:solidFill>
                <a:latin typeface="Arial"/>
                <a:cs typeface="Arial"/>
              </a:rPr>
              <a:t>t</a:t>
            </a:r>
            <a:r>
              <a:rPr sz="1400" spc="0" dirty="0" smtClean="0">
                <a:solidFill>
                  <a:srgbClr val="FFFFFF"/>
                </a:solidFill>
                <a:latin typeface="Arial"/>
                <a:cs typeface="Arial"/>
              </a:rPr>
              <a:t>i</a:t>
            </a:r>
            <a:r>
              <a:rPr sz="1400" spc="100" dirty="0" smtClean="0">
                <a:solidFill>
                  <a:srgbClr val="FFFFFF"/>
                </a:solidFill>
                <a:latin typeface="Arial"/>
                <a:cs typeface="Arial"/>
              </a:rPr>
              <a:t> </a:t>
            </a:r>
            <a:r>
              <a:rPr sz="1400" spc="0" dirty="0" smtClean="0">
                <a:solidFill>
                  <a:srgbClr val="FFFFFF"/>
                </a:solidFill>
                <a:latin typeface="Arial"/>
                <a:cs typeface="Arial"/>
              </a:rPr>
              <a:t>G</a:t>
            </a:r>
            <a:r>
              <a:rPr sz="1400" spc="-5" dirty="0" smtClean="0">
                <a:solidFill>
                  <a:srgbClr val="FFFFFF"/>
                </a:solidFill>
                <a:latin typeface="Arial"/>
                <a:cs typeface="Arial"/>
              </a:rPr>
              <a:t>o</a:t>
            </a:r>
            <a:r>
              <a:rPr sz="1400" spc="0" dirty="0" smtClean="0">
                <a:solidFill>
                  <a:srgbClr val="FFFFFF"/>
                </a:solidFill>
                <a:latin typeface="Arial"/>
                <a:cs typeface="Arial"/>
              </a:rPr>
              <a:t>ld</a:t>
            </a:r>
            <a:r>
              <a:rPr sz="1400" spc="100" dirty="0" smtClean="0">
                <a:solidFill>
                  <a:srgbClr val="FFFFFF"/>
                </a:solidFill>
                <a:latin typeface="Arial"/>
                <a:cs typeface="Arial"/>
              </a:rPr>
              <a:t> </a:t>
            </a:r>
            <a:r>
              <a:rPr sz="1400" spc="5" dirty="0" smtClean="0">
                <a:solidFill>
                  <a:srgbClr val="FFFFFF"/>
                </a:solidFill>
                <a:latin typeface="Arial"/>
                <a:cs typeface="Arial"/>
              </a:rPr>
              <a:t>c</a:t>
            </a:r>
            <a:r>
              <a:rPr sz="1400" spc="-5" dirty="0" smtClean="0">
                <a:solidFill>
                  <a:srgbClr val="FFFFFF"/>
                </a:solidFill>
                <a:latin typeface="Arial"/>
                <a:cs typeface="Arial"/>
              </a:rPr>
              <a:t>o</a:t>
            </a:r>
            <a:r>
              <a:rPr sz="1400" spc="-20" dirty="0" smtClean="0">
                <a:solidFill>
                  <a:srgbClr val="FFFFFF"/>
                </a:solidFill>
                <a:latin typeface="Arial"/>
                <a:cs typeface="Arial"/>
              </a:rPr>
              <a:t>m</a:t>
            </a:r>
            <a:r>
              <a:rPr sz="1400" spc="-5" dirty="0" smtClean="0">
                <a:solidFill>
                  <a:srgbClr val="FFFFFF"/>
                </a:solidFill>
                <a:latin typeface="Arial"/>
                <a:cs typeface="Arial"/>
              </a:rPr>
              <a:t>p</a:t>
            </a:r>
            <a:r>
              <a:rPr sz="1400" spc="-15" dirty="0" smtClean="0">
                <a:solidFill>
                  <a:srgbClr val="FFFFFF"/>
                </a:solidFill>
                <a:latin typeface="Arial"/>
                <a:cs typeface="Arial"/>
              </a:rPr>
              <a:t>a</a:t>
            </a:r>
            <a:r>
              <a:rPr sz="1400" spc="-5" dirty="0" smtClean="0">
                <a:solidFill>
                  <a:srgbClr val="FFFFFF"/>
                </a:solidFill>
                <a:latin typeface="Arial"/>
                <a:cs typeface="Arial"/>
              </a:rPr>
              <a:t>n</a:t>
            </a:r>
            <a:r>
              <a:rPr sz="1400" spc="0" dirty="0" smtClean="0">
                <a:solidFill>
                  <a:srgbClr val="FFFFFF"/>
                </a:solidFill>
                <a:latin typeface="Arial"/>
                <a:cs typeface="Arial"/>
              </a:rPr>
              <a:t>y</a:t>
            </a:r>
            <a:r>
              <a:rPr sz="1400" spc="110" dirty="0" smtClean="0">
                <a:solidFill>
                  <a:srgbClr val="FFFFFF"/>
                </a:solidFill>
                <a:latin typeface="Arial"/>
                <a:cs typeface="Arial"/>
              </a:rPr>
              <a:t> </a:t>
            </a:r>
            <a:r>
              <a:rPr sz="1400" spc="-10" dirty="0" smtClean="0">
                <a:solidFill>
                  <a:srgbClr val="FFFFFF"/>
                </a:solidFill>
                <a:latin typeface="Arial"/>
                <a:cs typeface="Arial"/>
              </a:rPr>
              <a:t>s</a:t>
            </a:r>
            <a:r>
              <a:rPr sz="1400" spc="-5" dirty="0" smtClean="0">
                <a:solidFill>
                  <a:srgbClr val="FFFFFF"/>
                </a:solidFill>
                <a:latin typeface="Arial"/>
                <a:cs typeface="Arial"/>
              </a:rPr>
              <a:t>u</a:t>
            </a:r>
            <a:r>
              <a:rPr sz="1400" spc="-15" dirty="0" smtClean="0">
                <a:solidFill>
                  <a:srgbClr val="FFFFFF"/>
                </a:solidFill>
                <a:latin typeface="Arial"/>
                <a:cs typeface="Arial"/>
              </a:rPr>
              <a:t>p</a:t>
            </a:r>
            <a:r>
              <a:rPr sz="1400" spc="-5" dirty="0" smtClean="0">
                <a:solidFill>
                  <a:srgbClr val="FFFFFF"/>
                </a:solidFill>
                <a:latin typeface="Arial"/>
                <a:cs typeface="Arial"/>
              </a:rPr>
              <a:t>p</a:t>
            </a:r>
            <a:r>
              <a:rPr sz="1400" spc="0" dirty="0" smtClean="0">
                <a:solidFill>
                  <a:srgbClr val="FFFFFF"/>
                </a:solidFill>
                <a:latin typeface="Arial"/>
                <a:cs typeface="Arial"/>
              </a:rPr>
              <a:t>li</a:t>
            </a:r>
            <a:r>
              <a:rPr sz="1400" spc="-5" dirty="0" smtClean="0">
                <a:solidFill>
                  <a:srgbClr val="FFFFFF"/>
                </a:solidFill>
                <a:latin typeface="Arial"/>
                <a:cs typeface="Arial"/>
              </a:rPr>
              <a:t>e</a:t>
            </a:r>
            <a:r>
              <a:rPr sz="1400" spc="0" dirty="0" smtClean="0">
                <a:solidFill>
                  <a:srgbClr val="FFFFFF"/>
                </a:solidFill>
                <a:latin typeface="Arial"/>
                <a:cs typeface="Arial"/>
              </a:rPr>
              <a:t>s</a:t>
            </a:r>
            <a:r>
              <a:rPr sz="1400" spc="105" dirty="0" smtClean="0">
                <a:solidFill>
                  <a:srgbClr val="FFFFFF"/>
                </a:solidFill>
                <a:latin typeface="Arial"/>
                <a:cs typeface="Arial"/>
              </a:rPr>
              <a:t> </a:t>
            </a:r>
            <a:r>
              <a:rPr sz="1400" spc="-10" dirty="0" smtClean="0">
                <a:solidFill>
                  <a:srgbClr val="FFFFFF"/>
                </a:solidFill>
                <a:latin typeface="Arial"/>
                <a:cs typeface="Arial"/>
              </a:rPr>
              <a:t>f</a:t>
            </a:r>
            <a:r>
              <a:rPr sz="1400" spc="-5" dirty="0" smtClean="0">
                <a:solidFill>
                  <a:srgbClr val="FFFFFF"/>
                </a:solidFill>
                <a:latin typeface="Arial"/>
                <a:cs typeface="Arial"/>
              </a:rPr>
              <a:t>o</a:t>
            </a:r>
            <a:r>
              <a:rPr sz="1400" spc="0" dirty="0" smtClean="0">
                <a:solidFill>
                  <a:srgbClr val="FFFFFF"/>
                </a:solidFill>
                <a:latin typeface="Arial"/>
                <a:cs typeface="Arial"/>
              </a:rPr>
              <a:t>r</a:t>
            </a:r>
            <a:r>
              <a:rPr sz="1400" spc="100" dirty="0" smtClean="0">
                <a:solidFill>
                  <a:srgbClr val="FFFFFF"/>
                </a:solidFill>
                <a:latin typeface="Arial"/>
                <a:cs typeface="Arial"/>
              </a:rPr>
              <a:t> </a:t>
            </a:r>
            <a:r>
              <a:rPr sz="1400" spc="-5" dirty="0" smtClean="0">
                <a:solidFill>
                  <a:srgbClr val="FFFFFF"/>
                </a:solidFill>
                <a:latin typeface="Arial"/>
                <a:cs typeface="Arial"/>
              </a:rPr>
              <a:t>add</a:t>
            </a:r>
            <a:r>
              <a:rPr sz="1400" spc="-15" dirty="0" smtClean="0">
                <a:solidFill>
                  <a:srgbClr val="FFFFFF"/>
                </a:solidFill>
                <a:latin typeface="Arial"/>
                <a:cs typeface="Arial"/>
              </a:rPr>
              <a:t>i</a:t>
            </a:r>
            <a:r>
              <a:rPr sz="1400" spc="5" dirty="0" smtClean="0">
                <a:solidFill>
                  <a:srgbClr val="FFFFFF"/>
                </a:solidFill>
                <a:latin typeface="Arial"/>
                <a:cs typeface="Arial"/>
              </a:rPr>
              <a:t>t</a:t>
            </a:r>
            <a:r>
              <a:rPr sz="1400" spc="0" dirty="0" smtClean="0">
                <a:solidFill>
                  <a:srgbClr val="FFFFFF"/>
                </a:solidFill>
                <a:latin typeface="Arial"/>
                <a:cs typeface="Arial"/>
              </a:rPr>
              <a:t>i</a:t>
            </a:r>
            <a:r>
              <a:rPr sz="1400" spc="-15" dirty="0" smtClean="0">
                <a:solidFill>
                  <a:srgbClr val="FFFFFF"/>
                </a:solidFill>
                <a:latin typeface="Arial"/>
                <a:cs typeface="Arial"/>
              </a:rPr>
              <a:t>o</a:t>
            </a:r>
            <a:r>
              <a:rPr sz="1400" spc="-5" dirty="0" smtClean="0">
                <a:solidFill>
                  <a:srgbClr val="FFFFFF"/>
                </a:solidFill>
                <a:latin typeface="Arial"/>
                <a:cs typeface="Arial"/>
              </a:rPr>
              <a:t>na</a:t>
            </a:r>
            <a:r>
              <a:rPr sz="1400" spc="0" dirty="0" smtClean="0">
                <a:solidFill>
                  <a:srgbClr val="FFFFFF"/>
                </a:solidFill>
                <a:latin typeface="Arial"/>
                <a:cs typeface="Arial"/>
              </a:rPr>
              <a:t>l</a:t>
            </a:r>
            <a:r>
              <a:rPr sz="1400" spc="100" dirty="0" smtClean="0">
                <a:solidFill>
                  <a:srgbClr val="FFFFFF"/>
                </a:solidFill>
                <a:latin typeface="Arial"/>
                <a:cs typeface="Arial"/>
              </a:rPr>
              <a:t> </a:t>
            </a:r>
            <a:r>
              <a:rPr sz="1400" spc="-5" dirty="0" smtClean="0">
                <a:solidFill>
                  <a:srgbClr val="FFFFFF"/>
                </a:solidFill>
                <a:latin typeface="Arial"/>
                <a:cs typeface="Arial"/>
              </a:rPr>
              <a:t>qu</a:t>
            </a:r>
            <a:r>
              <a:rPr sz="1400" spc="-15" dirty="0" smtClean="0">
                <a:solidFill>
                  <a:srgbClr val="FFFFFF"/>
                </a:solidFill>
                <a:latin typeface="Arial"/>
                <a:cs typeface="Arial"/>
              </a:rPr>
              <a:t>a</a:t>
            </a:r>
            <a:r>
              <a:rPr sz="1400" spc="-5" dirty="0" smtClean="0">
                <a:solidFill>
                  <a:srgbClr val="FFFFFF"/>
                </a:solidFill>
                <a:latin typeface="Arial"/>
                <a:cs typeface="Arial"/>
              </a:rPr>
              <a:t>n</a:t>
            </a:r>
            <a:r>
              <a:rPr sz="1400" spc="5" dirty="0" smtClean="0">
                <a:solidFill>
                  <a:srgbClr val="FFFFFF"/>
                </a:solidFill>
                <a:latin typeface="Arial"/>
                <a:cs typeface="Arial"/>
              </a:rPr>
              <a:t>t</a:t>
            </a:r>
            <a:r>
              <a:rPr sz="1400" spc="-15" dirty="0" smtClean="0">
                <a:solidFill>
                  <a:srgbClr val="FFFFFF"/>
                </a:solidFill>
                <a:latin typeface="Arial"/>
                <a:cs typeface="Arial"/>
              </a:rPr>
              <a:t>i</a:t>
            </a:r>
            <a:r>
              <a:rPr sz="1400" spc="5" dirty="0" smtClean="0">
                <a:solidFill>
                  <a:srgbClr val="FFFFFF"/>
                </a:solidFill>
                <a:latin typeface="Arial"/>
                <a:cs typeface="Arial"/>
              </a:rPr>
              <a:t>t</a:t>
            </a:r>
            <a:r>
              <a:rPr sz="1400" spc="0" dirty="0" smtClean="0">
                <a:solidFill>
                  <a:srgbClr val="FFFFFF"/>
                </a:solidFill>
                <a:latin typeface="Arial"/>
                <a:cs typeface="Arial"/>
              </a:rPr>
              <a:t>i</a:t>
            </a:r>
            <a:r>
              <a:rPr sz="1400" spc="-15" dirty="0" smtClean="0">
                <a:solidFill>
                  <a:srgbClr val="FFFFFF"/>
                </a:solidFill>
                <a:latin typeface="Arial"/>
                <a:cs typeface="Arial"/>
              </a:rPr>
              <a:t>e</a:t>
            </a:r>
            <a:r>
              <a:rPr sz="1400" spc="0" dirty="0" smtClean="0">
                <a:solidFill>
                  <a:srgbClr val="FFFFFF"/>
                </a:solidFill>
                <a:latin typeface="Arial"/>
                <a:cs typeface="Arial"/>
              </a:rPr>
              <a:t>s</a:t>
            </a:r>
            <a:r>
              <a:rPr sz="1400" spc="105" dirty="0" smtClean="0">
                <a:solidFill>
                  <a:srgbClr val="FFFFFF"/>
                </a:solidFill>
                <a:latin typeface="Arial"/>
                <a:cs typeface="Arial"/>
              </a:rPr>
              <a:t> </a:t>
            </a:r>
            <a:r>
              <a:rPr sz="1400" spc="-15" dirty="0" smtClean="0">
                <a:solidFill>
                  <a:srgbClr val="FFFFFF"/>
                </a:solidFill>
                <a:latin typeface="Arial"/>
                <a:cs typeface="Arial"/>
              </a:rPr>
              <a:t>and </a:t>
            </a:r>
            <a:r>
              <a:rPr sz="1400" spc="0" dirty="0" smtClean="0">
                <a:solidFill>
                  <a:srgbClr val="FFFFFF"/>
                </a:solidFill>
                <a:latin typeface="Arial"/>
                <a:cs typeface="Arial"/>
              </a:rPr>
              <a:t>dir</a:t>
            </a:r>
            <a:r>
              <a:rPr sz="1400" spc="-15" dirty="0" smtClean="0">
                <a:solidFill>
                  <a:srgbClr val="FFFFFF"/>
                </a:solidFill>
                <a:latin typeface="Arial"/>
                <a:cs typeface="Arial"/>
              </a:rPr>
              <a:t>e</a:t>
            </a:r>
            <a:r>
              <a:rPr sz="1400" spc="-10" dirty="0" smtClean="0">
                <a:solidFill>
                  <a:srgbClr val="FFFFFF"/>
                </a:solidFill>
                <a:latin typeface="Arial"/>
                <a:cs typeface="Arial"/>
              </a:rPr>
              <a:t>c</a:t>
            </a:r>
            <a:r>
              <a:rPr sz="1400" spc="0" dirty="0" smtClean="0">
                <a:solidFill>
                  <a:srgbClr val="FFFFFF"/>
                </a:solidFill>
                <a:latin typeface="Arial"/>
                <a:cs typeface="Arial"/>
              </a:rPr>
              <a:t>t</a:t>
            </a:r>
            <a:r>
              <a:rPr sz="1400" spc="60" dirty="0" smtClean="0">
                <a:solidFill>
                  <a:srgbClr val="FFFFFF"/>
                </a:solidFill>
                <a:latin typeface="Arial"/>
                <a:cs typeface="Arial"/>
              </a:rPr>
              <a:t> </a:t>
            </a:r>
            <a:r>
              <a:rPr sz="1400" spc="0" dirty="0" smtClean="0">
                <a:solidFill>
                  <a:srgbClr val="FFFFFF"/>
                </a:solidFill>
                <a:latin typeface="Arial"/>
                <a:cs typeface="Arial"/>
              </a:rPr>
              <a:t>r</a:t>
            </a:r>
            <a:r>
              <a:rPr sz="1400" spc="-5" dirty="0" smtClean="0">
                <a:solidFill>
                  <a:srgbClr val="FFFFFF"/>
                </a:solidFill>
                <a:latin typeface="Arial"/>
                <a:cs typeface="Arial"/>
              </a:rPr>
              <a:t>e</a:t>
            </a:r>
            <a:r>
              <a:rPr sz="1400" spc="-15" dirty="0" smtClean="0">
                <a:solidFill>
                  <a:srgbClr val="FFFFFF"/>
                </a:solidFill>
                <a:latin typeface="Arial"/>
                <a:cs typeface="Arial"/>
              </a:rPr>
              <a:t>l</a:t>
            </a:r>
            <a:r>
              <a:rPr sz="1400" spc="-5" dirty="0" smtClean="0">
                <a:solidFill>
                  <a:srgbClr val="FFFFFF"/>
                </a:solidFill>
                <a:latin typeface="Arial"/>
                <a:cs typeface="Arial"/>
              </a:rPr>
              <a:t>a</a:t>
            </a:r>
            <a:r>
              <a:rPr sz="1400" spc="5" dirty="0" smtClean="0">
                <a:solidFill>
                  <a:srgbClr val="FFFFFF"/>
                </a:solidFill>
                <a:latin typeface="Arial"/>
                <a:cs typeface="Arial"/>
              </a:rPr>
              <a:t>t</a:t>
            </a:r>
            <a:r>
              <a:rPr sz="1400" spc="-15" dirty="0" smtClean="0">
                <a:solidFill>
                  <a:srgbClr val="FFFFFF"/>
                </a:solidFill>
                <a:latin typeface="Arial"/>
                <a:cs typeface="Arial"/>
              </a:rPr>
              <a:t>i</a:t>
            </a:r>
            <a:r>
              <a:rPr sz="1400" spc="-5" dirty="0" smtClean="0">
                <a:solidFill>
                  <a:srgbClr val="FFFFFF"/>
                </a:solidFill>
                <a:latin typeface="Arial"/>
                <a:cs typeface="Arial"/>
              </a:rPr>
              <a:t>o</a:t>
            </a:r>
            <a:r>
              <a:rPr sz="1400" spc="-15" dirty="0" smtClean="0">
                <a:solidFill>
                  <a:srgbClr val="FFFFFF"/>
                </a:solidFill>
                <a:latin typeface="Arial"/>
                <a:cs typeface="Arial"/>
              </a:rPr>
              <a:t>n</a:t>
            </a:r>
            <a:r>
              <a:rPr sz="1400" spc="5" dirty="0" smtClean="0">
                <a:solidFill>
                  <a:srgbClr val="FFFFFF"/>
                </a:solidFill>
                <a:latin typeface="Arial"/>
                <a:cs typeface="Arial"/>
              </a:rPr>
              <a:t>s</a:t>
            </a:r>
            <a:r>
              <a:rPr sz="1400" spc="-5" dirty="0" smtClean="0">
                <a:solidFill>
                  <a:srgbClr val="FFFFFF"/>
                </a:solidFill>
                <a:latin typeface="Arial"/>
                <a:cs typeface="Arial"/>
              </a:rPr>
              <a:t>h</a:t>
            </a:r>
            <a:r>
              <a:rPr sz="1400" spc="-15" dirty="0" smtClean="0">
                <a:solidFill>
                  <a:srgbClr val="FFFFFF"/>
                </a:solidFill>
                <a:latin typeface="Arial"/>
                <a:cs typeface="Arial"/>
              </a:rPr>
              <a:t>i</a:t>
            </a:r>
            <a:r>
              <a:rPr sz="1400" spc="-5" dirty="0" smtClean="0">
                <a:solidFill>
                  <a:srgbClr val="FFFFFF"/>
                </a:solidFill>
                <a:latin typeface="Arial"/>
                <a:cs typeface="Arial"/>
              </a:rPr>
              <a:t>p</a:t>
            </a:r>
            <a:r>
              <a:rPr sz="1400" spc="0" dirty="0" smtClean="0">
                <a:solidFill>
                  <a:srgbClr val="FFFFFF"/>
                </a:solidFill>
                <a:latin typeface="Arial"/>
                <a:cs typeface="Arial"/>
              </a:rPr>
              <a:t>s</a:t>
            </a:r>
            <a:r>
              <a:rPr sz="1400" spc="45" dirty="0" smtClean="0">
                <a:solidFill>
                  <a:srgbClr val="FFFFFF"/>
                </a:solidFill>
                <a:latin typeface="Arial"/>
                <a:cs typeface="Arial"/>
              </a:rPr>
              <a:t> </a:t>
            </a:r>
            <a:r>
              <a:rPr sz="1400" spc="-20" dirty="0" smtClean="0">
                <a:solidFill>
                  <a:srgbClr val="FFFFFF"/>
                </a:solidFill>
                <a:latin typeface="Arial"/>
                <a:cs typeface="Arial"/>
              </a:rPr>
              <a:t>w</a:t>
            </a:r>
            <a:r>
              <a:rPr sz="1400" spc="0" dirty="0" smtClean="0">
                <a:solidFill>
                  <a:srgbClr val="FFFFFF"/>
                </a:solidFill>
                <a:latin typeface="Arial"/>
                <a:cs typeface="Arial"/>
              </a:rPr>
              <a:t>i</a:t>
            </a:r>
            <a:r>
              <a:rPr sz="1400" spc="5" dirty="0" smtClean="0">
                <a:solidFill>
                  <a:srgbClr val="FFFFFF"/>
                </a:solidFill>
                <a:latin typeface="Arial"/>
                <a:cs typeface="Arial"/>
              </a:rPr>
              <a:t>t</a:t>
            </a:r>
            <a:r>
              <a:rPr sz="1400" spc="0" dirty="0" smtClean="0">
                <a:solidFill>
                  <a:srgbClr val="FFFFFF"/>
                </a:solidFill>
                <a:latin typeface="Arial"/>
                <a:cs typeface="Arial"/>
              </a:rPr>
              <a:t>h</a:t>
            </a:r>
            <a:r>
              <a:rPr sz="1400" spc="65" dirty="0" smtClean="0">
                <a:solidFill>
                  <a:srgbClr val="FFFFFF"/>
                </a:solidFill>
                <a:latin typeface="Arial"/>
                <a:cs typeface="Arial"/>
              </a:rPr>
              <a:t> </a:t>
            </a:r>
            <a:r>
              <a:rPr sz="1400" spc="-10" dirty="0" smtClean="0">
                <a:solidFill>
                  <a:srgbClr val="FFFFFF"/>
                </a:solidFill>
                <a:latin typeface="Arial"/>
                <a:cs typeface="Arial"/>
              </a:rPr>
              <a:t>t</a:t>
            </a:r>
            <a:r>
              <a:rPr sz="1400" spc="-5" dirty="0" smtClean="0">
                <a:solidFill>
                  <a:srgbClr val="FFFFFF"/>
                </a:solidFill>
                <a:latin typeface="Arial"/>
                <a:cs typeface="Arial"/>
              </a:rPr>
              <a:t>h</a:t>
            </a:r>
            <a:r>
              <a:rPr sz="1400" spc="0" dirty="0" smtClean="0">
                <a:solidFill>
                  <a:srgbClr val="FFFFFF"/>
                </a:solidFill>
                <a:latin typeface="Arial"/>
                <a:cs typeface="Arial"/>
              </a:rPr>
              <a:t>e</a:t>
            </a:r>
            <a:r>
              <a:rPr sz="1400" spc="50" dirty="0" smtClean="0">
                <a:solidFill>
                  <a:srgbClr val="FFFFFF"/>
                </a:solidFill>
                <a:latin typeface="Arial"/>
                <a:cs typeface="Arial"/>
              </a:rPr>
              <a:t> </a:t>
            </a:r>
            <a:r>
              <a:rPr sz="1400" spc="-10" dirty="0" smtClean="0">
                <a:solidFill>
                  <a:srgbClr val="FFFFFF"/>
                </a:solidFill>
                <a:latin typeface="Arial"/>
                <a:cs typeface="Arial"/>
              </a:rPr>
              <a:t>C</a:t>
            </a:r>
            <a:r>
              <a:rPr sz="1400" spc="-5" dirty="0" smtClean="0">
                <a:solidFill>
                  <a:srgbClr val="FFFFFF"/>
                </a:solidFill>
                <a:latin typeface="Arial"/>
                <a:cs typeface="Arial"/>
              </a:rPr>
              <a:t>h</a:t>
            </a:r>
            <a:r>
              <a:rPr sz="1400" spc="0" dirty="0" smtClean="0">
                <a:solidFill>
                  <a:srgbClr val="FFFFFF"/>
                </a:solidFill>
                <a:latin typeface="Arial"/>
                <a:cs typeface="Arial"/>
              </a:rPr>
              <a:t>i</a:t>
            </a:r>
            <a:r>
              <a:rPr sz="1400" spc="-15" dirty="0" smtClean="0">
                <a:solidFill>
                  <a:srgbClr val="FFFFFF"/>
                </a:solidFill>
                <a:latin typeface="Arial"/>
                <a:cs typeface="Arial"/>
              </a:rPr>
              <a:t>e</a:t>
            </a:r>
            <a:r>
              <a:rPr sz="1400" spc="-10" dirty="0" smtClean="0">
                <a:solidFill>
                  <a:srgbClr val="FFFFFF"/>
                </a:solidFill>
                <a:latin typeface="Arial"/>
                <a:cs typeface="Arial"/>
              </a:rPr>
              <a:t>f</a:t>
            </a:r>
            <a:r>
              <a:rPr sz="1400" spc="5" dirty="0" smtClean="0">
                <a:solidFill>
                  <a:srgbClr val="FFFFFF"/>
                </a:solidFill>
                <a:latin typeface="Arial"/>
                <a:cs typeface="Arial"/>
              </a:rPr>
              <a:t>t</a:t>
            </a:r>
            <a:r>
              <a:rPr sz="1400" spc="-5" dirty="0" smtClean="0">
                <a:solidFill>
                  <a:srgbClr val="FFFFFF"/>
                </a:solidFill>
                <a:latin typeface="Arial"/>
                <a:cs typeface="Arial"/>
              </a:rPr>
              <a:t>a</a:t>
            </a:r>
            <a:r>
              <a:rPr sz="1400" spc="-15" dirty="0" smtClean="0">
                <a:solidFill>
                  <a:srgbClr val="FFFFFF"/>
                </a:solidFill>
                <a:latin typeface="Arial"/>
                <a:cs typeface="Arial"/>
              </a:rPr>
              <a:t>i</a:t>
            </a:r>
            <a:r>
              <a:rPr sz="1400" spc="-5" dirty="0" smtClean="0">
                <a:solidFill>
                  <a:srgbClr val="FFFFFF"/>
                </a:solidFill>
                <a:latin typeface="Arial"/>
                <a:cs typeface="Arial"/>
              </a:rPr>
              <a:t>n</a:t>
            </a:r>
            <a:r>
              <a:rPr sz="1400" spc="0" dirty="0" smtClean="0">
                <a:solidFill>
                  <a:srgbClr val="FFFFFF"/>
                </a:solidFill>
                <a:latin typeface="Arial"/>
                <a:cs typeface="Arial"/>
              </a:rPr>
              <a:t>s</a:t>
            </a:r>
            <a:r>
              <a:rPr sz="1400" spc="50" dirty="0" smtClean="0">
                <a:solidFill>
                  <a:srgbClr val="FFFFFF"/>
                </a:solidFill>
                <a:latin typeface="Arial"/>
                <a:cs typeface="Arial"/>
              </a:rPr>
              <a:t> </a:t>
            </a:r>
            <a:r>
              <a:rPr sz="1400" spc="-5" dirty="0" smtClean="0">
                <a:solidFill>
                  <a:srgbClr val="FFFFFF"/>
                </a:solidFill>
                <a:latin typeface="Arial"/>
                <a:cs typeface="Arial"/>
              </a:rPr>
              <a:t>an</a:t>
            </a:r>
            <a:r>
              <a:rPr sz="1400" spc="0" dirty="0" smtClean="0">
                <a:solidFill>
                  <a:srgbClr val="FFFFFF"/>
                </a:solidFill>
                <a:latin typeface="Arial"/>
                <a:cs typeface="Arial"/>
              </a:rPr>
              <a:t>d</a:t>
            </a:r>
            <a:r>
              <a:rPr sz="1400" spc="40" dirty="0" smtClean="0">
                <a:solidFill>
                  <a:srgbClr val="FFFFFF"/>
                </a:solidFill>
                <a:latin typeface="Arial"/>
                <a:cs typeface="Arial"/>
              </a:rPr>
              <a:t> </a:t>
            </a:r>
            <a:r>
              <a:rPr sz="1400" spc="5" dirty="0" smtClean="0">
                <a:solidFill>
                  <a:srgbClr val="FFFFFF"/>
                </a:solidFill>
                <a:latin typeface="Arial"/>
                <a:cs typeface="Arial"/>
              </a:rPr>
              <a:t>f</a:t>
            </a:r>
            <a:r>
              <a:rPr sz="1400" spc="-5" dirty="0" smtClean="0">
                <a:solidFill>
                  <a:srgbClr val="FFFFFF"/>
                </a:solidFill>
                <a:latin typeface="Arial"/>
                <a:cs typeface="Arial"/>
              </a:rPr>
              <a:t>u</a:t>
            </a:r>
            <a:r>
              <a:rPr sz="1400" spc="0" dirty="0" smtClean="0">
                <a:solidFill>
                  <a:srgbClr val="FFFFFF"/>
                </a:solidFill>
                <a:latin typeface="Arial"/>
                <a:cs typeface="Arial"/>
              </a:rPr>
              <a:t>ll</a:t>
            </a:r>
            <a:r>
              <a:rPr sz="1400" spc="40" dirty="0" smtClean="0">
                <a:solidFill>
                  <a:srgbClr val="FFFFFF"/>
                </a:solidFill>
                <a:latin typeface="Arial"/>
                <a:cs typeface="Arial"/>
              </a:rPr>
              <a:t> </a:t>
            </a:r>
            <a:r>
              <a:rPr sz="1400" spc="5" dirty="0" smtClean="0">
                <a:solidFill>
                  <a:srgbClr val="FFFFFF"/>
                </a:solidFill>
                <a:latin typeface="Arial"/>
                <a:cs typeface="Arial"/>
              </a:rPr>
              <a:t>s</a:t>
            </a:r>
            <a:r>
              <a:rPr sz="1400" spc="-15" dirty="0" smtClean="0">
                <a:solidFill>
                  <a:srgbClr val="FFFFFF"/>
                </a:solidFill>
                <a:latin typeface="Arial"/>
                <a:cs typeface="Arial"/>
              </a:rPr>
              <a:t>e</a:t>
            </a:r>
            <a:r>
              <a:rPr sz="1400" spc="5" dirty="0" smtClean="0">
                <a:solidFill>
                  <a:srgbClr val="FFFFFF"/>
                </a:solidFill>
                <a:latin typeface="Arial"/>
                <a:cs typeface="Arial"/>
              </a:rPr>
              <a:t>c</a:t>
            </a:r>
            <a:r>
              <a:rPr sz="1400" spc="-15" dirty="0" smtClean="0">
                <a:solidFill>
                  <a:srgbClr val="FFFFFF"/>
                </a:solidFill>
                <a:latin typeface="Arial"/>
                <a:cs typeface="Arial"/>
              </a:rPr>
              <a:t>u</a:t>
            </a:r>
            <a:r>
              <a:rPr sz="1400" spc="0" dirty="0" smtClean="0">
                <a:solidFill>
                  <a:srgbClr val="FFFFFF"/>
                </a:solidFill>
                <a:latin typeface="Arial"/>
                <a:cs typeface="Arial"/>
              </a:rPr>
              <a:t>ri</a:t>
            </a:r>
            <a:r>
              <a:rPr sz="1400" spc="5" dirty="0" smtClean="0">
                <a:solidFill>
                  <a:srgbClr val="FFFFFF"/>
                </a:solidFill>
                <a:latin typeface="Arial"/>
                <a:cs typeface="Arial"/>
              </a:rPr>
              <a:t>t</a:t>
            </a:r>
            <a:r>
              <a:rPr sz="1400" spc="0" dirty="0" smtClean="0">
                <a:solidFill>
                  <a:srgbClr val="FFFFFF"/>
                </a:solidFill>
                <a:latin typeface="Arial"/>
                <a:cs typeface="Arial"/>
              </a:rPr>
              <a:t>y</a:t>
            </a:r>
            <a:r>
              <a:rPr sz="1400" spc="35" dirty="0" smtClean="0">
                <a:solidFill>
                  <a:srgbClr val="FFFFFF"/>
                </a:solidFill>
                <a:latin typeface="Arial"/>
                <a:cs typeface="Arial"/>
              </a:rPr>
              <a:t> </a:t>
            </a:r>
            <a:r>
              <a:rPr sz="1400" spc="5" dirty="0" smtClean="0">
                <a:solidFill>
                  <a:srgbClr val="FFFFFF"/>
                </a:solidFill>
                <a:latin typeface="Arial"/>
                <a:cs typeface="Arial"/>
              </a:rPr>
              <a:t>s</a:t>
            </a:r>
            <a:r>
              <a:rPr sz="1400" spc="-15" dirty="0" smtClean="0">
                <a:solidFill>
                  <a:srgbClr val="FFFFFF"/>
                </a:solidFill>
                <a:latin typeface="Arial"/>
                <a:cs typeface="Arial"/>
              </a:rPr>
              <a:t>u</a:t>
            </a:r>
            <a:r>
              <a:rPr sz="1400" spc="-5" dirty="0" smtClean="0">
                <a:solidFill>
                  <a:srgbClr val="FFFFFF"/>
                </a:solidFill>
                <a:latin typeface="Arial"/>
                <a:cs typeface="Arial"/>
              </a:rPr>
              <a:t>pp</a:t>
            </a:r>
            <a:r>
              <a:rPr sz="1400" spc="-15" dirty="0" smtClean="0">
                <a:solidFill>
                  <a:srgbClr val="FFFFFF"/>
                </a:solidFill>
                <a:latin typeface="Arial"/>
                <a:cs typeface="Arial"/>
              </a:rPr>
              <a:t>o</a:t>
            </a:r>
            <a:r>
              <a:rPr sz="1400" spc="0" dirty="0" smtClean="0">
                <a:solidFill>
                  <a:srgbClr val="FFFFFF"/>
                </a:solidFill>
                <a:latin typeface="Arial"/>
                <a:cs typeface="Arial"/>
              </a:rPr>
              <a:t>rt</a:t>
            </a:r>
            <a:r>
              <a:rPr sz="1400" spc="45" dirty="0" smtClean="0">
                <a:solidFill>
                  <a:srgbClr val="FFFFFF"/>
                </a:solidFill>
                <a:latin typeface="Arial"/>
                <a:cs typeface="Arial"/>
              </a:rPr>
              <a:t> </a:t>
            </a:r>
            <a:r>
              <a:rPr sz="1400" spc="-5" dirty="0" smtClean="0">
                <a:solidFill>
                  <a:srgbClr val="FFFFFF"/>
                </a:solidFill>
                <a:latin typeface="Arial"/>
                <a:cs typeface="Arial"/>
              </a:rPr>
              <a:t>o</a:t>
            </a:r>
            <a:r>
              <a:rPr sz="1400" spc="0" dirty="0" smtClean="0">
                <a:solidFill>
                  <a:srgbClr val="FFFFFF"/>
                </a:solidFill>
                <a:latin typeface="Arial"/>
                <a:cs typeface="Arial"/>
              </a:rPr>
              <a:t>f</a:t>
            </a:r>
            <a:r>
              <a:rPr sz="1400" spc="45" dirty="0" smtClean="0">
                <a:solidFill>
                  <a:srgbClr val="FFFFFF"/>
                </a:solidFill>
                <a:latin typeface="Arial"/>
                <a:cs typeface="Arial"/>
              </a:rPr>
              <a:t> </a:t>
            </a:r>
            <a:r>
              <a:rPr sz="1400" spc="5" dirty="0" smtClean="0">
                <a:solidFill>
                  <a:srgbClr val="FFFFFF"/>
                </a:solidFill>
                <a:latin typeface="Arial"/>
                <a:cs typeface="Arial"/>
              </a:rPr>
              <a:t>t</a:t>
            </a:r>
            <a:r>
              <a:rPr sz="1400" spc="-15" dirty="0" smtClean="0">
                <a:solidFill>
                  <a:srgbClr val="FFFFFF"/>
                </a:solidFill>
                <a:latin typeface="Arial"/>
                <a:cs typeface="Arial"/>
              </a:rPr>
              <a:t>h</a:t>
            </a:r>
            <a:r>
              <a:rPr sz="1400" spc="0" dirty="0" smtClean="0">
                <a:solidFill>
                  <a:srgbClr val="FFFFFF"/>
                </a:solidFill>
                <a:latin typeface="Arial"/>
                <a:cs typeface="Arial"/>
              </a:rPr>
              <a:t>e</a:t>
            </a:r>
            <a:r>
              <a:rPr sz="1400" spc="50" dirty="0" smtClean="0">
                <a:solidFill>
                  <a:srgbClr val="FFFFFF"/>
                </a:solidFill>
                <a:latin typeface="Arial"/>
                <a:cs typeface="Arial"/>
              </a:rPr>
              <a:t> </a:t>
            </a:r>
            <a:r>
              <a:rPr sz="1400" spc="-5" dirty="0" smtClean="0">
                <a:solidFill>
                  <a:srgbClr val="FFFFFF"/>
                </a:solidFill>
                <a:latin typeface="Arial"/>
                <a:cs typeface="Arial"/>
              </a:rPr>
              <a:t>A</a:t>
            </a:r>
            <a:r>
              <a:rPr sz="1400" spc="-10" dirty="0" smtClean="0">
                <a:solidFill>
                  <a:srgbClr val="FFFFFF"/>
                </a:solidFill>
                <a:latin typeface="Arial"/>
                <a:cs typeface="Arial"/>
              </a:rPr>
              <a:t>s</a:t>
            </a:r>
            <a:r>
              <a:rPr sz="1400" spc="-5" dirty="0" smtClean="0">
                <a:solidFill>
                  <a:srgbClr val="FFFFFF"/>
                </a:solidFill>
                <a:latin typeface="Arial"/>
                <a:cs typeface="Arial"/>
              </a:rPr>
              <a:t>h</a:t>
            </a:r>
            <a:r>
              <a:rPr sz="1400" spc="-15" dirty="0" smtClean="0">
                <a:solidFill>
                  <a:srgbClr val="FFFFFF"/>
                </a:solidFill>
                <a:latin typeface="Arial"/>
                <a:cs typeface="Arial"/>
              </a:rPr>
              <a:t>a</a:t>
            </a:r>
            <a:r>
              <a:rPr sz="1400" spc="-5" dirty="0" smtClean="0">
                <a:solidFill>
                  <a:srgbClr val="FFFFFF"/>
                </a:solidFill>
                <a:latin typeface="Arial"/>
                <a:cs typeface="Arial"/>
              </a:rPr>
              <a:t>n</a:t>
            </a:r>
            <a:r>
              <a:rPr sz="1400" spc="5" dirty="0" smtClean="0">
                <a:solidFill>
                  <a:srgbClr val="FFFFFF"/>
                </a:solidFill>
                <a:latin typeface="Arial"/>
                <a:cs typeface="Arial"/>
              </a:rPr>
              <a:t>t</a:t>
            </a:r>
            <a:r>
              <a:rPr sz="1400" spc="0" dirty="0" smtClean="0">
                <a:solidFill>
                  <a:srgbClr val="FFFFFF"/>
                </a:solidFill>
                <a:latin typeface="Arial"/>
                <a:cs typeface="Arial"/>
              </a:rPr>
              <a:t>i</a:t>
            </a:r>
            <a:r>
              <a:rPr sz="1400" spc="40" dirty="0" smtClean="0">
                <a:solidFill>
                  <a:srgbClr val="FFFFFF"/>
                </a:solidFill>
                <a:latin typeface="Arial"/>
                <a:cs typeface="Arial"/>
              </a:rPr>
              <a:t> </a:t>
            </a:r>
            <a:r>
              <a:rPr sz="1400" spc="5" dirty="0" smtClean="0">
                <a:solidFill>
                  <a:srgbClr val="FFFFFF"/>
                </a:solidFill>
                <a:latin typeface="Arial"/>
                <a:cs typeface="Arial"/>
              </a:rPr>
              <a:t>f</a:t>
            </a:r>
            <a:r>
              <a:rPr sz="1400" spc="-5" dirty="0" smtClean="0">
                <a:solidFill>
                  <a:srgbClr val="FFFFFF"/>
                </a:solidFill>
                <a:latin typeface="Arial"/>
                <a:cs typeface="Arial"/>
              </a:rPr>
              <a:t>o</a:t>
            </a:r>
            <a:r>
              <a:rPr sz="1400" spc="0" dirty="0" smtClean="0">
                <a:solidFill>
                  <a:srgbClr val="FFFFFF"/>
                </a:solidFill>
                <a:latin typeface="Arial"/>
                <a:cs typeface="Arial"/>
              </a:rPr>
              <a:t>r</a:t>
            </a:r>
            <a:r>
              <a:rPr sz="1400" spc="40" dirty="0" smtClean="0">
                <a:solidFill>
                  <a:srgbClr val="FFFFFF"/>
                </a:solidFill>
                <a:latin typeface="Arial"/>
                <a:cs typeface="Arial"/>
              </a:rPr>
              <a:t> </a:t>
            </a:r>
            <a:r>
              <a:rPr sz="1400" spc="5" dirty="0" smtClean="0">
                <a:solidFill>
                  <a:srgbClr val="FFFFFF"/>
                </a:solidFill>
                <a:latin typeface="Arial"/>
                <a:cs typeface="Arial"/>
              </a:rPr>
              <a:t>t</a:t>
            </a:r>
            <a:r>
              <a:rPr sz="1400" spc="-15" dirty="0" smtClean="0">
                <a:solidFill>
                  <a:srgbClr val="FFFFFF"/>
                </a:solidFill>
                <a:latin typeface="Arial"/>
                <a:cs typeface="Arial"/>
              </a:rPr>
              <a:t>h</a:t>
            </a:r>
            <a:r>
              <a:rPr sz="1400" spc="0" dirty="0" smtClean="0">
                <a:solidFill>
                  <a:srgbClr val="FFFFFF"/>
                </a:solidFill>
                <a:latin typeface="Arial"/>
                <a:cs typeface="Arial"/>
              </a:rPr>
              <a:t>e</a:t>
            </a:r>
            <a:r>
              <a:rPr sz="1400" spc="50" dirty="0" smtClean="0">
                <a:solidFill>
                  <a:srgbClr val="FFFFFF"/>
                </a:solidFill>
                <a:latin typeface="Arial"/>
                <a:cs typeface="Arial"/>
              </a:rPr>
              <a:t> </a:t>
            </a:r>
            <a:r>
              <a:rPr sz="1400" spc="-5" dirty="0" smtClean="0">
                <a:solidFill>
                  <a:srgbClr val="FFFFFF"/>
                </a:solidFill>
                <a:latin typeface="Arial"/>
                <a:cs typeface="Arial"/>
              </a:rPr>
              <a:t>e</a:t>
            </a:r>
            <a:r>
              <a:rPr sz="1400" spc="-20" dirty="0" smtClean="0">
                <a:solidFill>
                  <a:srgbClr val="FFFFFF"/>
                </a:solidFill>
                <a:latin typeface="Arial"/>
                <a:cs typeface="Arial"/>
              </a:rPr>
              <a:t>x</a:t>
            </a:r>
            <a:r>
              <a:rPr sz="1400" spc="-5" dirty="0" smtClean="0">
                <a:solidFill>
                  <a:srgbClr val="FFFFFF"/>
                </a:solidFill>
                <a:latin typeface="Arial"/>
                <a:cs typeface="Arial"/>
              </a:rPr>
              <a:t>p</a:t>
            </a:r>
            <a:r>
              <a:rPr sz="1400" spc="-15" dirty="0" smtClean="0">
                <a:solidFill>
                  <a:srgbClr val="FFFFFF"/>
                </a:solidFill>
                <a:latin typeface="Arial"/>
                <a:cs typeface="Arial"/>
              </a:rPr>
              <a:t>or</a:t>
            </a:r>
            <a:r>
              <a:rPr sz="1400" spc="0" dirty="0" smtClean="0">
                <a:solidFill>
                  <a:srgbClr val="FFFFFF"/>
                </a:solidFill>
                <a:latin typeface="Arial"/>
                <a:cs typeface="Arial"/>
              </a:rPr>
              <a:t>t </a:t>
            </a:r>
            <a:r>
              <a:rPr sz="1400" spc="-5" dirty="0" smtClean="0">
                <a:solidFill>
                  <a:srgbClr val="FFFFFF"/>
                </a:solidFill>
                <a:latin typeface="Arial"/>
                <a:cs typeface="Arial"/>
              </a:rPr>
              <a:t>an</a:t>
            </a:r>
            <a:r>
              <a:rPr sz="1400" spc="0" dirty="0" smtClean="0">
                <a:solidFill>
                  <a:srgbClr val="FFFFFF"/>
                </a:solidFill>
                <a:latin typeface="Arial"/>
                <a:cs typeface="Arial"/>
              </a:rPr>
              <a:t>d </a:t>
            </a:r>
            <a:r>
              <a:rPr sz="1400" spc="-35" dirty="0" smtClean="0">
                <a:solidFill>
                  <a:srgbClr val="FFFFFF"/>
                </a:solidFill>
                <a:latin typeface="Arial"/>
                <a:cs typeface="Arial"/>
              </a:rPr>
              <a:t> </a:t>
            </a:r>
            <a:r>
              <a:rPr sz="1400" spc="0" dirty="0" smtClean="0">
                <a:solidFill>
                  <a:srgbClr val="FFFFFF"/>
                </a:solidFill>
                <a:latin typeface="Arial"/>
                <a:cs typeface="Arial"/>
              </a:rPr>
              <a:t>li</a:t>
            </a:r>
            <a:r>
              <a:rPr sz="1400" spc="-10" dirty="0" smtClean="0">
                <a:solidFill>
                  <a:srgbClr val="FFFFFF"/>
                </a:solidFill>
                <a:latin typeface="Arial"/>
                <a:cs typeface="Arial"/>
              </a:rPr>
              <a:t>c</a:t>
            </a:r>
            <a:r>
              <a:rPr sz="1400" spc="-5" dirty="0" smtClean="0">
                <a:solidFill>
                  <a:srgbClr val="FFFFFF"/>
                </a:solidFill>
                <a:latin typeface="Arial"/>
                <a:cs typeface="Arial"/>
              </a:rPr>
              <a:t>e</a:t>
            </a:r>
            <a:r>
              <a:rPr sz="1400" spc="-15" dirty="0" smtClean="0">
                <a:solidFill>
                  <a:srgbClr val="FFFFFF"/>
                </a:solidFill>
                <a:latin typeface="Arial"/>
                <a:cs typeface="Arial"/>
              </a:rPr>
              <a:t>n</a:t>
            </a:r>
            <a:r>
              <a:rPr sz="1400" spc="5" dirty="0" smtClean="0">
                <a:solidFill>
                  <a:srgbClr val="FFFFFF"/>
                </a:solidFill>
                <a:latin typeface="Arial"/>
                <a:cs typeface="Arial"/>
              </a:rPr>
              <a:t>s</a:t>
            </a:r>
            <a:r>
              <a:rPr sz="1400" spc="0" dirty="0" smtClean="0">
                <a:solidFill>
                  <a:srgbClr val="FFFFFF"/>
                </a:solidFill>
                <a:latin typeface="Arial"/>
                <a:cs typeface="Arial"/>
              </a:rPr>
              <a:t>i</a:t>
            </a:r>
            <a:r>
              <a:rPr sz="1400" spc="-15" dirty="0" smtClean="0">
                <a:solidFill>
                  <a:srgbClr val="FFFFFF"/>
                </a:solidFill>
                <a:latin typeface="Arial"/>
                <a:cs typeface="Arial"/>
              </a:rPr>
              <a:t>n</a:t>
            </a:r>
            <a:r>
              <a:rPr sz="1400" spc="0" dirty="0" smtClean="0">
                <a:solidFill>
                  <a:srgbClr val="FFFFFF"/>
                </a:solidFill>
                <a:latin typeface="Arial"/>
                <a:cs typeface="Arial"/>
              </a:rPr>
              <a:t>g </a:t>
            </a:r>
            <a:r>
              <a:rPr sz="1400" spc="-35" dirty="0" smtClean="0">
                <a:solidFill>
                  <a:srgbClr val="FFFFFF"/>
                </a:solidFill>
                <a:latin typeface="Arial"/>
                <a:cs typeface="Arial"/>
              </a:rPr>
              <a:t> </a:t>
            </a:r>
            <a:r>
              <a:rPr sz="1400" spc="-5" dirty="0" smtClean="0">
                <a:solidFill>
                  <a:srgbClr val="FFFFFF"/>
                </a:solidFill>
                <a:latin typeface="Arial"/>
                <a:cs typeface="Arial"/>
              </a:rPr>
              <a:t>o</a:t>
            </a:r>
            <a:r>
              <a:rPr sz="1400" spc="0" dirty="0" smtClean="0">
                <a:solidFill>
                  <a:srgbClr val="FFFFFF"/>
                </a:solidFill>
                <a:latin typeface="Arial"/>
                <a:cs typeface="Arial"/>
              </a:rPr>
              <a:t>f </a:t>
            </a:r>
            <a:r>
              <a:rPr sz="1400" spc="-30" dirty="0" smtClean="0">
                <a:solidFill>
                  <a:srgbClr val="FFFFFF"/>
                </a:solidFill>
                <a:latin typeface="Arial"/>
                <a:cs typeface="Arial"/>
              </a:rPr>
              <a:t> </a:t>
            </a:r>
            <a:r>
              <a:rPr sz="1400" spc="-10" dirty="0" smtClean="0">
                <a:solidFill>
                  <a:srgbClr val="FFFFFF"/>
                </a:solidFill>
                <a:latin typeface="Arial"/>
                <a:cs typeface="Arial"/>
              </a:rPr>
              <a:t>f</a:t>
            </a:r>
            <a:r>
              <a:rPr sz="1400" spc="-5" dirty="0" smtClean="0">
                <a:solidFill>
                  <a:srgbClr val="FFFFFF"/>
                </a:solidFill>
                <a:latin typeface="Arial"/>
                <a:cs typeface="Arial"/>
              </a:rPr>
              <a:t>u</a:t>
            </a:r>
            <a:r>
              <a:rPr sz="1400" spc="-10" dirty="0" smtClean="0">
                <a:solidFill>
                  <a:srgbClr val="FFFFFF"/>
                </a:solidFill>
                <a:latin typeface="Arial"/>
                <a:cs typeface="Arial"/>
              </a:rPr>
              <a:t>t</a:t>
            </a:r>
            <a:r>
              <a:rPr sz="1400" spc="-5" dirty="0" smtClean="0">
                <a:solidFill>
                  <a:srgbClr val="FFFFFF"/>
                </a:solidFill>
                <a:latin typeface="Arial"/>
                <a:cs typeface="Arial"/>
              </a:rPr>
              <a:t>u</a:t>
            </a:r>
            <a:r>
              <a:rPr sz="1400" spc="0" dirty="0" smtClean="0">
                <a:solidFill>
                  <a:srgbClr val="FFFFFF"/>
                </a:solidFill>
                <a:latin typeface="Arial"/>
                <a:cs typeface="Arial"/>
              </a:rPr>
              <a:t>re </a:t>
            </a:r>
            <a:r>
              <a:rPr sz="1400" spc="-35" dirty="0" smtClean="0">
                <a:solidFill>
                  <a:srgbClr val="FFFFFF"/>
                </a:solidFill>
                <a:latin typeface="Arial"/>
                <a:cs typeface="Arial"/>
              </a:rPr>
              <a:t> </a:t>
            </a:r>
            <a:r>
              <a:rPr sz="1400" spc="-10" dirty="0" smtClean="0">
                <a:solidFill>
                  <a:srgbClr val="FFFFFF"/>
                </a:solidFill>
                <a:latin typeface="Arial"/>
                <a:cs typeface="Arial"/>
              </a:rPr>
              <a:t>m</a:t>
            </a:r>
            <a:r>
              <a:rPr sz="1400" spc="0" dirty="0" smtClean="0">
                <a:solidFill>
                  <a:srgbClr val="FFFFFF"/>
                </a:solidFill>
                <a:latin typeface="Arial"/>
                <a:cs typeface="Arial"/>
              </a:rPr>
              <a:t>i</a:t>
            </a:r>
            <a:r>
              <a:rPr sz="1400" spc="-5" dirty="0" smtClean="0">
                <a:solidFill>
                  <a:srgbClr val="FFFFFF"/>
                </a:solidFill>
                <a:latin typeface="Arial"/>
                <a:cs typeface="Arial"/>
              </a:rPr>
              <a:t>n</a:t>
            </a:r>
            <a:r>
              <a:rPr sz="1400" spc="-15" dirty="0" smtClean="0">
                <a:solidFill>
                  <a:srgbClr val="FFFFFF"/>
                </a:solidFill>
                <a:latin typeface="Arial"/>
                <a:cs typeface="Arial"/>
              </a:rPr>
              <a:t>i</a:t>
            </a:r>
            <a:r>
              <a:rPr sz="1400" spc="-5" dirty="0" smtClean="0">
                <a:solidFill>
                  <a:srgbClr val="FFFFFF"/>
                </a:solidFill>
                <a:latin typeface="Arial"/>
                <a:cs typeface="Arial"/>
              </a:rPr>
              <a:t>n</a:t>
            </a:r>
            <a:r>
              <a:rPr sz="1400" spc="0" dirty="0" smtClean="0">
                <a:solidFill>
                  <a:srgbClr val="FFFFFF"/>
                </a:solidFill>
                <a:latin typeface="Arial"/>
                <a:cs typeface="Arial"/>
              </a:rPr>
              <a:t>g </a:t>
            </a:r>
            <a:r>
              <a:rPr sz="1400" spc="-35" dirty="0" smtClean="0">
                <a:solidFill>
                  <a:srgbClr val="FFFFFF"/>
                </a:solidFill>
                <a:latin typeface="Arial"/>
                <a:cs typeface="Arial"/>
              </a:rPr>
              <a:t> </a:t>
            </a:r>
            <a:r>
              <a:rPr sz="1400" spc="-15" dirty="0" smtClean="0">
                <a:solidFill>
                  <a:srgbClr val="FFFFFF"/>
                </a:solidFill>
                <a:latin typeface="Arial"/>
                <a:cs typeface="Arial"/>
              </a:rPr>
              <a:t>o</a:t>
            </a:r>
            <a:r>
              <a:rPr sz="1400" spc="-5" dirty="0" smtClean="0">
                <a:solidFill>
                  <a:srgbClr val="FFFFFF"/>
                </a:solidFill>
                <a:latin typeface="Arial"/>
                <a:cs typeface="Arial"/>
              </a:rPr>
              <a:t>pe</a:t>
            </a:r>
            <a:r>
              <a:rPr sz="1400" spc="-15" dirty="0" smtClean="0">
                <a:solidFill>
                  <a:srgbClr val="FFFFFF"/>
                </a:solidFill>
                <a:latin typeface="Arial"/>
                <a:cs typeface="Arial"/>
              </a:rPr>
              <a:t>r</a:t>
            </a:r>
            <a:r>
              <a:rPr sz="1400" spc="-5" dirty="0" smtClean="0">
                <a:solidFill>
                  <a:srgbClr val="FFFFFF"/>
                </a:solidFill>
                <a:latin typeface="Arial"/>
                <a:cs typeface="Arial"/>
              </a:rPr>
              <a:t>a</a:t>
            </a:r>
            <a:r>
              <a:rPr sz="1400" spc="5" dirty="0" smtClean="0">
                <a:solidFill>
                  <a:srgbClr val="FFFFFF"/>
                </a:solidFill>
                <a:latin typeface="Arial"/>
                <a:cs typeface="Arial"/>
              </a:rPr>
              <a:t>t</a:t>
            </a:r>
            <a:r>
              <a:rPr sz="1400" spc="-15" dirty="0" smtClean="0">
                <a:solidFill>
                  <a:srgbClr val="FFFFFF"/>
                </a:solidFill>
                <a:latin typeface="Arial"/>
                <a:cs typeface="Arial"/>
              </a:rPr>
              <a:t>i</a:t>
            </a:r>
            <a:r>
              <a:rPr sz="1400" spc="-5" dirty="0" smtClean="0">
                <a:solidFill>
                  <a:srgbClr val="FFFFFF"/>
                </a:solidFill>
                <a:latin typeface="Arial"/>
                <a:cs typeface="Arial"/>
              </a:rPr>
              <a:t>o</a:t>
            </a:r>
            <a:r>
              <a:rPr sz="1400" spc="-15" dirty="0" smtClean="0">
                <a:solidFill>
                  <a:srgbClr val="FFFFFF"/>
                </a:solidFill>
                <a:latin typeface="Arial"/>
                <a:cs typeface="Arial"/>
              </a:rPr>
              <a:t>n</a:t>
            </a:r>
            <a:r>
              <a:rPr sz="1400" spc="0" dirty="0" smtClean="0">
                <a:solidFill>
                  <a:srgbClr val="FFFFFF"/>
                </a:solidFill>
                <a:latin typeface="Arial"/>
                <a:cs typeface="Arial"/>
              </a:rPr>
              <a:t>s </a:t>
            </a:r>
            <a:r>
              <a:rPr sz="1400" spc="-20" dirty="0" smtClean="0">
                <a:solidFill>
                  <a:srgbClr val="FFFFFF"/>
                </a:solidFill>
                <a:latin typeface="Arial"/>
                <a:cs typeface="Arial"/>
              </a:rPr>
              <a:t> w</a:t>
            </a:r>
            <a:r>
              <a:rPr sz="1400" spc="-5" dirty="0" smtClean="0">
                <a:solidFill>
                  <a:srgbClr val="FFFFFF"/>
                </a:solidFill>
                <a:latin typeface="Arial"/>
                <a:cs typeface="Arial"/>
              </a:rPr>
              <a:t>h</a:t>
            </a:r>
            <a:r>
              <a:rPr sz="1400" spc="0" dirty="0" smtClean="0">
                <a:solidFill>
                  <a:srgbClr val="FFFFFF"/>
                </a:solidFill>
                <a:latin typeface="Arial"/>
                <a:cs typeface="Arial"/>
              </a:rPr>
              <a:t>i</a:t>
            </a:r>
            <a:r>
              <a:rPr sz="1400" spc="5" dirty="0" smtClean="0">
                <a:solidFill>
                  <a:srgbClr val="FFFFFF"/>
                </a:solidFill>
                <a:latin typeface="Arial"/>
                <a:cs typeface="Arial"/>
              </a:rPr>
              <a:t>c</a:t>
            </a:r>
            <a:r>
              <a:rPr sz="1400" spc="0" dirty="0" smtClean="0">
                <a:solidFill>
                  <a:srgbClr val="FFFFFF"/>
                </a:solidFill>
                <a:latin typeface="Arial"/>
                <a:cs typeface="Arial"/>
              </a:rPr>
              <a:t>h </a:t>
            </a:r>
            <a:r>
              <a:rPr sz="1400" spc="-35" dirty="0" smtClean="0">
                <a:solidFill>
                  <a:srgbClr val="FFFFFF"/>
                </a:solidFill>
                <a:latin typeface="Arial"/>
                <a:cs typeface="Arial"/>
              </a:rPr>
              <a:t> </a:t>
            </a:r>
            <a:r>
              <a:rPr sz="1400" spc="-10" dirty="0" smtClean="0">
                <a:solidFill>
                  <a:srgbClr val="FFFFFF"/>
                </a:solidFill>
                <a:latin typeface="Arial"/>
                <a:cs typeface="Arial"/>
              </a:rPr>
              <a:t>c</a:t>
            </a:r>
            <a:r>
              <a:rPr sz="1400" spc="-5" dirty="0" smtClean="0">
                <a:solidFill>
                  <a:srgbClr val="FFFFFF"/>
                </a:solidFill>
                <a:latin typeface="Arial"/>
                <a:cs typeface="Arial"/>
              </a:rPr>
              <a:t>o</a:t>
            </a:r>
            <a:r>
              <a:rPr sz="1400" spc="-10" dirty="0" smtClean="0">
                <a:solidFill>
                  <a:srgbClr val="FFFFFF"/>
                </a:solidFill>
                <a:latin typeface="Arial"/>
                <a:cs typeface="Arial"/>
              </a:rPr>
              <a:t>m</a:t>
            </a:r>
            <a:r>
              <a:rPr sz="1400" spc="-15" dirty="0" smtClean="0">
                <a:solidFill>
                  <a:srgbClr val="FFFFFF"/>
                </a:solidFill>
                <a:latin typeface="Arial"/>
                <a:cs typeface="Arial"/>
              </a:rPr>
              <a:t>p</a:t>
            </a:r>
            <a:r>
              <a:rPr sz="1400" spc="0" dirty="0" smtClean="0">
                <a:solidFill>
                  <a:srgbClr val="FFFFFF"/>
                </a:solidFill>
                <a:latin typeface="Arial"/>
                <a:cs typeface="Arial"/>
              </a:rPr>
              <a:t>l</a:t>
            </a:r>
            <a:r>
              <a:rPr sz="1400" spc="-5" dirty="0" smtClean="0">
                <a:solidFill>
                  <a:srgbClr val="FFFFFF"/>
                </a:solidFill>
                <a:latin typeface="Arial"/>
                <a:cs typeface="Arial"/>
              </a:rPr>
              <a:t>e</a:t>
            </a:r>
            <a:r>
              <a:rPr sz="1400" spc="-10" dirty="0" smtClean="0">
                <a:solidFill>
                  <a:srgbClr val="FFFFFF"/>
                </a:solidFill>
                <a:latin typeface="Arial"/>
                <a:cs typeface="Arial"/>
              </a:rPr>
              <a:t>t</a:t>
            </a:r>
            <a:r>
              <a:rPr sz="1400" spc="0" dirty="0" smtClean="0">
                <a:solidFill>
                  <a:srgbClr val="FFFFFF"/>
                </a:solidFill>
                <a:latin typeface="Arial"/>
                <a:cs typeface="Arial"/>
              </a:rPr>
              <a:t>e </a:t>
            </a:r>
            <a:r>
              <a:rPr sz="1400" spc="-40" dirty="0" smtClean="0">
                <a:solidFill>
                  <a:srgbClr val="FFFFFF"/>
                </a:solidFill>
                <a:latin typeface="Arial"/>
                <a:cs typeface="Arial"/>
              </a:rPr>
              <a:t> </a:t>
            </a:r>
            <a:r>
              <a:rPr sz="1400" spc="5" dirty="0" smtClean="0">
                <a:solidFill>
                  <a:srgbClr val="FFFFFF"/>
                </a:solidFill>
                <a:latin typeface="Arial"/>
                <a:cs typeface="Arial"/>
              </a:rPr>
              <a:t>f</a:t>
            </a:r>
            <a:r>
              <a:rPr sz="1400" spc="-15" dirty="0" smtClean="0">
                <a:solidFill>
                  <a:srgbClr val="FFFFFF"/>
                </a:solidFill>
                <a:latin typeface="Arial"/>
                <a:cs typeface="Arial"/>
              </a:rPr>
              <a:t>e</a:t>
            </a:r>
            <a:r>
              <a:rPr sz="1400" spc="-5" dirty="0" smtClean="0">
                <a:solidFill>
                  <a:srgbClr val="FFFFFF"/>
                </a:solidFill>
                <a:latin typeface="Arial"/>
                <a:cs typeface="Arial"/>
              </a:rPr>
              <a:t>a</a:t>
            </a:r>
            <a:r>
              <a:rPr sz="1400" spc="5" dirty="0" smtClean="0">
                <a:solidFill>
                  <a:srgbClr val="FFFFFF"/>
                </a:solidFill>
                <a:latin typeface="Arial"/>
                <a:cs typeface="Arial"/>
              </a:rPr>
              <a:t>s</a:t>
            </a:r>
            <a:r>
              <a:rPr sz="1400" spc="-15" dirty="0" smtClean="0">
                <a:solidFill>
                  <a:srgbClr val="FFFFFF"/>
                </a:solidFill>
                <a:latin typeface="Arial"/>
                <a:cs typeface="Arial"/>
              </a:rPr>
              <a:t>i</a:t>
            </a:r>
            <a:r>
              <a:rPr sz="1400" spc="-5" dirty="0" smtClean="0">
                <a:solidFill>
                  <a:srgbClr val="FFFFFF"/>
                </a:solidFill>
                <a:latin typeface="Arial"/>
                <a:cs typeface="Arial"/>
              </a:rPr>
              <a:t>b</a:t>
            </a:r>
            <a:r>
              <a:rPr sz="1400" spc="0" dirty="0" smtClean="0">
                <a:solidFill>
                  <a:srgbClr val="FFFFFF"/>
                </a:solidFill>
                <a:latin typeface="Arial"/>
                <a:cs typeface="Arial"/>
              </a:rPr>
              <a:t>ili</a:t>
            </a:r>
            <a:r>
              <a:rPr sz="1400" spc="5" dirty="0" smtClean="0">
                <a:solidFill>
                  <a:srgbClr val="FFFFFF"/>
                </a:solidFill>
                <a:latin typeface="Arial"/>
                <a:cs typeface="Arial"/>
              </a:rPr>
              <a:t>t</a:t>
            </a:r>
            <a:r>
              <a:rPr sz="1400" spc="0" dirty="0" smtClean="0">
                <a:solidFill>
                  <a:srgbClr val="FFFFFF"/>
                </a:solidFill>
                <a:latin typeface="Arial"/>
                <a:cs typeface="Arial"/>
              </a:rPr>
              <a:t>y </a:t>
            </a:r>
            <a:r>
              <a:rPr sz="1400" spc="-40" dirty="0" smtClean="0">
                <a:solidFill>
                  <a:srgbClr val="FFFFFF"/>
                </a:solidFill>
                <a:latin typeface="Arial"/>
                <a:cs typeface="Arial"/>
              </a:rPr>
              <a:t> </a:t>
            </a:r>
            <a:r>
              <a:rPr sz="1400" spc="-10" dirty="0" smtClean="0">
                <a:solidFill>
                  <a:srgbClr val="FFFFFF"/>
                </a:solidFill>
                <a:latin typeface="Arial"/>
                <a:cs typeface="Arial"/>
              </a:rPr>
              <a:t>s</a:t>
            </a:r>
            <a:r>
              <a:rPr sz="1400" spc="5" dirty="0" smtClean="0">
                <a:solidFill>
                  <a:srgbClr val="FFFFFF"/>
                </a:solidFill>
                <a:latin typeface="Arial"/>
                <a:cs typeface="Arial"/>
              </a:rPr>
              <a:t>t</a:t>
            </a:r>
            <a:r>
              <a:rPr sz="1400" spc="-15" dirty="0" smtClean="0">
                <a:solidFill>
                  <a:srgbClr val="FFFFFF"/>
                </a:solidFill>
                <a:latin typeface="Arial"/>
                <a:cs typeface="Arial"/>
              </a:rPr>
              <a:t>ud</a:t>
            </a:r>
            <a:r>
              <a:rPr sz="1400" spc="0" dirty="0" smtClean="0">
                <a:solidFill>
                  <a:srgbClr val="FFFFFF"/>
                </a:solidFill>
                <a:latin typeface="Arial"/>
                <a:cs typeface="Arial"/>
              </a:rPr>
              <a:t>i</a:t>
            </a:r>
            <a:r>
              <a:rPr sz="1400" spc="-5" dirty="0" smtClean="0">
                <a:solidFill>
                  <a:srgbClr val="FFFFFF"/>
                </a:solidFill>
                <a:latin typeface="Arial"/>
                <a:cs typeface="Arial"/>
              </a:rPr>
              <a:t>e</a:t>
            </a:r>
            <a:r>
              <a:rPr sz="1400" spc="0" dirty="0" smtClean="0">
                <a:solidFill>
                  <a:srgbClr val="FFFFFF"/>
                </a:solidFill>
                <a:latin typeface="Arial"/>
                <a:cs typeface="Arial"/>
              </a:rPr>
              <a:t>s </a:t>
            </a:r>
            <a:r>
              <a:rPr sz="1400" spc="-30" dirty="0" smtClean="0">
                <a:solidFill>
                  <a:srgbClr val="FFFFFF"/>
                </a:solidFill>
                <a:latin typeface="Arial"/>
                <a:cs typeface="Arial"/>
              </a:rPr>
              <a:t> </a:t>
            </a:r>
            <a:r>
              <a:rPr sz="1400" spc="-5" dirty="0" smtClean="0">
                <a:solidFill>
                  <a:srgbClr val="FFFFFF"/>
                </a:solidFill>
                <a:latin typeface="Arial"/>
                <a:cs typeface="Arial"/>
              </a:rPr>
              <a:t>ha</a:t>
            </a:r>
            <a:r>
              <a:rPr sz="1400" spc="-20" dirty="0" smtClean="0">
                <a:solidFill>
                  <a:srgbClr val="FFFFFF"/>
                </a:solidFill>
                <a:latin typeface="Arial"/>
                <a:cs typeface="Arial"/>
              </a:rPr>
              <a:t>v</a:t>
            </a:r>
            <a:r>
              <a:rPr sz="1400" spc="0" dirty="0" smtClean="0">
                <a:solidFill>
                  <a:srgbClr val="FFFFFF"/>
                </a:solidFill>
                <a:latin typeface="Arial"/>
                <a:cs typeface="Arial"/>
              </a:rPr>
              <a:t>e </a:t>
            </a:r>
            <a:r>
              <a:rPr sz="1400" spc="-25" dirty="0" smtClean="0">
                <a:solidFill>
                  <a:srgbClr val="FFFFFF"/>
                </a:solidFill>
                <a:latin typeface="Arial"/>
                <a:cs typeface="Arial"/>
              </a:rPr>
              <a:t> </a:t>
            </a:r>
            <a:r>
              <a:rPr sz="1400" spc="-15" dirty="0" smtClean="0">
                <a:solidFill>
                  <a:srgbClr val="FFFFFF"/>
                </a:solidFill>
                <a:latin typeface="Arial"/>
                <a:cs typeface="Arial"/>
              </a:rPr>
              <a:t>been </a:t>
            </a:r>
            <a:r>
              <a:rPr sz="1400" spc="5" dirty="0" smtClean="0">
                <a:solidFill>
                  <a:srgbClr val="FFFFFF"/>
                </a:solidFill>
                <a:latin typeface="Arial"/>
                <a:cs typeface="Arial"/>
              </a:rPr>
              <a:t>c</a:t>
            </a:r>
            <a:r>
              <a:rPr sz="1400" spc="-5" dirty="0" smtClean="0">
                <a:solidFill>
                  <a:srgbClr val="FFFFFF"/>
                </a:solidFill>
                <a:latin typeface="Arial"/>
                <a:cs typeface="Arial"/>
              </a:rPr>
              <a:t>o</a:t>
            </a:r>
            <a:r>
              <a:rPr sz="1400" spc="-20" dirty="0" smtClean="0">
                <a:solidFill>
                  <a:srgbClr val="FFFFFF"/>
                </a:solidFill>
                <a:latin typeface="Arial"/>
                <a:cs typeface="Arial"/>
              </a:rPr>
              <a:t>m</a:t>
            </a:r>
            <a:r>
              <a:rPr sz="1400" spc="-5" dirty="0" smtClean="0">
                <a:solidFill>
                  <a:srgbClr val="FFFFFF"/>
                </a:solidFill>
                <a:latin typeface="Arial"/>
                <a:cs typeface="Arial"/>
              </a:rPr>
              <a:t>p</a:t>
            </a:r>
            <a:r>
              <a:rPr sz="1400" spc="0" dirty="0" smtClean="0">
                <a:solidFill>
                  <a:srgbClr val="FFFFFF"/>
                </a:solidFill>
                <a:latin typeface="Arial"/>
                <a:cs typeface="Arial"/>
              </a:rPr>
              <a:t>l</a:t>
            </a:r>
            <a:r>
              <a:rPr sz="1400" spc="-15" dirty="0" smtClean="0">
                <a:solidFill>
                  <a:srgbClr val="FFFFFF"/>
                </a:solidFill>
                <a:latin typeface="Arial"/>
                <a:cs typeface="Arial"/>
              </a:rPr>
              <a:t>e</a:t>
            </a:r>
            <a:r>
              <a:rPr sz="1400" spc="5" dirty="0" smtClean="0">
                <a:solidFill>
                  <a:srgbClr val="FFFFFF"/>
                </a:solidFill>
                <a:latin typeface="Arial"/>
                <a:cs typeface="Arial"/>
              </a:rPr>
              <a:t>t</a:t>
            </a:r>
            <a:r>
              <a:rPr sz="1400" spc="-15" dirty="0" smtClean="0">
                <a:solidFill>
                  <a:srgbClr val="FFFFFF"/>
                </a:solidFill>
                <a:latin typeface="Arial"/>
                <a:cs typeface="Arial"/>
              </a:rPr>
              <a:t>e</a:t>
            </a:r>
            <a:r>
              <a:rPr sz="1400" spc="0" dirty="0" smtClean="0">
                <a:solidFill>
                  <a:srgbClr val="FFFFFF"/>
                </a:solidFill>
                <a:latin typeface="Arial"/>
                <a:cs typeface="Arial"/>
              </a:rPr>
              <a:t>d</a:t>
            </a:r>
            <a:r>
              <a:rPr sz="1400" spc="170" dirty="0" smtClean="0">
                <a:solidFill>
                  <a:srgbClr val="FFFFFF"/>
                </a:solidFill>
                <a:latin typeface="Arial"/>
                <a:cs typeface="Arial"/>
              </a:rPr>
              <a:t> </a:t>
            </a:r>
            <a:r>
              <a:rPr sz="1400" spc="-10" dirty="0" smtClean="0">
                <a:solidFill>
                  <a:srgbClr val="FFFFFF"/>
                </a:solidFill>
                <a:latin typeface="Arial"/>
                <a:cs typeface="Arial"/>
              </a:rPr>
              <a:t>f</a:t>
            </a:r>
            <a:r>
              <a:rPr sz="1400" spc="-5" dirty="0" smtClean="0">
                <a:solidFill>
                  <a:srgbClr val="FFFFFF"/>
                </a:solidFill>
                <a:latin typeface="Arial"/>
                <a:cs typeface="Arial"/>
              </a:rPr>
              <a:t>o</a:t>
            </a:r>
            <a:r>
              <a:rPr sz="1400" spc="0" dirty="0" smtClean="0">
                <a:solidFill>
                  <a:srgbClr val="FFFFFF"/>
                </a:solidFill>
                <a:latin typeface="Arial"/>
                <a:cs typeface="Arial"/>
              </a:rPr>
              <a:t>r</a:t>
            </a:r>
            <a:r>
              <a:rPr sz="1400" spc="160" dirty="0" smtClean="0">
                <a:solidFill>
                  <a:srgbClr val="FFFFFF"/>
                </a:solidFill>
                <a:latin typeface="Arial"/>
                <a:cs typeface="Arial"/>
              </a:rPr>
              <a:t> </a:t>
            </a:r>
            <a:r>
              <a:rPr sz="1400" spc="-5" dirty="0" smtClean="0">
                <a:solidFill>
                  <a:srgbClr val="FFFFFF"/>
                </a:solidFill>
                <a:latin typeface="Arial"/>
                <a:cs typeface="Arial"/>
              </a:rPr>
              <a:t>p</a:t>
            </a:r>
            <a:r>
              <a:rPr sz="1400" spc="-15" dirty="0" smtClean="0">
                <a:solidFill>
                  <a:srgbClr val="FFFFFF"/>
                </a:solidFill>
                <a:latin typeface="Arial"/>
                <a:cs typeface="Arial"/>
              </a:rPr>
              <a:t>r</a:t>
            </a:r>
            <a:r>
              <a:rPr sz="1400" spc="-5" dirty="0" smtClean="0">
                <a:solidFill>
                  <a:srgbClr val="FFFFFF"/>
                </a:solidFill>
                <a:latin typeface="Arial"/>
                <a:cs typeface="Arial"/>
              </a:rPr>
              <a:t>o</a:t>
            </a:r>
            <a:r>
              <a:rPr sz="1400" spc="-15" dirty="0" smtClean="0">
                <a:solidFill>
                  <a:srgbClr val="FFFFFF"/>
                </a:solidFill>
                <a:latin typeface="Arial"/>
                <a:cs typeface="Arial"/>
              </a:rPr>
              <a:t>j</a:t>
            </a:r>
            <a:r>
              <a:rPr sz="1400" spc="-5" dirty="0" smtClean="0">
                <a:solidFill>
                  <a:srgbClr val="FFFFFF"/>
                </a:solidFill>
                <a:latin typeface="Arial"/>
                <a:cs typeface="Arial"/>
              </a:rPr>
              <a:t>e</a:t>
            </a:r>
            <a:r>
              <a:rPr sz="1400" spc="-10" dirty="0" smtClean="0">
                <a:solidFill>
                  <a:srgbClr val="FFFFFF"/>
                </a:solidFill>
                <a:latin typeface="Arial"/>
                <a:cs typeface="Arial"/>
              </a:rPr>
              <a:t>c</a:t>
            </a:r>
            <a:r>
              <a:rPr sz="1400" spc="5" dirty="0" smtClean="0">
                <a:solidFill>
                  <a:srgbClr val="FFFFFF"/>
                </a:solidFill>
                <a:latin typeface="Arial"/>
                <a:cs typeface="Arial"/>
              </a:rPr>
              <a:t>t</a:t>
            </a:r>
            <a:r>
              <a:rPr sz="1400" spc="0" dirty="0" smtClean="0">
                <a:solidFill>
                  <a:srgbClr val="FFFFFF"/>
                </a:solidFill>
                <a:latin typeface="Arial"/>
                <a:cs typeface="Arial"/>
              </a:rPr>
              <a:t>s</a:t>
            </a:r>
            <a:r>
              <a:rPr sz="1400" spc="165" dirty="0" smtClean="0">
                <a:solidFill>
                  <a:srgbClr val="FFFFFF"/>
                </a:solidFill>
                <a:latin typeface="Arial"/>
                <a:cs typeface="Arial"/>
              </a:rPr>
              <a:t> </a:t>
            </a:r>
            <a:r>
              <a:rPr sz="1400" spc="0" dirty="0" smtClean="0">
                <a:solidFill>
                  <a:srgbClr val="FFFFFF"/>
                </a:solidFill>
                <a:latin typeface="Arial"/>
                <a:cs typeface="Arial"/>
              </a:rPr>
              <a:t>li</a:t>
            </a:r>
            <a:r>
              <a:rPr sz="1400" spc="-10" dirty="0" smtClean="0">
                <a:solidFill>
                  <a:srgbClr val="FFFFFF"/>
                </a:solidFill>
                <a:latin typeface="Arial"/>
                <a:cs typeface="Arial"/>
              </a:rPr>
              <a:t>k</a:t>
            </a:r>
            <a:r>
              <a:rPr sz="1400" spc="0" dirty="0" smtClean="0">
                <a:solidFill>
                  <a:srgbClr val="FFFFFF"/>
                </a:solidFill>
                <a:latin typeface="Arial"/>
                <a:cs typeface="Arial"/>
              </a:rPr>
              <a:t>e</a:t>
            </a:r>
            <a:r>
              <a:rPr sz="1400" spc="170" dirty="0" smtClean="0">
                <a:solidFill>
                  <a:srgbClr val="FFFFFF"/>
                </a:solidFill>
                <a:latin typeface="Arial"/>
                <a:cs typeface="Arial"/>
              </a:rPr>
              <a:t> </a:t>
            </a:r>
            <a:r>
              <a:rPr sz="1400" spc="-15" dirty="0" smtClean="0">
                <a:solidFill>
                  <a:srgbClr val="FFFFFF"/>
                </a:solidFill>
                <a:latin typeface="Arial"/>
                <a:cs typeface="Arial"/>
              </a:rPr>
              <a:t>Y</a:t>
            </a:r>
            <a:r>
              <a:rPr sz="1400" spc="-5" dirty="0" smtClean="0">
                <a:solidFill>
                  <a:srgbClr val="FFFFFF"/>
                </a:solidFill>
                <a:latin typeface="Arial"/>
                <a:cs typeface="Arial"/>
              </a:rPr>
              <a:t>e</a:t>
            </a:r>
            <a:r>
              <a:rPr sz="1400" spc="0" dirty="0" smtClean="0">
                <a:solidFill>
                  <a:srgbClr val="FFFFFF"/>
                </a:solidFill>
                <a:latin typeface="Arial"/>
                <a:cs typeface="Arial"/>
              </a:rPr>
              <a:t>ll</a:t>
            </a:r>
            <a:r>
              <a:rPr sz="1400" spc="-5" dirty="0" smtClean="0">
                <a:solidFill>
                  <a:srgbClr val="FFFFFF"/>
                </a:solidFill>
                <a:latin typeface="Arial"/>
                <a:cs typeface="Arial"/>
              </a:rPr>
              <a:t>o</a:t>
            </a:r>
            <a:r>
              <a:rPr sz="1400" spc="0" dirty="0" smtClean="0">
                <a:solidFill>
                  <a:srgbClr val="FFFFFF"/>
                </a:solidFill>
                <a:latin typeface="Arial"/>
                <a:cs typeface="Arial"/>
              </a:rPr>
              <a:t>w</a:t>
            </a:r>
            <a:r>
              <a:rPr sz="1400" spc="155" dirty="0" smtClean="0">
                <a:solidFill>
                  <a:srgbClr val="FFFFFF"/>
                </a:solidFill>
                <a:latin typeface="Arial"/>
                <a:cs typeface="Arial"/>
              </a:rPr>
              <a:t> </a:t>
            </a:r>
            <a:r>
              <a:rPr sz="1400" spc="0" dirty="0" smtClean="0">
                <a:solidFill>
                  <a:srgbClr val="FFFFFF"/>
                </a:solidFill>
                <a:latin typeface="Arial"/>
                <a:cs typeface="Arial"/>
              </a:rPr>
              <a:t>G</a:t>
            </a:r>
            <a:r>
              <a:rPr sz="1400" spc="-5" dirty="0" smtClean="0">
                <a:solidFill>
                  <a:srgbClr val="FFFFFF"/>
                </a:solidFill>
                <a:latin typeface="Arial"/>
                <a:cs typeface="Arial"/>
              </a:rPr>
              <a:t>o</a:t>
            </a:r>
            <a:r>
              <a:rPr sz="1400" spc="0" dirty="0" smtClean="0">
                <a:solidFill>
                  <a:srgbClr val="FFFFFF"/>
                </a:solidFill>
                <a:latin typeface="Arial"/>
                <a:cs typeface="Arial"/>
              </a:rPr>
              <a:t>ld</a:t>
            </a:r>
            <a:r>
              <a:rPr sz="1400" spc="170" dirty="0" smtClean="0">
                <a:solidFill>
                  <a:srgbClr val="FFFFFF"/>
                </a:solidFill>
                <a:latin typeface="Arial"/>
                <a:cs typeface="Arial"/>
              </a:rPr>
              <a:t> </a:t>
            </a:r>
            <a:r>
              <a:rPr sz="1400" spc="-15" dirty="0" smtClean="0">
                <a:solidFill>
                  <a:srgbClr val="FFFFFF"/>
                </a:solidFill>
                <a:latin typeface="Arial"/>
                <a:cs typeface="Arial"/>
              </a:rPr>
              <a:t>a</a:t>
            </a:r>
            <a:r>
              <a:rPr sz="1400" spc="-5" dirty="0" smtClean="0">
                <a:solidFill>
                  <a:srgbClr val="FFFFFF"/>
                </a:solidFill>
                <a:latin typeface="Arial"/>
                <a:cs typeface="Arial"/>
              </a:rPr>
              <a:t>n</a:t>
            </a:r>
            <a:r>
              <a:rPr sz="1400" spc="0" dirty="0" smtClean="0">
                <a:solidFill>
                  <a:srgbClr val="FFFFFF"/>
                </a:solidFill>
                <a:latin typeface="Arial"/>
                <a:cs typeface="Arial"/>
              </a:rPr>
              <a:t>d</a:t>
            </a:r>
            <a:r>
              <a:rPr sz="1400" spc="160" dirty="0" smtClean="0">
                <a:solidFill>
                  <a:srgbClr val="FFFFFF"/>
                </a:solidFill>
                <a:latin typeface="Arial"/>
                <a:cs typeface="Arial"/>
              </a:rPr>
              <a:t> </a:t>
            </a:r>
            <a:r>
              <a:rPr sz="1400" spc="-15" dirty="0" smtClean="0">
                <a:solidFill>
                  <a:srgbClr val="FFFFFF"/>
                </a:solidFill>
                <a:latin typeface="Arial"/>
                <a:cs typeface="Arial"/>
              </a:rPr>
              <a:t>o</a:t>
            </a:r>
            <a:r>
              <a:rPr sz="1400" spc="5" dirty="0" smtClean="0">
                <a:solidFill>
                  <a:srgbClr val="FFFFFF"/>
                </a:solidFill>
                <a:latin typeface="Arial"/>
                <a:cs typeface="Arial"/>
              </a:rPr>
              <a:t>t</a:t>
            </a:r>
            <a:r>
              <a:rPr sz="1400" spc="-5" dirty="0" smtClean="0">
                <a:solidFill>
                  <a:srgbClr val="FFFFFF"/>
                </a:solidFill>
                <a:latin typeface="Arial"/>
                <a:cs typeface="Arial"/>
              </a:rPr>
              <a:t>h</a:t>
            </a:r>
            <a:r>
              <a:rPr sz="1400" spc="-15" dirty="0" smtClean="0">
                <a:solidFill>
                  <a:srgbClr val="FFFFFF"/>
                </a:solidFill>
                <a:latin typeface="Arial"/>
                <a:cs typeface="Arial"/>
              </a:rPr>
              <a:t>e</a:t>
            </a:r>
            <a:r>
              <a:rPr sz="1400" spc="0" dirty="0" smtClean="0">
                <a:solidFill>
                  <a:srgbClr val="FFFFFF"/>
                </a:solidFill>
                <a:latin typeface="Arial"/>
                <a:cs typeface="Arial"/>
              </a:rPr>
              <a:t>r</a:t>
            </a:r>
            <a:r>
              <a:rPr sz="1400" spc="160" dirty="0" smtClean="0">
                <a:solidFill>
                  <a:srgbClr val="FFFFFF"/>
                </a:solidFill>
                <a:latin typeface="Arial"/>
                <a:cs typeface="Arial"/>
              </a:rPr>
              <a:t> </a:t>
            </a:r>
            <a:r>
              <a:rPr sz="1400" spc="-5" dirty="0" smtClean="0">
                <a:solidFill>
                  <a:srgbClr val="FFFFFF"/>
                </a:solidFill>
                <a:latin typeface="Arial"/>
                <a:cs typeface="Arial"/>
              </a:rPr>
              <a:t>de</a:t>
            </a:r>
            <a:r>
              <a:rPr sz="1400" spc="-20" dirty="0" smtClean="0">
                <a:solidFill>
                  <a:srgbClr val="FFFFFF"/>
                </a:solidFill>
                <a:latin typeface="Arial"/>
                <a:cs typeface="Arial"/>
              </a:rPr>
              <a:t>v</a:t>
            </a:r>
            <a:r>
              <a:rPr sz="1400" spc="-5" dirty="0" smtClean="0">
                <a:solidFill>
                  <a:srgbClr val="FFFFFF"/>
                </a:solidFill>
                <a:latin typeface="Arial"/>
                <a:cs typeface="Arial"/>
              </a:rPr>
              <a:t>e</a:t>
            </a:r>
            <a:r>
              <a:rPr sz="1400" spc="0" dirty="0" smtClean="0">
                <a:solidFill>
                  <a:srgbClr val="FFFFFF"/>
                </a:solidFill>
                <a:latin typeface="Arial"/>
                <a:cs typeface="Arial"/>
              </a:rPr>
              <a:t>l</a:t>
            </a:r>
            <a:r>
              <a:rPr sz="1400" spc="-5" dirty="0" smtClean="0">
                <a:solidFill>
                  <a:srgbClr val="FFFFFF"/>
                </a:solidFill>
                <a:latin typeface="Arial"/>
                <a:cs typeface="Arial"/>
              </a:rPr>
              <a:t>op</a:t>
            </a:r>
            <a:r>
              <a:rPr sz="1400" spc="-10" dirty="0" smtClean="0">
                <a:solidFill>
                  <a:srgbClr val="FFFFFF"/>
                </a:solidFill>
                <a:latin typeface="Arial"/>
                <a:cs typeface="Arial"/>
              </a:rPr>
              <a:t>m</a:t>
            </a:r>
            <a:r>
              <a:rPr sz="1400" spc="-15" dirty="0" smtClean="0">
                <a:solidFill>
                  <a:srgbClr val="FFFFFF"/>
                </a:solidFill>
                <a:latin typeface="Arial"/>
                <a:cs typeface="Arial"/>
              </a:rPr>
              <a:t>e</a:t>
            </a:r>
            <a:r>
              <a:rPr sz="1400" spc="-5" dirty="0" smtClean="0">
                <a:solidFill>
                  <a:srgbClr val="FFFFFF"/>
                </a:solidFill>
                <a:latin typeface="Arial"/>
                <a:cs typeface="Arial"/>
              </a:rPr>
              <a:t>n</a:t>
            </a:r>
            <a:r>
              <a:rPr sz="1400" spc="-10" dirty="0" smtClean="0">
                <a:solidFill>
                  <a:srgbClr val="FFFFFF"/>
                </a:solidFill>
                <a:latin typeface="Arial"/>
                <a:cs typeface="Arial"/>
              </a:rPr>
              <a:t>t</a:t>
            </a:r>
            <a:r>
              <a:rPr sz="1400" spc="0" dirty="0" smtClean="0">
                <a:solidFill>
                  <a:srgbClr val="FFFFFF"/>
                </a:solidFill>
                <a:latin typeface="Arial"/>
                <a:cs typeface="Arial"/>
              </a:rPr>
              <a:t>s</a:t>
            </a:r>
            <a:r>
              <a:rPr sz="1400" spc="180" dirty="0" smtClean="0">
                <a:solidFill>
                  <a:srgbClr val="FFFFFF"/>
                </a:solidFill>
                <a:latin typeface="Arial"/>
                <a:cs typeface="Arial"/>
              </a:rPr>
              <a:t> </a:t>
            </a:r>
            <a:r>
              <a:rPr sz="1400" spc="0" dirty="0" smtClean="0">
                <a:solidFill>
                  <a:srgbClr val="FFFFFF"/>
                </a:solidFill>
                <a:latin typeface="Arial"/>
                <a:cs typeface="Arial"/>
              </a:rPr>
              <a:t>l</a:t>
            </a:r>
            <a:r>
              <a:rPr sz="1400" spc="-15" dirty="0" smtClean="0">
                <a:solidFill>
                  <a:srgbClr val="FFFFFF"/>
                </a:solidFill>
                <a:latin typeface="Arial"/>
                <a:cs typeface="Arial"/>
              </a:rPr>
              <a:t>i</a:t>
            </a:r>
            <a:r>
              <a:rPr sz="1400" spc="-10" dirty="0" smtClean="0">
                <a:solidFill>
                  <a:srgbClr val="FFFFFF"/>
                </a:solidFill>
                <a:latin typeface="Arial"/>
                <a:cs typeface="Arial"/>
              </a:rPr>
              <a:t>s</a:t>
            </a:r>
            <a:r>
              <a:rPr sz="1400" spc="5" dirty="0" smtClean="0">
                <a:solidFill>
                  <a:srgbClr val="FFFFFF"/>
                </a:solidFill>
                <a:latin typeface="Arial"/>
                <a:cs typeface="Arial"/>
              </a:rPr>
              <a:t>t</a:t>
            </a:r>
            <a:r>
              <a:rPr sz="1400" spc="-5" dirty="0" smtClean="0">
                <a:solidFill>
                  <a:srgbClr val="FFFFFF"/>
                </a:solidFill>
                <a:latin typeface="Arial"/>
                <a:cs typeface="Arial"/>
              </a:rPr>
              <a:t>e</a:t>
            </a:r>
            <a:r>
              <a:rPr sz="1400" spc="0" dirty="0" smtClean="0">
                <a:solidFill>
                  <a:srgbClr val="FFFFFF"/>
                </a:solidFill>
                <a:latin typeface="Arial"/>
                <a:cs typeface="Arial"/>
              </a:rPr>
              <a:t>d</a:t>
            </a:r>
            <a:r>
              <a:rPr sz="1400" spc="160" dirty="0" smtClean="0">
                <a:solidFill>
                  <a:srgbClr val="FFFFFF"/>
                </a:solidFill>
                <a:latin typeface="Arial"/>
                <a:cs typeface="Arial"/>
              </a:rPr>
              <a:t> </a:t>
            </a:r>
            <a:r>
              <a:rPr sz="1400" spc="-15" dirty="0" smtClean="0">
                <a:solidFill>
                  <a:srgbClr val="FFFFFF"/>
                </a:solidFill>
                <a:latin typeface="Arial"/>
                <a:cs typeface="Arial"/>
              </a:rPr>
              <a:t>o</a:t>
            </a:r>
            <a:r>
              <a:rPr sz="1400" spc="0" dirty="0" smtClean="0">
                <a:solidFill>
                  <a:srgbClr val="FFFFFF"/>
                </a:solidFill>
                <a:latin typeface="Arial"/>
                <a:cs typeface="Arial"/>
              </a:rPr>
              <a:t>n</a:t>
            </a:r>
            <a:r>
              <a:rPr sz="1400" spc="160" dirty="0" smtClean="0">
                <a:solidFill>
                  <a:srgbClr val="FFFFFF"/>
                </a:solidFill>
                <a:latin typeface="Arial"/>
                <a:cs typeface="Arial"/>
              </a:rPr>
              <a:t> </a:t>
            </a:r>
            <a:r>
              <a:rPr sz="1400" spc="5" dirty="0" smtClean="0">
                <a:solidFill>
                  <a:srgbClr val="FFFFFF"/>
                </a:solidFill>
                <a:latin typeface="Arial"/>
                <a:cs typeface="Arial"/>
              </a:rPr>
              <a:t>t</a:t>
            </a:r>
            <a:r>
              <a:rPr sz="1400" spc="-15" dirty="0" smtClean="0">
                <a:solidFill>
                  <a:srgbClr val="FFFFFF"/>
                </a:solidFill>
                <a:latin typeface="Arial"/>
                <a:cs typeface="Arial"/>
              </a:rPr>
              <a:t>h</a:t>
            </a:r>
            <a:r>
              <a:rPr sz="1400" spc="0" dirty="0" smtClean="0">
                <a:solidFill>
                  <a:srgbClr val="FFFFFF"/>
                </a:solidFill>
                <a:latin typeface="Arial"/>
                <a:cs typeface="Arial"/>
              </a:rPr>
              <a:t>e</a:t>
            </a:r>
            <a:r>
              <a:rPr sz="1400" spc="170" dirty="0" smtClean="0">
                <a:solidFill>
                  <a:srgbClr val="FFFFFF"/>
                </a:solidFill>
                <a:latin typeface="Arial"/>
                <a:cs typeface="Arial"/>
              </a:rPr>
              <a:t> </a:t>
            </a:r>
            <a:r>
              <a:rPr sz="1400" spc="-10" dirty="0" smtClean="0">
                <a:solidFill>
                  <a:srgbClr val="FFFFFF"/>
                </a:solidFill>
                <a:latin typeface="Arial"/>
                <a:cs typeface="Arial"/>
              </a:rPr>
              <a:t>m</a:t>
            </a:r>
            <a:r>
              <a:rPr sz="1400" spc="-15" dirty="0" smtClean="0">
                <a:solidFill>
                  <a:srgbClr val="FFFFFF"/>
                </a:solidFill>
                <a:latin typeface="Arial"/>
                <a:cs typeface="Arial"/>
              </a:rPr>
              <a:t>a</a:t>
            </a:r>
            <a:r>
              <a:rPr sz="1400" spc="0" dirty="0" smtClean="0">
                <a:solidFill>
                  <a:srgbClr val="FFFFFF"/>
                </a:solidFill>
                <a:latin typeface="Arial"/>
                <a:cs typeface="Arial"/>
              </a:rPr>
              <a:t>p</a:t>
            </a:r>
            <a:r>
              <a:rPr sz="1400" spc="170" dirty="0" smtClean="0">
                <a:solidFill>
                  <a:srgbClr val="FFFFFF"/>
                </a:solidFill>
                <a:latin typeface="Arial"/>
                <a:cs typeface="Arial"/>
              </a:rPr>
              <a:t> </a:t>
            </a:r>
            <a:r>
              <a:rPr sz="1400" spc="0" dirty="0" smtClean="0">
                <a:solidFill>
                  <a:srgbClr val="FFFFFF"/>
                </a:solidFill>
                <a:latin typeface="Arial"/>
                <a:cs typeface="Arial"/>
              </a:rPr>
              <a:t>in</a:t>
            </a:r>
            <a:r>
              <a:rPr sz="1400" spc="160" dirty="0" smtClean="0">
                <a:solidFill>
                  <a:srgbClr val="FFFFFF"/>
                </a:solidFill>
                <a:latin typeface="Arial"/>
                <a:cs typeface="Arial"/>
              </a:rPr>
              <a:t> </a:t>
            </a:r>
            <a:r>
              <a:rPr sz="1400" spc="-10" dirty="0" smtClean="0">
                <a:solidFill>
                  <a:srgbClr val="FFFFFF"/>
                </a:solidFill>
                <a:latin typeface="Arial"/>
                <a:cs typeface="Arial"/>
              </a:rPr>
              <a:t>t</a:t>
            </a:r>
            <a:r>
              <a:rPr sz="1400" spc="-5" dirty="0" smtClean="0">
                <a:solidFill>
                  <a:srgbClr val="FFFFFF"/>
                </a:solidFill>
                <a:latin typeface="Arial"/>
                <a:cs typeface="Arial"/>
              </a:rPr>
              <a:t>h</a:t>
            </a:r>
            <a:r>
              <a:rPr sz="1400" spc="0" dirty="0" smtClean="0">
                <a:solidFill>
                  <a:srgbClr val="FFFFFF"/>
                </a:solidFill>
                <a:latin typeface="Arial"/>
                <a:cs typeface="Arial"/>
              </a:rPr>
              <a:t>is </a:t>
            </a:r>
            <a:r>
              <a:rPr sz="1400" spc="-5" dirty="0" smtClean="0">
                <a:solidFill>
                  <a:srgbClr val="FFFFFF"/>
                </a:solidFill>
                <a:latin typeface="Arial"/>
                <a:cs typeface="Arial"/>
              </a:rPr>
              <a:t>p</a:t>
            </a:r>
            <a:r>
              <a:rPr sz="1400" spc="0" dirty="0" smtClean="0">
                <a:solidFill>
                  <a:srgbClr val="FFFFFF"/>
                </a:solidFill>
                <a:latin typeface="Arial"/>
                <a:cs typeface="Arial"/>
              </a:rPr>
              <a:t>r</a:t>
            </a:r>
            <a:r>
              <a:rPr sz="1400" spc="-5" dirty="0" smtClean="0">
                <a:solidFill>
                  <a:srgbClr val="FFFFFF"/>
                </a:solidFill>
                <a:latin typeface="Arial"/>
                <a:cs typeface="Arial"/>
              </a:rPr>
              <a:t>e</a:t>
            </a:r>
            <a:r>
              <a:rPr sz="1400" spc="5" dirty="0" smtClean="0">
                <a:solidFill>
                  <a:srgbClr val="FFFFFF"/>
                </a:solidFill>
                <a:latin typeface="Arial"/>
                <a:cs typeface="Arial"/>
              </a:rPr>
              <a:t>s</a:t>
            </a:r>
            <a:r>
              <a:rPr sz="1400" spc="-5" dirty="0" smtClean="0">
                <a:solidFill>
                  <a:srgbClr val="FFFFFF"/>
                </a:solidFill>
                <a:latin typeface="Arial"/>
                <a:cs typeface="Arial"/>
              </a:rPr>
              <a:t>en</a:t>
            </a:r>
            <a:r>
              <a:rPr sz="1400" spc="-10" dirty="0" smtClean="0">
                <a:solidFill>
                  <a:srgbClr val="FFFFFF"/>
                </a:solidFill>
                <a:latin typeface="Arial"/>
                <a:cs typeface="Arial"/>
              </a:rPr>
              <a:t>t</a:t>
            </a:r>
            <a:r>
              <a:rPr sz="1400" spc="-5" dirty="0" smtClean="0">
                <a:solidFill>
                  <a:srgbClr val="FFFFFF"/>
                </a:solidFill>
                <a:latin typeface="Arial"/>
                <a:cs typeface="Arial"/>
              </a:rPr>
              <a:t>a</a:t>
            </a:r>
            <a:r>
              <a:rPr sz="1400" spc="-10" dirty="0" smtClean="0">
                <a:solidFill>
                  <a:srgbClr val="FFFFFF"/>
                </a:solidFill>
                <a:latin typeface="Arial"/>
                <a:cs typeface="Arial"/>
              </a:rPr>
              <a:t>t</a:t>
            </a:r>
            <a:r>
              <a:rPr sz="1400" spc="0" dirty="0" smtClean="0">
                <a:solidFill>
                  <a:srgbClr val="FFFFFF"/>
                </a:solidFill>
                <a:latin typeface="Arial"/>
                <a:cs typeface="Arial"/>
              </a:rPr>
              <a:t>i</a:t>
            </a:r>
            <a:r>
              <a:rPr sz="1400" spc="-5" dirty="0" smtClean="0">
                <a:solidFill>
                  <a:srgbClr val="FFFFFF"/>
                </a:solidFill>
                <a:latin typeface="Arial"/>
                <a:cs typeface="Arial"/>
              </a:rPr>
              <a:t>on</a:t>
            </a:r>
            <a:r>
              <a:rPr sz="1200" spc="0" dirty="0" smtClean="0">
                <a:solidFill>
                  <a:srgbClr val="FFFFFF"/>
                </a:solidFill>
                <a:latin typeface="Arial"/>
                <a:cs typeface="Arial"/>
              </a:rPr>
              <a:t>.</a:t>
            </a:r>
            <a:endParaRPr sz="1200">
              <a:latin typeface="Arial"/>
              <a:cs typeface="Arial"/>
            </a:endParaRPr>
          </a:p>
        </p:txBody>
      </p:sp>
      <p:sp>
        <p:nvSpPr>
          <p:cNvPr id="5" name="object 5"/>
          <p:cNvSpPr/>
          <p:nvPr/>
        </p:nvSpPr>
        <p:spPr>
          <a:xfrm>
            <a:off x="535876" y="307428"/>
            <a:ext cx="1485899" cy="1600193"/>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4F6228"/>
          </a:solidFill>
        </p:spPr>
        <p:txBody>
          <a:bodyPr wrap="square" lIns="0" tIns="0" rIns="0" bIns="0" rtlCol="0">
            <a:noAutofit/>
          </a:bodyPr>
          <a:lstStyle/>
          <a:p>
            <a:endParaRPr/>
          </a:p>
        </p:txBody>
      </p:sp>
      <p:sp>
        <p:nvSpPr>
          <p:cNvPr id="3" name="object 3"/>
          <p:cNvSpPr/>
          <p:nvPr/>
        </p:nvSpPr>
        <p:spPr>
          <a:xfrm>
            <a:off x="9245" y="1456047"/>
            <a:ext cx="9134754" cy="5401952"/>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2242836" y="483108"/>
            <a:ext cx="4611370" cy="759460"/>
          </a:xfrm>
          <a:prstGeom prst="rect">
            <a:avLst/>
          </a:prstGeom>
        </p:spPr>
        <p:txBody>
          <a:bodyPr vert="horz" wrap="square" lIns="0" tIns="0" rIns="0" bIns="0" rtlCol="0">
            <a:noAutofit/>
          </a:bodyPr>
          <a:lstStyle/>
          <a:p>
            <a:pPr marL="1772920" marR="12700" indent="-1760220">
              <a:lnSpc>
                <a:spcPct val="100000"/>
              </a:lnSpc>
            </a:pPr>
            <a:r>
              <a:rPr sz="2400" spc="-70" dirty="0" smtClean="0">
                <a:solidFill>
                  <a:srgbClr val="FFFFFF"/>
                </a:solidFill>
                <a:latin typeface="Calibri"/>
                <a:cs typeface="Calibri"/>
              </a:rPr>
              <a:t>P</a:t>
            </a:r>
            <a:r>
              <a:rPr sz="2400" spc="0" dirty="0" smtClean="0">
                <a:solidFill>
                  <a:srgbClr val="FFFFFF"/>
                </a:solidFill>
                <a:latin typeface="Calibri"/>
                <a:cs typeface="Calibri"/>
              </a:rPr>
              <a:t>ann</a:t>
            </a:r>
            <a:r>
              <a:rPr sz="2400" spc="-5" dirty="0" smtClean="0">
                <a:solidFill>
                  <a:srgbClr val="FFFFFF"/>
                </a:solidFill>
                <a:latin typeface="Calibri"/>
                <a:cs typeface="Calibri"/>
              </a:rPr>
              <a:t>i</a:t>
            </a:r>
            <a:r>
              <a:rPr sz="2400" spc="0" dirty="0" smtClean="0">
                <a:solidFill>
                  <a:srgbClr val="FFFFFF"/>
                </a:solidFill>
                <a:latin typeface="Calibri"/>
                <a:cs typeface="Calibri"/>
              </a:rPr>
              <a:t>ng</a:t>
            </a:r>
            <a:r>
              <a:rPr sz="2400" spc="-5" dirty="0" smtClean="0">
                <a:solidFill>
                  <a:srgbClr val="FFFFFF"/>
                </a:solidFill>
                <a:latin typeface="Calibri"/>
                <a:cs typeface="Calibri"/>
              </a:rPr>
              <a:t> </a:t>
            </a:r>
            <a:r>
              <a:rPr sz="2400" spc="-50" dirty="0" smtClean="0">
                <a:solidFill>
                  <a:srgbClr val="FFFFFF"/>
                </a:solidFill>
                <a:latin typeface="Calibri"/>
                <a:cs typeface="Calibri"/>
              </a:rPr>
              <a:t>f</a:t>
            </a:r>
            <a:r>
              <a:rPr sz="2400" spc="-10" dirty="0" smtClean="0">
                <a:solidFill>
                  <a:srgbClr val="FFFFFF"/>
                </a:solidFill>
                <a:latin typeface="Calibri"/>
                <a:cs typeface="Calibri"/>
              </a:rPr>
              <a:t>or </a:t>
            </a:r>
            <a:r>
              <a:rPr sz="2400" spc="-15" dirty="0" smtClean="0">
                <a:solidFill>
                  <a:srgbClr val="FFFFFF"/>
                </a:solidFill>
                <a:latin typeface="Calibri"/>
                <a:cs typeface="Calibri"/>
              </a:rPr>
              <a:t>A</a:t>
            </a:r>
            <a:r>
              <a:rPr sz="2400" spc="-5" dirty="0" smtClean="0">
                <a:solidFill>
                  <a:srgbClr val="FFFFFF"/>
                </a:solidFill>
                <a:latin typeface="Calibri"/>
                <a:cs typeface="Calibri"/>
              </a:rPr>
              <a:t>s</a:t>
            </a:r>
            <a:r>
              <a:rPr sz="2400" spc="0" dirty="0" smtClean="0">
                <a:solidFill>
                  <a:srgbClr val="FFFFFF"/>
                </a:solidFill>
                <a:latin typeface="Calibri"/>
                <a:cs typeface="Calibri"/>
              </a:rPr>
              <a:t>ha</a:t>
            </a:r>
            <a:r>
              <a:rPr sz="2400" spc="-25" dirty="0" smtClean="0">
                <a:solidFill>
                  <a:srgbClr val="FFFFFF"/>
                </a:solidFill>
                <a:latin typeface="Calibri"/>
                <a:cs typeface="Calibri"/>
              </a:rPr>
              <a:t>n</a:t>
            </a:r>
            <a:r>
              <a:rPr sz="2400" spc="0" dirty="0" smtClean="0">
                <a:solidFill>
                  <a:srgbClr val="FFFFFF"/>
                </a:solidFill>
                <a:latin typeface="Calibri"/>
                <a:cs typeface="Calibri"/>
              </a:rPr>
              <a:t>ti</a:t>
            </a:r>
            <a:r>
              <a:rPr sz="2400" spc="-15" dirty="0" smtClean="0">
                <a:solidFill>
                  <a:srgbClr val="FFFFFF"/>
                </a:solidFill>
                <a:latin typeface="Calibri"/>
                <a:cs typeface="Calibri"/>
              </a:rPr>
              <a:t> </a:t>
            </a:r>
            <a:r>
              <a:rPr sz="2400" spc="-25" dirty="0" smtClean="0">
                <a:solidFill>
                  <a:srgbClr val="FFFFFF"/>
                </a:solidFill>
                <a:latin typeface="Calibri"/>
                <a:cs typeface="Calibri"/>
              </a:rPr>
              <a:t>G</a:t>
            </a:r>
            <a:r>
              <a:rPr sz="2400" spc="-10" dirty="0" smtClean="0">
                <a:solidFill>
                  <a:srgbClr val="FFFFFF"/>
                </a:solidFill>
                <a:latin typeface="Calibri"/>
                <a:cs typeface="Calibri"/>
              </a:rPr>
              <a:t>o</a:t>
            </a:r>
            <a:r>
              <a:rPr sz="2400" spc="0" dirty="0" smtClean="0">
                <a:solidFill>
                  <a:srgbClr val="FFFFFF"/>
                </a:solidFill>
                <a:latin typeface="Calibri"/>
                <a:cs typeface="Calibri"/>
              </a:rPr>
              <a:t>ld</a:t>
            </a:r>
            <a:r>
              <a:rPr sz="2400" spc="-5" dirty="0" smtClean="0">
                <a:solidFill>
                  <a:srgbClr val="FFFFFF"/>
                </a:solidFill>
                <a:latin typeface="Calibri"/>
                <a:cs typeface="Calibri"/>
              </a:rPr>
              <a:t> </a:t>
            </a:r>
            <a:r>
              <a:rPr sz="2400" spc="0" dirty="0" smtClean="0">
                <a:solidFill>
                  <a:srgbClr val="FFFFFF"/>
                </a:solidFill>
                <a:latin typeface="Calibri"/>
                <a:cs typeface="Calibri"/>
              </a:rPr>
              <a:t>b</a:t>
            </a:r>
            <a:r>
              <a:rPr sz="2400" spc="-10" dirty="0" smtClean="0">
                <a:solidFill>
                  <a:srgbClr val="FFFFFF"/>
                </a:solidFill>
                <a:latin typeface="Calibri"/>
                <a:cs typeface="Calibri"/>
              </a:rPr>
              <a:t>o</a:t>
            </a:r>
            <a:r>
              <a:rPr sz="2400" spc="0" dirty="0" smtClean="0">
                <a:solidFill>
                  <a:srgbClr val="FFFFFF"/>
                </a:solidFill>
                <a:latin typeface="Calibri"/>
                <a:cs typeface="Calibri"/>
              </a:rPr>
              <a:t>th</a:t>
            </a:r>
            <a:r>
              <a:rPr sz="2400" spc="-5" dirty="0" smtClean="0">
                <a:solidFill>
                  <a:srgbClr val="FFFFFF"/>
                </a:solidFill>
                <a:latin typeface="Calibri"/>
                <a:cs typeface="Calibri"/>
              </a:rPr>
              <a:t> </a:t>
            </a:r>
            <a:r>
              <a:rPr sz="2400" spc="-25" dirty="0" smtClean="0">
                <a:solidFill>
                  <a:srgbClr val="FFFFFF"/>
                </a:solidFill>
                <a:latin typeface="Calibri"/>
                <a:cs typeface="Calibri"/>
              </a:rPr>
              <a:t>G</a:t>
            </a:r>
            <a:r>
              <a:rPr sz="2400" spc="0" dirty="0" smtClean="0">
                <a:solidFill>
                  <a:srgbClr val="FFFFFF"/>
                </a:solidFill>
                <a:latin typeface="Calibri"/>
                <a:cs typeface="Calibri"/>
              </a:rPr>
              <a:t>hana </a:t>
            </a:r>
            <a:r>
              <a:rPr sz="2400" spc="-15" dirty="0" smtClean="0">
                <a:solidFill>
                  <a:srgbClr val="FFFFFF"/>
                </a:solidFill>
                <a:latin typeface="Calibri"/>
                <a:cs typeface="Calibri"/>
              </a:rPr>
              <a:t>And</a:t>
            </a:r>
            <a:r>
              <a:rPr sz="2400" spc="-5" dirty="0" smtClean="0">
                <a:solidFill>
                  <a:srgbClr val="FFFFFF"/>
                </a:solidFill>
                <a:latin typeface="Calibri"/>
                <a:cs typeface="Calibri"/>
              </a:rPr>
              <a:t> </a:t>
            </a:r>
            <a:r>
              <a:rPr sz="2400" spc="-20" dirty="0" smtClean="0">
                <a:solidFill>
                  <a:srgbClr val="FFFFFF"/>
                </a:solidFill>
                <a:latin typeface="Calibri"/>
                <a:cs typeface="Calibri"/>
              </a:rPr>
              <a:t>Mali</a:t>
            </a:r>
            <a:endParaRPr sz="2400">
              <a:latin typeface="Calibri"/>
              <a:cs typeface="Calibri"/>
            </a:endParaRPr>
          </a:p>
        </p:txBody>
      </p:sp>
      <p:sp>
        <p:nvSpPr>
          <p:cNvPr id="5" name="object 5"/>
          <p:cNvSpPr/>
          <p:nvPr/>
        </p:nvSpPr>
        <p:spPr>
          <a:xfrm>
            <a:off x="306704" y="174084"/>
            <a:ext cx="1142999" cy="1142994"/>
          </a:xfrm>
          <a:prstGeom prst="rect">
            <a:avLst/>
          </a:prstGeom>
          <a:blipFill>
            <a:blip r:embed="rId3"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800" y="457200"/>
            <a:ext cx="8458200" cy="107442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685800" y="1554480"/>
            <a:ext cx="8458200" cy="1234439"/>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p:nvPr/>
        </p:nvSpPr>
        <p:spPr>
          <a:xfrm>
            <a:off x="0" y="2811779"/>
            <a:ext cx="9144000" cy="2446020"/>
          </a:xfrm>
          <a:prstGeom prst="rect">
            <a:avLst/>
          </a:prstGeom>
          <a:blipFill>
            <a:blip r:embed="rId4" cstate="print"/>
            <a:stretch>
              <a:fillRect/>
            </a:stretch>
          </a:blipFill>
        </p:spPr>
        <p:txBody>
          <a:bodyPr wrap="square" lIns="0" tIns="0" rIns="0" bIns="0" rtlCol="0">
            <a:noAutofit/>
          </a:bodyPr>
          <a:lstStyle/>
          <a:p>
            <a:endParaRPr/>
          </a:p>
        </p:txBody>
      </p:sp>
      <p:sp>
        <p:nvSpPr>
          <p:cNvPr id="5" name="object 5"/>
          <p:cNvSpPr/>
          <p:nvPr/>
        </p:nvSpPr>
        <p:spPr>
          <a:xfrm>
            <a:off x="662940" y="2811779"/>
            <a:ext cx="3566160" cy="800100"/>
          </a:xfrm>
          <a:prstGeom prst="rect">
            <a:avLst/>
          </a:prstGeom>
          <a:blipFill>
            <a:blip r:embed="rId5" cstate="print"/>
            <a:stretch>
              <a:fillRect/>
            </a:stretch>
          </a:blipFill>
        </p:spPr>
        <p:txBody>
          <a:bodyPr wrap="square" lIns="0" tIns="0" rIns="0" bIns="0" rtlCol="0">
            <a:noAutofit/>
          </a:bodyPr>
          <a:lstStyle/>
          <a:p>
            <a:endParaRPr/>
          </a:p>
        </p:txBody>
      </p:sp>
      <p:sp>
        <p:nvSpPr>
          <p:cNvPr id="6" name="object 6"/>
          <p:cNvSpPr/>
          <p:nvPr/>
        </p:nvSpPr>
        <p:spPr>
          <a:xfrm>
            <a:off x="0" y="5280659"/>
            <a:ext cx="9144000" cy="1577340"/>
          </a:xfrm>
          <a:prstGeom prst="rect">
            <a:avLst/>
          </a:prstGeom>
          <a:blipFill>
            <a:blip r:embed="rId6" cstate="print"/>
            <a:stretch>
              <a:fillRect/>
            </a:stretch>
          </a:blipFill>
        </p:spPr>
        <p:txBody>
          <a:bodyPr wrap="square" lIns="0" tIns="0" rIns="0" bIns="0" rtlCol="0">
            <a:noAutofit/>
          </a:bodyPr>
          <a:lstStyle/>
          <a:p>
            <a:endParaRPr/>
          </a:p>
        </p:txBody>
      </p:sp>
      <p:sp>
        <p:nvSpPr>
          <p:cNvPr id="7" name="object 7"/>
          <p:cNvSpPr/>
          <p:nvPr/>
        </p:nvSpPr>
        <p:spPr>
          <a:xfrm>
            <a:off x="0" y="68125"/>
            <a:ext cx="4771278" cy="0"/>
          </a:xfrm>
          <a:custGeom>
            <a:avLst/>
            <a:gdLst/>
            <a:ahLst/>
            <a:cxnLst/>
            <a:rect l="l" t="t" r="r" b="b"/>
            <a:pathLst>
              <a:path w="4771278">
                <a:moveTo>
                  <a:pt x="0" y="0"/>
                </a:moveTo>
                <a:lnTo>
                  <a:pt x="4771278" y="0"/>
                </a:lnTo>
              </a:path>
            </a:pathLst>
          </a:custGeom>
          <a:ln w="34161">
            <a:solidFill>
              <a:srgbClr val="34342B"/>
            </a:solidFill>
          </a:ln>
        </p:spPr>
        <p:txBody>
          <a:bodyPr wrap="square" lIns="0" tIns="0" rIns="0" bIns="0" rtlCol="0">
            <a:noAutofit/>
          </a:bodyPr>
          <a:lstStyle/>
          <a:p>
            <a:endParaRPr/>
          </a:p>
        </p:txBody>
      </p:sp>
      <p:sp>
        <p:nvSpPr>
          <p:cNvPr id="8" name="object 8"/>
          <p:cNvSpPr/>
          <p:nvPr/>
        </p:nvSpPr>
        <p:spPr>
          <a:xfrm>
            <a:off x="233439" y="147606"/>
            <a:ext cx="0" cy="579069"/>
          </a:xfrm>
          <a:custGeom>
            <a:avLst/>
            <a:gdLst/>
            <a:ahLst/>
            <a:cxnLst/>
            <a:rect l="l" t="t" r="r" b="b"/>
            <a:pathLst>
              <a:path h="579069">
                <a:moveTo>
                  <a:pt x="0" y="579069"/>
                </a:moveTo>
                <a:lnTo>
                  <a:pt x="0" y="0"/>
                </a:lnTo>
              </a:path>
            </a:pathLst>
          </a:custGeom>
          <a:ln w="11387">
            <a:solidFill>
              <a:srgbClr val="57645B"/>
            </a:solidFill>
          </a:ln>
        </p:spPr>
        <p:txBody>
          <a:bodyPr wrap="square" lIns="0" tIns="0" rIns="0" bIns="0" rtlCol="0">
            <a:noAutofit/>
          </a:bodyPr>
          <a:lstStyle/>
          <a:p>
            <a:endParaRPr/>
          </a:p>
        </p:txBody>
      </p:sp>
      <p:sp>
        <p:nvSpPr>
          <p:cNvPr id="9" name="object 9"/>
          <p:cNvSpPr/>
          <p:nvPr/>
        </p:nvSpPr>
        <p:spPr>
          <a:xfrm>
            <a:off x="9098451" y="0"/>
            <a:ext cx="0" cy="2055129"/>
          </a:xfrm>
          <a:custGeom>
            <a:avLst/>
            <a:gdLst/>
            <a:ahLst/>
            <a:cxnLst/>
            <a:rect l="l" t="t" r="r" b="b"/>
            <a:pathLst>
              <a:path h="2055129">
                <a:moveTo>
                  <a:pt x="0" y="2055129"/>
                </a:moveTo>
                <a:lnTo>
                  <a:pt x="0" y="0"/>
                </a:lnTo>
              </a:path>
            </a:pathLst>
          </a:custGeom>
          <a:ln w="22774">
            <a:solidFill>
              <a:srgbClr val="000000"/>
            </a:solidFill>
          </a:ln>
        </p:spPr>
        <p:txBody>
          <a:bodyPr wrap="square" lIns="0" tIns="0" rIns="0" bIns="0" rtlCol="0">
            <a:noAutofit/>
          </a:bodyPr>
          <a:lstStyle/>
          <a:p>
            <a:endParaRPr/>
          </a:p>
        </p:txBody>
      </p:sp>
      <p:sp>
        <p:nvSpPr>
          <p:cNvPr id="10" name="object 10"/>
          <p:cNvSpPr/>
          <p:nvPr/>
        </p:nvSpPr>
        <p:spPr>
          <a:xfrm>
            <a:off x="0" y="45417"/>
            <a:ext cx="0" cy="862927"/>
          </a:xfrm>
          <a:custGeom>
            <a:avLst/>
            <a:gdLst/>
            <a:ahLst/>
            <a:cxnLst/>
            <a:rect l="l" t="t" r="r" b="b"/>
            <a:pathLst>
              <a:path h="862927">
                <a:moveTo>
                  <a:pt x="0" y="862927"/>
                </a:moveTo>
                <a:lnTo>
                  <a:pt x="0" y="0"/>
                </a:lnTo>
              </a:path>
            </a:pathLst>
          </a:custGeom>
          <a:ln w="3175">
            <a:solidFill>
              <a:srgbClr val="707770"/>
            </a:solidFill>
          </a:ln>
        </p:spPr>
        <p:txBody>
          <a:bodyPr wrap="square" lIns="0" tIns="0" rIns="0" bIns="0" rtlCol="0">
            <a:noAutofit/>
          </a:bodyPr>
          <a:lstStyle/>
          <a:p>
            <a:endParaRPr/>
          </a:p>
        </p:txBody>
      </p:sp>
      <p:sp>
        <p:nvSpPr>
          <p:cNvPr id="11" name="object 11"/>
          <p:cNvSpPr/>
          <p:nvPr/>
        </p:nvSpPr>
        <p:spPr>
          <a:xfrm>
            <a:off x="227745" y="715321"/>
            <a:ext cx="1263989" cy="0"/>
          </a:xfrm>
          <a:custGeom>
            <a:avLst/>
            <a:gdLst/>
            <a:ahLst/>
            <a:cxnLst/>
            <a:rect l="l" t="t" r="r" b="b"/>
            <a:pathLst>
              <a:path w="1263989">
                <a:moveTo>
                  <a:pt x="0" y="0"/>
                </a:moveTo>
                <a:lnTo>
                  <a:pt x="1263989" y="0"/>
                </a:lnTo>
              </a:path>
            </a:pathLst>
          </a:custGeom>
          <a:ln w="22774">
            <a:solidFill>
              <a:srgbClr val="9C9C87"/>
            </a:solidFill>
          </a:ln>
        </p:spPr>
        <p:txBody>
          <a:bodyPr wrap="square" lIns="0" tIns="0" rIns="0" bIns="0" rtlCol="0">
            <a:noAutofit/>
          </a:bodyPr>
          <a:lstStyle/>
          <a:p>
            <a:endParaRPr/>
          </a:p>
        </p:txBody>
      </p:sp>
      <p:sp>
        <p:nvSpPr>
          <p:cNvPr id="12" name="object 12"/>
          <p:cNvSpPr/>
          <p:nvPr/>
        </p:nvSpPr>
        <p:spPr>
          <a:xfrm>
            <a:off x="17080" y="862927"/>
            <a:ext cx="0" cy="4836933"/>
          </a:xfrm>
          <a:custGeom>
            <a:avLst/>
            <a:gdLst/>
            <a:ahLst/>
            <a:cxnLst/>
            <a:rect l="l" t="t" r="r" b="b"/>
            <a:pathLst>
              <a:path h="4836933">
                <a:moveTo>
                  <a:pt x="0" y="4836933"/>
                </a:moveTo>
                <a:lnTo>
                  <a:pt x="0" y="0"/>
                </a:lnTo>
              </a:path>
            </a:pathLst>
          </a:custGeom>
          <a:ln w="11387">
            <a:solidFill>
              <a:srgbClr val="747C74"/>
            </a:solidFill>
          </a:ln>
        </p:spPr>
        <p:txBody>
          <a:bodyPr wrap="square" lIns="0" tIns="0" rIns="0" bIns="0" rtlCol="0">
            <a:noAutofit/>
          </a:bodyPr>
          <a:lstStyle/>
          <a:p>
            <a:endParaRPr/>
          </a:p>
        </p:txBody>
      </p:sp>
      <p:sp>
        <p:nvSpPr>
          <p:cNvPr id="13" name="object 13"/>
          <p:cNvSpPr/>
          <p:nvPr/>
        </p:nvSpPr>
        <p:spPr>
          <a:xfrm>
            <a:off x="9098451" y="2997536"/>
            <a:ext cx="0" cy="1850751"/>
          </a:xfrm>
          <a:custGeom>
            <a:avLst/>
            <a:gdLst/>
            <a:ahLst/>
            <a:cxnLst/>
            <a:rect l="l" t="t" r="r" b="b"/>
            <a:pathLst>
              <a:path h="1850751">
                <a:moveTo>
                  <a:pt x="0" y="1850751"/>
                </a:moveTo>
                <a:lnTo>
                  <a:pt x="0" y="0"/>
                </a:lnTo>
              </a:path>
            </a:pathLst>
          </a:custGeom>
          <a:ln w="22774">
            <a:solidFill>
              <a:srgbClr val="000000"/>
            </a:solidFill>
          </a:ln>
        </p:spPr>
        <p:txBody>
          <a:bodyPr wrap="square" lIns="0" tIns="0" rIns="0" bIns="0" rtlCol="0">
            <a:noAutofit/>
          </a:bodyPr>
          <a:lstStyle/>
          <a:p>
            <a:endParaRPr/>
          </a:p>
        </p:txBody>
      </p:sp>
      <p:sp>
        <p:nvSpPr>
          <p:cNvPr id="14" name="object 14"/>
          <p:cNvSpPr/>
          <p:nvPr/>
        </p:nvSpPr>
        <p:spPr>
          <a:xfrm>
            <a:off x="2266072" y="3746920"/>
            <a:ext cx="0" cy="442818"/>
          </a:xfrm>
          <a:custGeom>
            <a:avLst/>
            <a:gdLst/>
            <a:ahLst/>
            <a:cxnLst/>
            <a:rect l="l" t="t" r="r" b="b"/>
            <a:pathLst>
              <a:path h="442818">
                <a:moveTo>
                  <a:pt x="0" y="442818"/>
                </a:moveTo>
                <a:lnTo>
                  <a:pt x="0" y="0"/>
                </a:lnTo>
              </a:path>
            </a:pathLst>
          </a:custGeom>
          <a:ln w="22774">
            <a:solidFill>
              <a:srgbClr val="9C9780"/>
            </a:solidFill>
          </a:ln>
        </p:spPr>
        <p:txBody>
          <a:bodyPr wrap="square" lIns="0" tIns="0" rIns="0" bIns="0" rtlCol="0">
            <a:noAutofit/>
          </a:bodyPr>
          <a:lstStyle/>
          <a:p>
            <a:endParaRPr/>
          </a:p>
        </p:txBody>
      </p:sp>
      <p:sp>
        <p:nvSpPr>
          <p:cNvPr id="15" name="object 15"/>
          <p:cNvSpPr/>
          <p:nvPr/>
        </p:nvSpPr>
        <p:spPr>
          <a:xfrm>
            <a:off x="2266072" y="3758275"/>
            <a:ext cx="740173" cy="0"/>
          </a:xfrm>
          <a:custGeom>
            <a:avLst/>
            <a:gdLst/>
            <a:ahLst/>
            <a:cxnLst/>
            <a:rect l="l" t="t" r="r" b="b"/>
            <a:pathLst>
              <a:path w="740173">
                <a:moveTo>
                  <a:pt x="0" y="0"/>
                </a:moveTo>
                <a:lnTo>
                  <a:pt x="740173" y="0"/>
                </a:lnTo>
              </a:path>
            </a:pathLst>
          </a:custGeom>
          <a:ln w="22774">
            <a:solidFill>
              <a:srgbClr val="676754"/>
            </a:solidFill>
          </a:ln>
        </p:spPr>
        <p:txBody>
          <a:bodyPr wrap="square" lIns="0" tIns="0" rIns="0" bIns="0" rtlCol="0">
            <a:noAutofit/>
          </a:bodyPr>
          <a:lstStyle/>
          <a:p>
            <a:endParaRPr/>
          </a:p>
        </p:txBody>
      </p:sp>
      <p:sp>
        <p:nvSpPr>
          <p:cNvPr id="16" name="object 16"/>
          <p:cNvSpPr/>
          <p:nvPr/>
        </p:nvSpPr>
        <p:spPr>
          <a:xfrm>
            <a:off x="9092756" y="5699860"/>
            <a:ext cx="0" cy="931053"/>
          </a:xfrm>
          <a:custGeom>
            <a:avLst/>
            <a:gdLst/>
            <a:ahLst/>
            <a:cxnLst/>
            <a:rect l="l" t="t" r="r" b="b"/>
            <a:pathLst>
              <a:path h="931053">
                <a:moveTo>
                  <a:pt x="0" y="931053"/>
                </a:moveTo>
                <a:lnTo>
                  <a:pt x="0" y="0"/>
                </a:lnTo>
              </a:path>
            </a:pathLst>
          </a:custGeom>
          <a:ln w="45549">
            <a:solidFill>
              <a:srgbClr val="B8876B"/>
            </a:solidFill>
          </a:ln>
        </p:spPr>
        <p:txBody>
          <a:bodyPr wrap="square" lIns="0" tIns="0" rIns="0" bIns="0" rtlCol="0">
            <a:noAutofit/>
          </a:bodyPr>
          <a:lstStyle/>
          <a:p>
            <a:endParaRPr/>
          </a:p>
        </p:txBody>
      </p:sp>
      <p:sp>
        <p:nvSpPr>
          <p:cNvPr id="17" name="object 17"/>
          <p:cNvSpPr/>
          <p:nvPr/>
        </p:nvSpPr>
        <p:spPr>
          <a:xfrm>
            <a:off x="842659" y="6812582"/>
            <a:ext cx="831272" cy="0"/>
          </a:xfrm>
          <a:custGeom>
            <a:avLst/>
            <a:gdLst/>
            <a:ahLst/>
            <a:cxnLst/>
            <a:rect l="l" t="t" r="r" b="b"/>
            <a:pathLst>
              <a:path w="831272">
                <a:moveTo>
                  <a:pt x="0" y="0"/>
                </a:moveTo>
                <a:lnTo>
                  <a:pt x="831272" y="0"/>
                </a:lnTo>
              </a:path>
            </a:pathLst>
          </a:custGeom>
          <a:ln w="34161">
            <a:solidFill>
              <a:srgbClr val="4F5B80"/>
            </a:solidFill>
          </a:ln>
        </p:spPr>
        <p:txBody>
          <a:bodyPr wrap="square" lIns="0" tIns="0" rIns="0" bIns="0" rtlCol="0">
            <a:noAutofit/>
          </a:bodyPr>
          <a:lstStyle/>
          <a:p>
            <a:endParaRPr/>
          </a:p>
        </p:txBody>
      </p:sp>
      <p:sp>
        <p:nvSpPr>
          <p:cNvPr id="18" name="object 18"/>
          <p:cNvSpPr/>
          <p:nvPr/>
        </p:nvSpPr>
        <p:spPr>
          <a:xfrm>
            <a:off x="1913065" y="6812582"/>
            <a:ext cx="967920" cy="0"/>
          </a:xfrm>
          <a:custGeom>
            <a:avLst/>
            <a:gdLst/>
            <a:ahLst/>
            <a:cxnLst/>
            <a:rect l="l" t="t" r="r" b="b"/>
            <a:pathLst>
              <a:path w="967920">
                <a:moveTo>
                  <a:pt x="0" y="0"/>
                </a:moveTo>
                <a:lnTo>
                  <a:pt x="967920" y="0"/>
                </a:lnTo>
              </a:path>
            </a:pathLst>
          </a:custGeom>
          <a:ln w="34161">
            <a:solidFill>
              <a:srgbClr val="4B5477"/>
            </a:solidFill>
          </a:ln>
        </p:spPr>
        <p:txBody>
          <a:bodyPr wrap="square" lIns="0" tIns="0" rIns="0" bIns="0" rtlCol="0">
            <a:noAutofit/>
          </a:bodyPr>
          <a:lstStyle/>
          <a:p>
            <a:endParaRPr/>
          </a:p>
        </p:txBody>
      </p:sp>
      <p:sp>
        <p:nvSpPr>
          <p:cNvPr id="19" name="object 19"/>
          <p:cNvSpPr txBox="1"/>
          <p:nvPr/>
        </p:nvSpPr>
        <p:spPr>
          <a:xfrm>
            <a:off x="340306" y="202274"/>
            <a:ext cx="1694180" cy="485775"/>
          </a:xfrm>
          <a:prstGeom prst="rect">
            <a:avLst/>
          </a:prstGeom>
        </p:spPr>
        <p:txBody>
          <a:bodyPr vert="horz" wrap="square" lIns="0" tIns="0" rIns="0" bIns="0" rtlCol="0">
            <a:noAutofit/>
          </a:bodyPr>
          <a:lstStyle/>
          <a:p>
            <a:pPr marL="12700" marR="12700" indent="-8255" algn="ctr">
              <a:lnSpc>
                <a:spcPts val="1250"/>
              </a:lnSpc>
            </a:pPr>
            <a:r>
              <a:rPr sz="1150" spc="-50" dirty="0" smtClean="0">
                <a:solidFill>
                  <a:srgbClr val="3B3F3B"/>
                </a:solidFill>
                <a:latin typeface="Arial"/>
                <a:cs typeface="Arial"/>
              </a:rPr>
              <a:t>PROPERTY</a:t>
            </a:r>
            <a:r>
              <a:rPr sz="1150" spc="40" dirty="0" smtClean="0">
                <a:solidFill>
                  <a:srgbClr val="3B3F3B"/>
                </a:solidFill>
                <a:latin typeface="Arial"/>
                <a:cs typeface="Arial"/>
              </a:rPr>
              <a:t> </a:t>
            </a:r>
            <a:r>
              <a:rPr sz="1150" spc="-60" dirty="0" smtClean="0">
                <a:solidFill>
                  <a:srgbClr val="3B3F3B"/>
                </a:solidFill>
                <a:latin typeface="Arial"/>
                <a:cs typeface="Arial"/>
              </a:rPr>
              <a:t>LOCATIONS</a:t>
            </a:r>
            <a:r>
              <a:rPr sz="1150" spc="-30" dirty="0" smtClean="0">
                <a:solidFill>
                  <a:srgbClr val="3B3F3B"/>
                </a:solidFill>
                <a:latin typeface="Arial"/>
                <a:cs typeface="Arial"/>
              </a:rPr>
              <a:t> </a:t>
            </a:r>
            <a:r>
              <a:rPr sz="1150" spc="-45" dirty="0" smtClean="0">
                <a:solidFill>
                  <a:srgbClr val="3B3F3B"/>
                </a:solidFill>
                <a:latin typeface="Arial"/>
                <a:cs typeface="Arial"/>
              </a:rPr>
              <a:t>MAJOR</a:t>
            </a:r>
            <a:r>
              <a:rPr sz="1150" spc="30" dirty="0" smtClean="0">
                <a:solidFill>
                  <a:srgbClr val="3B3F3B"/>
                </a:solidFill>
                <a:latin typeface="Arial"/>
                <a:cs typeface="Arial"/>
              </a:rPr>
              <a:t> </a:t>
            </a:r>
            <a:r>
              <a:rPr sz="1150" spc="-25" dirty="0" smtClean="0">
                <a:solidFill>
                  <a:srgbClr val="4B524D"/>
                </a:solidFill>
                <a:latin typeface="Arial"/>
                <a:cs typeface="Arial"/>
              </a:rPr>
              <a:t>GOLD</a:t>
            </a:r>
            <a:r>
              <a:rPr sz="1150" spc="-105" dirty="0" smtClean="0">
                <a:solidFill>
                  <a:srgbClr val="4B524D"/>
                </a:solidFill>
                <a:latin typeface="Arial"/>
                <a:cs typeface="Arial"/>
              </a:rPr>
              <a:t> </a:t>
            </a:r>
            <a:r>
              <a:rPr sz="1150" spc="-50" dirty="0" smtClean="0">
                <a:solidFill>
                  <a:srgbClr val="4B524D"/>
                </a:solidFill>
                <a:latin typeface="Arial"/>
                <a:cs typeface="Arial"/>
              </a:rPr>
              <a:t>DEPO</a:t>
            </a:r>
            <a:r>
              <a:rPr sz="1150" spc="-15" dirty="0" smtClean="0">
                <a:solidFill>
                  <a:srgbClr val="4B524D"/>
                </a:solidFill>
                <a:latin typeface="Arial"/>
                <a:cs typeface="Arial"/>
              </a:rPr>
              <a:t>S</a:t>
            </a:r>
            <a:r>
              <a:rPr sz="1150" spc="-55" dirty="0" smtClean="0">
                <a:solidFill>
                  <a:srgbClr val="26241F"/>
                </a:solidFill>
                <a:latin typeface="Arial"/>
                <a:cs typeface="Arial"/>
              </a:rPr>
              <a:t>I</a:t>
            </a:r>
            <a:r>
              <a:rPr sz="1150" spc="-45" dirty="0" smtClean="0">
                <a:solidFill>
                  <a:srgbClr val="4B524D"/>
                </a:solidFill>
                <a:latin typeface="Arial"/>
                <a:cs typeface="Arial"/>
              </a:rPr>
              <a:t>TS</a:t>
            </a:r>
            <a:r>
              <a:rPr sz="1150" spc="-20" dirty="0" smtClean="0">
                <a:solidFill>
                  <a:srgbClr val="4B524D"/>
                </a:solidFill>
                <a:latin typeface="Arial"/>
                <a:cs typeface="Arial"/>
              </a:rPr>
              <a:t> </a:t>
            </a:r>
            <a:r>
              <a:rPr sz="1150" spc="-20" dirty="0" smtClean="0">
                <a:solidFill>
                  <a:srgbClr val="56645B"/>
                </a:solidFill>
                <a:latin typeface="Arial"/>
                <a:cs typeface="Arial"/>
              </a:rPr>
              <a:t>G</a:t>
            </a:r>
            <a:r>
              <a:rPr sz="1150" spc="-40" dirty="0" smtClean="0">
                <a:solidFill>
                  <a:srgbClr val="56645B"/>
                </a:solidFill>
                <a:latin typeface="Arial"/>
                <a:cs typeface="Arial"/>
              </a:rPr>
              <a:t>H</a:t>
            </a:r>
            <a:r>
              <a:rPr sz="1150" spc="-65" dirty="0" smtClean="0">
                <a:solidFill>
                  <a:srgbClr val="3B3F3B"/>
                </a:solidFill>
                <a:latin typeface="Arial"/>
                <a:cs typeface="Arial"/>
              </a:rPr>
              <a:t>ANA</a:t>
            </a:r>
            <a:endParaRPr sz="1150">
              <a:latin typeface="Arial"/>
              <a:cs typeface="Arial"/>
            </a:endParaRPr>
          </a:p>
        </p:txBody>
      </p:sp>
      <p:sp>
        <p:nvSpPr>
          <p:cNvPr id="20" name="object 20"/>
          <p:cNvSpPr txBox="1"/>
          <p:nvPr/>
        </p:nvSpPr>
        <p:spPr>
          <a:xfrm>
            <a:off x="237820" y="2071697"/>
            <a:ext cx="2954655" cy="1023619"/>
          </a:xfrm>
          <a:prstGeom prst="rect">
            <a:avLst/>
          </a:prstGeom>
        </p:spPr>
        <p:txBody>
          <a:bodyPr vert="horz" wrap="square" lIns="0" tIns="0" rIns="0" bIns="0" rtlCol="0">
            <a:noAutofit/>
          </a:bodyPr>
          <a:lstStyle/>
          <a:p>
            <a:pPr marR="373380" algn="r">
              <a:lnSpc>
                <a:spcPct val="100000"/>
              </a:lnSpc>
            </a:pPr>
            <a:r>
              <a:rPr sz="1300" spc="-10" dirty="0" smtClean="0">
                <a:solidFill>
                  <a:srgbClr val="5E573F"/>
                </a:solidFill>
                <a:latin typeface="Arial"/>
                <a:cs typeface="Arial"/>
              </a:rPr>
              <a:t>GHANA</a:t>
            </a:r>
            <a:endParaRPr sz="1300">
              <a:latin typeface="Arial"/>
              <a:cs typeface="Arial"/>
            </a:endParaRPr>
          </a:p>
          <a:p>
            <a:pPr>
              <a:lnSpc>
                <a:spcPts val="1000"/>
              </a:lnSpc>
              <a:spcBef>
                <a:spcPts val="11"/>
              </a:spcBef>
            </a:pPr>
            <a:endParaRPr sz="1000"/>
          </a:p>
          <a:p>
            <a:pPr marR="12700" algn="r">
              <a:lnSpc>
                <a:spcPct val="100000"/>
              </a:lnSpc>
            </a:pPr>
            <a:r>
              <a:rPr sz="1250" i="1" spc="25" dirty="0" smtClean="0">
                <a:solidFill>
                  <a:srgbClr val="B1AE8C"/>
                </a:solidFill>
                <a:latin typeface="Arial"/>
                <a:cs typeface="Arial"/>
              </a:rPr>
              <a:t>Vo/la</a:t>
            </a:r>
            <a:r>
              <a:rPr sz="1250" i="1" spc="-140" dirty="0" smtClean="0">
                <a:solidFill>
                  <a:srgbClr val="B1AE8C"/>
                </a:solidFill>
                <a:latin typeface="Arial"/>
                <a:cs typeface="Arial"/>
              </a:rPr>
              <a:t> </a:t>
            </a:r>
            <a:r>
              <a:rPr sz="1500" i="1" spc="-90" dirty="0" smtClean="0">
                <a:solidFill>
                  <a:srgbClr val="B1AE8C"/>
                </a:solidFill>
                <a:latin typeface="Arial"/>
                <a:cs typeface="Arial"/>
              </a:rPr>
              <a:t>Basin</a:t>
            </a:r>
            <a:endParaRPr sz="1500">
              <a:latin typeface="Arial"/>
              <a:cs typeface="Arial"/>
            </a:endParaRPr>
          </a:p>
          <a:p>
            <a:pPr>
              <a:lnSpc>
                <a:spcPts val="1100"/>
              </a:lnSpc>
              <a:spcBef>
                <a:spcPts val="13"/>
              </a:spcBef>
            </a:pPr>
            <a:endParaRPr sz="1100"/>
          </a:p>
          <a:p>
            <a:pPr marL="12700" marR="2337435" indent="113664">
              <a:lnSpc>
                <a:spcPts val="1250"/>
              </a:lnSpc>
            </a:pPr>
            <a:r>
              <a:rPr sz="1150" spc="-60" dirty="0" smtClean="0">
                <a:solidFill>
                  <a:srgbClr val="4B524D"/>
                </a:solidFill>
                <a:latin typeface="Arial"/>
                <a:cs typeface="Arial"/>
              </a:rPr>
              <a:t>COTE</a:t>
            </a:r>
            <a:r>
              <a:rPr sz="1150" spc="-25" dirty="0" smtClean="0">
                <a:solidFill>
                  <a:srgbClr val="4B524D"/>
                </a:solidFill>
                <a:latin typeface="Arial"/>
                <a:cs typeface="Arial"/>
              </a:rPr>
              <a:t> </a:t>
            </a:r>
            <a:r>
              <a:rPr sz="1150" spc="-40" dirty="0" smtClean="0">
                <a:solidFill>
                  <a:srgbClr val="4B524D"/>
                </a:solidFill>
                <a:latin typeface="Arial"/>
                <a:cs typeface="Arial"/>
              </a:rPr>
              <a:t>O'IVOIRE</a:t>
            </a:r>
            <a:endParaRPr sz="1150">
              <a:latin typeface="Arial"/>
              <a:cs typeface="Arial"/>
            </a:endParaRPr>
          </a:p>
        </p:txBody>
      </p:sp>
      <p:sp>
        <p:nvSpPr>
          <p:cNvPr id="21" name="object 21"/>
          <p:cNvSpPr txBox="1"/>
          <p:nvPr/>
        </p:nvSpPr>
        <p:spPr>
          <a:xfrm>
            <a:off x="4211987" y="3469623"/>
            <a:ext cx="424815" cy="194310"/>
          </a:xfrm>
          <a:prstGeom prst="rect">
            <a:avLst/>
          </a:prstGeom>
        </p:spPr>
        <p:txBody>
          <a:bodyPr vert="horz" wrap="square" lIns="0" tIns="0" rIns="0" bIns="0" rtlCol="0">
            <a:noAutofit/>
          </a:bodyPr>
          <a:lstStyle/>
          <a:p>
            <a:pPr marL="12700">
              <a:lnSpc>
                <a:spcPct val="100000"/>
              </a:lnSpc>
            </a:pPr>
            <a:r>
              <a:rPr sz="1200" spc="-110" dirty="0" smtClean="0">
                <a:solidFill>
                  <a:srgbClr val="56645B"/>
                </a:solidFill>
                <a:latin typeface="Arial"/>
                <a:cs typeface="Arial"/>
              </a:rPr>
              <a:t>TOGO</a:t>
            </a:r>
            <a:endParaRPr sz="1200">
              <a:latin typeface="Arial"/>
              <a:cs typeface="Arial"/>
            </a:endParaRPr>
          </a:p>
        </p:txBody>
      </p:sp>
      <p:sp>
        <p:nvSpPr>
          <p:cNvPr id="22" name="object 22"/>
          <p:cNvSpPr txBox="1"/>
          <p:nvPr/>
        </p:nvSpPr>
        <p:spPr>
          <a:xfrm>
            <a:off x="659150" y="3218567"/>
            <a:ext cx="409575" cy="1101090"/>
          </a:xfrm>
          <a:prstGeom prst="rect">
            <a:avLst/>
          </a:prstGeom>
        </p:spPr>
        <p:txBody>
          <a:bodyPr vert="horz" wrap="square" lIns="0" tIns="0" rIns="0" bIns="0" rtlCol="0">
            <a:noAutofit/>
          </a:bodyPr>
          <a:lstStyle/>
          <a:p>
            <a:pPr marL="12700">
              <a:lnSpc>
                <a:spcPct val="100000"/>
              </a:lnSpc>
            </a:pPr>
            <a:r>
              <a:rPr sz="7200" spc="620" dirty="0" smtClean="0">
                <a:solidFill>
                  <a:srgbClr val="444828"/>
                </a:solidFill>
                <a:latin typeface="Arial"/>
                <a:cs typeface="Arial"/>
              </a:rPr>
              <a:t>-</a:t>
            </a:r>
            <a:endParaRPr sz="7200">
              <a:latin typeface="Arial"/>
              <a:cs typeface="Arial"/>
            </a:endParaRPr>
          </a:p>
        </p:txBody>
      </p:sp>
      <p:sp>
        <p:nvSpPr>
          <p:cNvPr id="23" name="object 23"/>
          <p:cNvSpPr txBox="1"/>
          <p:nvPr/>
        </p:nvSpPr>
        <p:spPr>
          <a:xfrm>
            <a:off x="568052" y="3626690"/>
            <a:ext cx="525780" cy="650240"/>
          </a:xfrm>
          <a:prstGeom prst="rect">
            <a:avLst/>
          </a:prstGeom>
        </p:spPr>
        <p:txBody>
          <a:bodyPr vert="horz" wrap="square" lIns="0" tIns="0" rIns="0" bIns="0" rtlCol="0">
            <a:noAutofit/>
          </a:bodyPr>
          <a:lstStyle/>
          <a:p>
            <a:pPr marL="12700">
              <a:lnSpc>
                <a:spcPct val="100000"/>
              </a:lnSpc>
            </a:pPr>
            <a:r>
              <a:rPr sz="850" b="1" spc="40" dirty="0" smtClean="0">
                <a:solidFill>
                  <a:srgbClr val="3B3F3B"/>
                </a:solidFill>
                <a:latin typeface="Arial"/>
                <a:cs typeface="Arial"/>
              </a:rPr>
              <a:t>.</a:t>
            </a:r>
            <a:r>
              <a:rPr sz="850" b="1" spc="-275" dirty="0" smtClean="0">
                <a:solidFill>
                  <a:srgbClr val="3B3F3B"/>
                </a:solidFill>
                <a:latin typeface="Arial"/>
                <a:cs typeface="Arial"/>
              </a:rPr>
              <a:t>.</a:t>
            </a:r>
            <a:r>
              <a:rPr sz="5175" spc="-982" baseline="-14492" dirty="0" smtClean="0">
                <a:solidFill>
                  <a:srgbClr val="3B3F3B"/>
                </a:solidFill>
                <a:latin typeface="Times New Roman"/>
                <a:cs typeface="Times New Roman"/>
              </a:rPr>
              <a:t>.</a:t>
            </a:r>
            <a:r>
              <a:rPr sz="850" b="1" spc="-210" dirty="0" smtClean="0">
                <a:solidFill>
                  <a:srgbClr val="3B3F3B"/>
                </a:solidFill>
                <a:latin typeface="Arial"/>
                <a:cs typeface="Arial"/>
              </a:rPr>
              <a:t>.</a:t>
            </a:r>
            <a:r>
              <a:rPr sz="5175" spc="-1027" baseline="-14492" dirty="0" smtClean="0">
                <a:solidFill>
                  <a:srgbClr val="5E573F"/>
                </a:solidFill>
                <a:latin typeface="Times New Roman"/>
                <a:cs typeface="Times New Roman"/>
              </a:rPr>
              <a:t>.</a:t>
            </a:r>
            <a:r>
              <a:rPr sz="850" b="1" spc="25" dirty="0" smtClean="0">
                <a:solidFill>
                  <a:srgbClr val="5E573F"/>
                </a:solidFill>
                <a:latin typeface="Arial"/>
                <a:cs typeface="Arial"/>
              </a:rPr>
              <a:t>.</a:t>
            </a:r>
            <a:r>
              <a:rPr sz="5175" spc="-757" baseline="-14492" dirty="0" smtClean="0">
                <a:solidFill>
                  <a:srgbClr val="5E573F"/>
                </a:solidFill>
                <a:latin typeface="Times New Roman"/>
                <a:cs typeface="Times New Roman"/>
              </a:rPr>
              <a:t>.</a:t>
            </a:r>
            <a:r>
              <a:rPr sz="850" b="1" spc="-670" dirty="0" smtClean="0">
                <a:solidFill>
                  <a:srgbClr val="5E573F"/>
                </a:solidFill>
                <a:latin typeface="Arial"/>
                <a:cs typeface="Arial"/>
              </a:rPr>
              <a:t>m</a:t>
            </a:r>
            <a:r>
              <a:rPr sz="5175" spc="-622" baseline="-14492" dirty="0" smtClean="0">
                <a:solidFill>
                  <a:srgbClr val="5E573F"/>
                </a:solidFill>
                <a:latin typeface="Times New Roman"/>
                <a:cs typeface="Times New Roman"/>
              </a:rPr>
              <a:t>.</a:t>
            </a:r>
            <a:r>
              <a:rPr sz="5175" spc="-1162" baseline="-14492" dirty="0" smtClean="0">
                <a:solidFill>
                  <a:srgbClr val="5E573F"/>
                </a:solidFill>
                <a:latin typeface="Times New Roman"/>
                <a:cs typeface="Times New Roman"/>
              </a:rPr>
              <a:t>.</a:t>
            </a:r>
            <a:r>
              <a:rPr sz="850" b="1" spc="-145" dirty="0" smtClean="0">
                <a:solidFill>
                  <a:srgbClr val="5E573F"/>
                </a:solidFill>
                <a:latin typeface="Arial"/>
                <a:cs typeface="Arial"/>
              </a:rPr>
              <a:t>&lt;</a:t>
            </a:r>
            <a:r>
              <a:rPr sz="5175" spc="-1222" baseline="-14492" dirty="0" smtClean="0">
                <a:solidFill>
                  <a:srgbClr val="5E573F"/>
                </a:solidFill>
                <a:latin typeface="Times New Roman"/>
                <a:cs typeface="Times New Roman"/>
              </a:rPr>
              <a:t>.</a:t>
            </a:r>
            <a:r>
              <a:rPr sz="850" b="1" spc="-220" dirty="0" smtClean="0">
                <a:solidFill>
                  <a:srgbClr val="5E573F"/>
                </a:solidFill>
                <a:latin typeface="Arial"/>
                <a:cs typeface="Arial"/>
              </a:rPr>
              <a:t>H</a:t>
            </a:r>
            <a:r>
              <a:rPr sz="5175" spc="-1132" baseline="-14492" dirty="0" smtClean="0">
                <a:solidFill>
                  <a:srgbClr val="5E573F"/>
                </a:solidFill>
                <a:latin typeface="Times New Roman"/>
                <a:cs typeface="Times New Roman"/>
              </a:rPr>
              <a:t>.</a:t>
            </a:r>
            <a:r>
              <a:rPr sz="850" b="1" spc="-45" dirty="0" smtClean="0">
                <a:solidFill>
                  <a:srgbClr val="5E573F"/>
                </a:solidFill>
                <a:latin typeface="Arial"/>
                <a:cs typeface="Arial"/>
              </a:rPr>
              <a:t>'lt</a:t>
            </a:r>
            <a:endParaRPr sz="850">
              <a:latin typeface="Arial"/>
              <a:cs typeface="Arial"/>
            </a:endParaRPr>
          </a:p>
        </p:txBody>
      </p:sp>
      <p:sp>
        <p:nvSpPr>
          <p:cNvPr id="24" name="object 24"/>
          <p:cNvSpPr txBox="1"/>
          <p:nvPr/>
        </p:nvSpPr>
        <p:spPr>
          <a:xfrm>
            <a:off x="2333083" y="3774158"/>
            <a:ext cx="633730" cy="394335"/>
          </a:xfrm>
          <a:prstGeom prst="rect">
            <a:avLst/>
          </a:prstGeom>
        </p:spPr>
        <p:txBody>
          <a:bodyPr vert="horz" wrap="square" lIns="0" tIns="0" rIns="0" bIns="0" rtlCol="0">
            <a:noAutofit/>
          </a:bodyPr>
          <a:lstStyle/>
          <a:p>
            <a:pPr marL="103505" marR="12700" indent="-91440">
              <a:lnSpc>
                <a:spcPts val="1520"/>
              </a:lnSpc>
            </a:pPr>
            <a:r>
              <a:rPr sz="1400" spc="75" dirty="0" smtClean="0">
                <a:solidFill>
                  <a:srgbClr val="3B3F3B"/>
                </a:solidFill>
                <a:latin typeface="Arial"/>
                <a:cs typeface="Arial"/>
              </a:rPr>
              <a:t>Blbiani</a:t>
            </a:r>
            <a:r>
              <a:rPr sz="1400" spc="50" dirty="0" smtClean="0">
                <a:solidFill>
                  <a:srgbClr val="3B3F3B"/>
                </a:solidFill>
                <a:latin typeface="Arial"/>
                <a:cs typeface="Arial"/>
              </a:rPr>
              <a:t> </a:t>
            </a:r>
            <a:r>
              <a:rPr sz="1400" spc="75" dirty="0" smtClean="0">
                <a:solidFill>
                  <a:srgbClr val="3B3F3B"/>
                </a:solidFill>
                <a:latin typeface="Arial"/>
                <a:cs typeface="Arial"/>
              </a:rPr>
              <a:t>North</a:t>
            </a:r>
            <a:endParaRPr sz="1400">
              <a:latin typeface="Arial"/>
              <a:cs typeface="Arial"/>
            </a:endParaRPr>
          </a:p>
        </p:txBody>
      </p:sp>
      <p:sp>
        <p:nvSpPr>
          <p:cNvPr id="25" name="object 25"/>
          <p:cNvSpPr txBox="1"/>
          <p:nvPr/>
        </p:nvSpPr>
        <p:spPr>
          <a:xfrm>
            <a:off x="1592908" y="4973605"/>
            <a:ext cx="121285" cy="392430"/>
          </a:xfrm>
          <a:prstGeom prst="rect">
            <a:avLst/>
          </a:prstGeom>
        </p:spPr>
        <p:txBody>
          <a:bodyPr vert="horz" wrap="square" lIns="0" tIns="0" rIns="0" bIns="0" rtlCol="0">
            <a:noAutofit/>
          </a:bodyPr>
          <a:lstStyle/>
          <a:p>
            <a:pPr marL="12700">
              <a:lnSpc>
                <a:spcPct val="100000"/>
              </a:lnSpc>
            </a:pPr>
            <a:r>
              <a:rPr sz="2500" spc="-125" dirty="0" smtClean="0">
                <a:solidFill>
                  <a:srgbClr val="C83828"/>
                </a:solidFill>
                <a:latin typeface="Times New Roman"/>
                <a:cs typeface="Times New Roman"/>
              </a:rPr>
              <a:t>•</a:t>
            </a:r>
            <a:endParaRPr sz="2500">
              <a:latin typeface="Times New Roman"/>
              <a:cs typeface="Times New Roman"/>
            </a:endParaRPr>
          </a:p>
        </p:txBody>
      </p:sp>
      <p:sp>
        <p:nvSpPr>
          <p:cNvPr id="26" name="object 26"/>
          <p:cNvSpPr txBox="1"/>
          <p:nvPr/>
        </p:nvSpPr>
        <p:spPr>
          <a:xfrm>
            <a:off x="1911753" y="5299011"/>
            <a:ext cx="934719" cy="179705"/>
          </a:xfrm>
          <a:prstGeom prst="rect">
            <a:avLst/>
          </a:prstGeom>
        </p:spPr>
        <p:txBody>
          <a:bodyPr vert="horz" wrap="square" lIns="0" tIns="0" rIns="0" bIns="0" rtlCol="0">
            <a:noAutofit/>
          </a:bodyPr>
          <a:lstStyle/>
          <a:p>
            <a:pPr marL="12700">
              <a:lnSpc>
                <a:spcPct val="100000"/>
              </a:lnSpc>
            </a:pPr>
            <a:r>
              <a:rPr sz="1100" b="1" i="1" spc="-175" dirty="0" smtClean="0">
                <a:solidFill>
                  <a:srgbClr val="BC4642"/>
                </a:solidFill>
                <a:latin typeface="Times New Roman"/>
                <a:cs typeface="Times New Roman"/>
              </a:rPr>
              <a:t>4</a:t>
            </a:r>
            <a:r>
              <a:rPr sz="1100" b="1" i="1" spc="-120" dirty="0" smtClean="0">
                <a:solidFill>
                  <a:srgbClr val="BC4642"/>
                </a:solidFill>
                <a:latin typeface="Times New Roman"/>
                <a:cs typeface="Times New Roman"/>
              </a:rPr>
              <a:t>-</a:t>
            </a:r>
            <a:r>
              <a:rPr sz="1100" b="1" i="1" spc="1280" dirty="0" smtClean="0">
                <a:solidFill>
                  <a:srgbClr val="67A593"/>
                </a:solidFill>
                <a:latin typeface="Times New Roman"/>
                <a:cs typeface="Times New Roman"/>
              </a:rPr>
              <a:t>--</a:t>
            </a:r>
            <a:r>
              <a:rPr sz="1100" b="1" i="1" spc="-75" dirty="0" smtClean="0">
                <a:solidFill>
                  <a:srgbClr val="67A593"/>
                </a:solidFill>
                <a:latin typeface="Times New Roman"/>
                <a:cs typeface="Times New Roman"/>
              </a:rPr>
              <a:t> </a:t>
            </a:r>
            <a:r>
              <a:rPr sz="1100" b="1" i="1" spc="125" dirty="0" smtClean="0">
                <a:solidFill>
                  <a:srgbClr val="643834"/>
                </a:solidFill>
                <a:latin typeface="Times New Roman"/>
                <a:cs typeface="Times New Roman"/>
              </a:rPr>
              <a:t>0</a:t>
            </a:r>
            <a:r>
              <a:rPr sz="1100" b="1" i="1" spc="25" dirty="0" smtClean="0">
                <a:solidFill>
                  <a:srgbClr val="643834"/>
                </a:solidFill>
                <a:latin typeface="Times New Roman"/>
                <a:cs typeface="Times New Roman"/>
              </a:rPr>
              <a:t>b</a:t>
            </a:r>
            <a:r>
              <a:rPr sz="1100" b="1" i="1" spc="-165" dirty="0" smtClean="0">
                <a:solidFill>
                  <a:srgbClr val="444828"/>
                </a:solidFill>
                <a:latin typeface="Times New Roman"/>
                <a:cs typeface="Times New Roman"/>
              </a:rPr>
              <a:t>u</a:t>
            </a:r>
            <a:r>
              <a:rPr sz="1100" b="1" i="1" spc="65" dirty="0" smtClean="0">
                <a:solidFill>
                  <a:srgbClr val="5E573F"/>
                </a:solidFill>
                <a:latin typeface="Times New Roman"/>
                <a:cs typeface="Times New Roman"/>
              </a:rPr>
              <a:t>•sl</a:t>
            </a:r>
            <a:endParaRPr sz="1100">
              <a:latin typeface="Times New Roman"/>
              <a:cs typeface="Times New Roman"/>
            </a:endParaRPr>
          </a:p>
        </p:txBody>
      </p:sp>
      <p:sp>
        <p:nvSpPr>
          <p:cNvPr id="27" name="object 27"/>
          <p:cNvSpPr txBox="1"/>
          <p:nvPr/>
        </p:nvSpPr>
        <p:spPr>
          <a:xfrm>
            <a:off x="1854817" y="5460663"/>
            <a:ext cx="121285" cy="149225"/>
          </a:xfrm>
          <a:prstGeom prst="rect">
            <a:avLst/>
          </a:prstGeom>
        </p:spPr>
        <p:txBody>
          <a:bodyPr vert="horz" wrap="square" lIns="0" tIns="0" rIns="0" bIns="0" rtlCol="0">
            <a:noAutofit/>
          </a:bodyPr>
          <a:lstStyle/>
          <a:p>
            <a:pPr marL="12700">
              <a:lnSpc>
                <a:spcPct val="100000"/>
              </a:lnSpc>
            </a:pPr>
            <a:r>
              <a:rPr sz="900" spc="434" dirty="0" smtClean="0">
                <a:solidFill>
                  <a:srgbClr val="AE2831"/>
                </a:solidFill>
                <a:latin typeface="Arial"/>
                <a:cs typeface="Arial"/>
              </a:rPr>
              <a:t>•</a:t>
            </a:r>
            <a:endParaRPr sz="900">
              <a:latin typeface="Arial"/>
              <a:cs typeface="Arial"/>
            </a:endParaRPr>
          </a:p>
        </p:txBody>
      </p:sp>
      <p:sp>
        <p:nvSpPr>
          <p:cNvPr id="28" name="object 28"/>
          <p:cNvSpPr txBox="1"/>
          <p:nvPr/>
        </p:nvSpPr>
        <p:spPr>
          <a:xfrm>
            <a:off x="2321695" y="5460663"/>
            <a:ext cx="638810" cy="273685"/>
          </a:xfrm>
          <a:prstGeom prst="rect">
            <a:avLst/>
          </a:prstGeom>
        </p:spPr>
        <p:txBody>
          <a:bodyPr vert="horz" wrap="square" lIns="0" tIns="0" rIns="0" bIns="0" rtlCol="0">
            <a:noAutofit/>
          </a:bodyPr>
          <a:lstStyle/>
          <a:p>
            <a:pPr marR="0" algn="ctr">
              <a:lnSpc>
                <a:spcPct val="100000"/>
              </a:lnSpc>
            </a:pPr>
            <a:r>
              <a:rPr sz="900" spc="20" dirty="0" smtClean="0">
                <a:solidFill>
                  <a:srgbClr val="444828"/>
                </a:solidFill>
                <a:latin typeface="Arial"/>
                <a:cs typeface="Arial"/>
              </a:rPr>
              <a:t>A</a:t>
            </a:r>
            <a:r>
              <a:rPr sz="900" spc="5" dirty="0" smtClean="0">
                <a:solidFill>
                  <a:srgbClr val="643834"/>
                </a:solidFill>
                <a:latin typeface="Arial"/>
                <a:cs typeface="Arial"/>
              </a:rPr>
              <a:t>G</a:t>
            </a:r>
            <a:r>
              <a:rPr sz="900" spc="10" dirty="0" smtClean="0">
                <a:solidFill>
                  <a:srgbClr val="5E573F"/>
                </a:solidFill>
                <a:latin typeface="Arial"/>
                <a:cs typeface="Arial"/>
              </a:rPr>
              <a:t>C</a:t>
            </a:r>
            <a:r>
              <a:rPr sz="900" spc="-25" dirty="0" smtClean="0">
                <a:solidFill>
                  <a:srgbClr val="5E573F"/>
                </a:solidFill>
                <a:latin typeface="Arial"/>
                <a:cs typeface="Arial"/>
              </a:rPr>
              <a:t>/</a:t>
            </a:r>
            <a:r>
              <a:rPr sz="900" spc="10" dirty="0" smtClean="0">
                <a:solidFill>
                  <a:srgbClr val="444828"/>
                </a:solidFill>
                <a:latin typeface="Arial"/>
                <a:cs typeface="Arial"/>
              </a:rPr>
              <a:t>Ao</a:t>
            </a:r>
            <a:r>
              <a:rPr sz="900" spc="-90" dirty="0" smtClean="0">
                <a:solidFill>
                  <a:srgbClr val="444828"/>
                </a:solidFill>
                <a:latin typeface="Arial"/>
                <a:cs typeface="Arial"/>
              </a:rPr>
              <a:t>g</a:t>
            </a:r>
            <a:r>
              <a:rPr sz="900" spc="-180" dirty="0" smtClean="0">
                <a:solidFill>
                  <a:srgbClr val="26241F"/>
                </a:solidFill>
                <a:latin typeface="Arial"/>
                <a:cs typeface="Arial"/>
              </a:rPr>
              <a:t>l</a:t>
            </a:r>
            <a:r>
              <a:rPr sz="900" spc="204" dirty="0" smtClean="0">
                <a:solidFill>
                  <a:srgbClr val="444828"/>
                </a:solidFill>
                <a:latin typeface="Arial"/>
                <a:cs typeface="Arial"/>
              </a:rPr>
              <a:t>o</a:t>
            </a:r>
            <a:endParaRPr sz="900">
              <a:latin typeface="Arial"/>
              <a:cs typeface="Arial"/>
            </a:endParaRPr>
          </a:p>
          <a:p>
            <a:pPr marR="117475" algn="ctr">
              <a:lnSpc>
                <a:spcPts val="985"/>
              </a:lnSpc>
            </a:pPr>
            <a:r>
              <a:rPr sz="900" b="1" spc="30" dirty="0" smtClean="0">
                <a:solidFill>
                  <a:srgbClr val="643834"/>
                </a:solidFill>
                <a:latin typeface="Arial"/>
                <a:cs typeface="Arial"/>
              </a:rPr>
              <a:t>4</a:t>
            </a:r>
            <a:r>
              <a:rPr sz="900" b="1" spc="125" dirty="0" smtClean="0">
                <a:solidFill>
                  <a:srgbClr val="5E573F"/>
                </a:solidFill>
                <a:latin typeface="Arial"/>
                <a:cs typeface="Arial"/>
              </a:rPr>
              <a:t>1</a:t>
            </a:r>
            <a:r>
              <a:rPr sz="900" b="1" spc="-160" dirty="0" smtClean="0">
                <a:solidFill>
                  <a:srgbClr val="5E573F"/>
                </a:solidFill>
                <a:latin typeface="Arial"/>
                <a:cs typeface="Arial"/>
              </a:rPr>
              <a:t> </a:t>
            </a:r>
            <a:r>
              <a:rPr sz="900" b="1" spc="100" dirty="0" smtClean="0">
                <a:solidFill>
                  <a:srgbClr val="492D2A"/>
                </a:solidFill>
                <a:latin typeface="Arial"/>
                <a:cs typeface="Arial"/>
              </a:rPr>
              <a:t>M</a:t>
            </a:r>
            <a:endParaRPr sz="900">
              <a:latin typeface="Arial"/>
              <a:cs typeface="Arial"/>
            </a:endParaRPr>
          </a:p>
        </p:txBody>
      </p:sp>
      <p:sp>
        <p:nvSpPr>
          <p:cNvPr id="29" name="object 29"/>
          <p:cNvSpPr txBox="1"/>
          <p:nvPr/>
        </p:nvSpPr>
        <p:spPr>
          <a:xfrm>
            <a:off x="2093950" y="5838733"/>
            <a:ext cx="636270" cy="384175"/>
          </a:xfrm>
          <a:prstGeom prst="rect">
            <a:avLst/>
          </a:prstGeom>
        </p:spPr>
        <p:txBody>
          <a:bodyPr vert="horz" wrap="square" lIns="0" tIns="0" rIns="0" bIns="0" rtlCol="0">
            <a:noAutofit/>
          </a:bodyPr>
          <a:lstStyle/>
          <a:p>
            <a:pPr marL="12700" marR="12700" indent="2540" algn="ctr">
              <a:lnSpc>
                <a:spcPts val="980"/>
              </a:lnSpc>
            </a:pPr>
            <a:r>
              <a:rPr sz="950" b="1" spc="-60" dirty="0" smtClean="0">
                <a:solidFill>
                  <a:srgbClr val="643834"/>
                </a:solidFill>
                <a:latin typeface="Arial"/>
                <a:cs typeface="Arial"/>
              </a:rPr>
              <a:t>D</a:t>
            </a:r>
            <a:r>
              <a:rPr sz="950" b="1" spc="5" dirty="0" smtClean="0">
                <a:solidFill>
                  <a:srgbClr val="7C4F52"/>
                </a:solidFill>
                <a:latin typeface="Arial"/>
                <a:cs typeface="Arial"/>
              </a:rPr>
              <a:t>a</a:t>
            </a:r>
            <a:r>
              <a:rPr sz="950" b="1" spc="-40" dirty="0" smtClean="0">
                <a:solidFill>
                  <a:srgbClr val="643834"/>
                </a:solidFill>
                <a:latin typeface="Arial"/>
                <a:cs typeface="Arial"/>
              </a:rPr>
              <a:t>mang</a:t>
            </a:r>
            <a:r>
              <a:rPr sz="950" b="1" spc="-20" dirty="0" smtClean="0">
                <a:solidFill>
                  <a:srgbClr val="643834"/>
                </a:solidFill>
                <a:latin typeface="Arial"/>
                <a:cs typeface="Arial"/>
              </a:rPr>
              <a:t> </a:t>
            </a:r>
            <a:r>
              <a:rPr sz="850" b="1" spc="5" dirty="0" smtClean="0">
                <a:solidFill>
                  <a:srgbClr val="643834"/>
                </a:solidFill>
                <a:latin typeface="Arial"/>
                <a:cs typeface="Arial"/>
              </a:rPr>
              <a:t>Oo•d</a:t>
            </a:r>
            <a:r>
              <a:rPr sz="850" b="1" spc="-30" dirty="0" smtClean="0">
                <a:solidFill>
                  <a:srgbClr val="643834"/>
                </a:solidFill>
                <a:latin typeface="Arial"/>
                <a:cs typeface="Arial"/>
              </a:rPr>
              <a:t> </a:t>
            </a:r>
            <a:r>
              <a:rPr sz="850" b="1" spc="50" dirty="0" smtClean="0">
                <a:solidFill>
                  <a:srgbClr val="643834"/>
                </a:solidFill>
                <a:latin typeface="Arial"/>
                <a:cs typeface="Arial"/>
              </a:rPr>
              <a:t>F</a:t>
            </a:r>
            <a:r>
              <a:rPr sz="850" b="1" spc="-100" dirty="0" smtClean="0">
                <a:solidFill>
                  <a:srgbClr val="643834"/>
                </a:solidFill>
                <a:latin typeface="Arial"/>
                <a:cs typeface="Arial"/>
              </a:rPr>
              <a:t>l</a:t>
            </a:r>
            <a:r>
              <a:rPr sz="850" b="1" spc="55" dirty="0" smtClean="0">
                <a:solidFill>
                  <a:srgbClr val="492D2A"/>
                </a:solidFill>
                <a:latin typeface="Arial"/>
                <a:cs typeface="Arial"/>
              </a:rPr>
              <a:t>e</a:t>
            </a:r>
            <a:r>
              <a:rPr sz="850" b="1" spc="-60" dirty="0" smtClean="0">
                <a:solidFill>
                  <a:srgbClr val="492D2A"/>
                </a:solidFill>
                <a:latin typeface="Arial"/>
                <a:cs typeface="Arial"/>
              </a:rPr>
              <a:t>l</a:t>
            </a:r>
            <a:r>
              <a:rPr sz="850" b="1" spc="60" dirty="0" smtClean="0">
                <a:solidFill>
                  <a:srgbClr val="643834"/>
                </a:solidFill>
                <a:latin typeface="Arial"/>
                <a:cs typeface="Arial"/>
              </a:rPr>
              <a:t>da</a:t>
            </a:r>
            <a:r>
              <a:rPr sz="850" b="1" spc="30" dirty="0" smtClean="0">
                <a:solidFill>
                  <a:srgbClr val="643834"/>
                </a:solidFill>
                <a:latin typeface="Arial"/>
                <a:cs typeface="Arial"/>
              </a:rPr>
              <a:t> </a:t>
            </a:r>
            <a:r>
              <a:rPr sz="900" spc="-90" dirty="0" smtClean="0">
                <a:solidFill>
                  <a:srgbClr val="643834"/>
                </a:solidFill>
                <a:latin typeface="Arial"/>
                <a:cs typeface="Arial"/>
              </a:rPr>
              <a:t>S</a:t>
            </a:r>
            <a:r>
              <a:rPr sz="900" spc="-50" dirty="0" smtClean="0">
                <a:solidFill>
                  <a:srgbClr val="643834"/>
                </a:solidFill>
                <a:latin typeface="Arial"/>
                <a:cs typeface="Arial"/>
              </a:rPr>
              <a:t> </a:t>
            </a:r>
            <a:r>
              <a:rPr sz="900" spc="-35" dirty="0" smtClean="0">
                <a:solidFill>
                  <a:srgbClr val="441A18"/>
                </a:solidFill>
                <a:latin typeface="Arial"/>
                <a:cs typeface="Arial"/>
              </a:rPr>
              <a:t>M</a:t>
            </a:r>
            <a:r>
              <a:rPr sz="900" spc="30" dirty="0" smtClean="0">
                <a:solidFill>
                  <a:srgbClr val="643834"/>
                </a:solidFill>
                <a:latin typeface="Arial"/>
                <a:cs typeface="Arial"/>
              </a:rPr>
              <a:t>oz</a:t>
            </a:r>
            <a:endParaRPr sz="900">
              <a:latin typeface="Arial"/>
              <a:cs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noAutofit/>
          </a:bodyPr>
          <a:lstStyle/>
          <a:p>
            <a:endParaRPr/>
          </a:p>
        </p:txBody>
      </p:sp>
      <p:sp>
        <p:nvSpPr>
          <p:cNvPr id="3" name="object 3"/>
          <p:cNvSpPr txBox="1">
            <a:spLocks noGrp="1"/>
          </p:cNvSpPr>
          <p:nvPr>
            <p:ph type="title"/>
          </p:nvPr>
        </p:nvSpPr>
        <p:spPr>
          <a:prstGeom prst="rect">
            <a:avLst/>
          </a:prstGeom>
        </p:spPr>
        <p:txBody>
          <a:bodyPr vert="horz" wrap="square" lIns="0" tIns="0" rIns="0" bIns="0" rtlCol="0">
            <a:noAutofit/>
          </a:bodyPr>
          <a:lstStyle/>
          <a:p>
            <a:pPr marL="1158875">
              <a:lnSpc>
                <a:spcPts val="5235"/>
              </a:lnSpc>
            </a:pPr>
            <a:r>
              <a:rPr sz="4400" dirty="0" smtClean="0">
                <a:solidFill>
                  <a:srgbClr val="986202"/>
                </a:solidFill>
                <a:latin typeface="Arial"/>
                <a:cs typeface="Arial"/>
              </a:rPr>
              <a:t>Pa</a:t>
            </a:r>
            <a:r>
              <a:rPr sz="4400" spc="5" dirty="0" smtClean="0">
                <a:solidFill>
                  <a:srgbClr val="986202"/>
                </a:solidFill>
                <a:latin typeface="Arial"/>
                <a:cs typeface="Arial"/>
              </a:rPr>
              <a:t>y</a:t>
            </a:r>
            <a:r>
              <a:rPr sz="4400" spc="0" dirty="0" smtClean="0">
                <a:solidFill>
                  <a:srgbClr val="986202"/>
                </a:solidFill>
                <a:latin typeface="Arial"/>
                <a:cs typeface="Arial"/>
              </a:rPr>
              <a:t>ment</a:t>
            </a:r>
            <a:r>
              <a:rPr sz="4400" spc="-15" dirty="0" smtClean="0">
                <a:solidFill>
                  <a:srgbClr val="986202"/>
                </a:solidFill>
                <a:latin typeface="Arial"/>
                <a:cs typeface="Arial"/>
              </a:rPr>
              <a:t> </a:t>
            </a:r>
            <a:r>
              <a:rPr sz="4400" spc="0" dirty="0" smtClean="0">
                <a:solidFill>
                  <a:srgbClr val="986202"/>
                </a:solidFill>
                <a:latin typeface="Arial"/>
                <a:cs typeface="Arial"/>
              </a:rPr>
              <a:t>St</a:t>
            </a:r>
            <a:r>
              <a:rPr sz="4400" spc="-5" dirty="0" smtClean="0">
                <a:solidFill>
                  <a:srgbClr val="986202"/>
                </a:solidFill>
                <a:latin typeface="Arial"/>
                <a:cs typeface="Arial"/>
              </a:rPr>
              <a:t>r</a:t>
            </a:r>
            <a:r>
              <a:rPr sz="4400" spc="0" dirty="0" smtClean="0">
                <a:solidFill>
                  <a:srgbClr val="986202"/>
                </a:solidFill>
                <a:latin typeface="Arial"/>
                <a:cs typeface="Arial"/>
              </a:rPr>
              <a:t>u</a:t>
            </a:r>
            <a:r>
              <a:rPr sz="4400" spc="5" dirty="0" smtClean="0">
                <a:solidFill>
                  <a:srgbClr val="986202"/>
                </a:solidFill>
                <a:latin typeface="Arial"/>
                <a:cs typeface="Arial"/>
              </a:rPr>
              <a:t>c</a:t>
            </a:r>
            <a:r>
              <a:rPr sz="4400" spc="0" dirty="0" smtClean="0">
                <a:solidFill>
                  <a:srgbClr val="986202"/>
                </a:solidFill>
                <a:latin typeface="Arial"/>
                <a:cs typeface="Arial"/>
              </a:rPr>
              <a:t>tu</a:t>
            </a:r>
            <a:r>
              <a:rPr sz="4400" spc="-5" dirty="0" smtClean="0">
                <a:solidFill>
                  <a:srgbClr val="986202"/>
                </a:solidFill>
                <a:latin typeface="Arial"/>
                <a:cs typeface="Arial"/>
              </a:rPr>
              <a:t>r</a:t>
            </a:r>
            <a:r>
              <a:rPr sz="4400" spc="0" dirty="0" smtClean="0">
                <a:solidFill>
                  <a:srgbClr val="986202"/>
                </a:solidFill>
                <a:latin typeface="Arial"/>
                <a:cs typeface="Arial"/>
              </a:rPr>
              <a:t>e</a:t>
            </a:r>
            <a:endParaRPr sz="4400">
              <a:latin typeface="Arial"/>
              <a:cs typeface="Arial"/>
            </a:endParaRPr>
          </a:p>
        </p:txBody>
      </p:sp>
      <p:sp>
        <p:nvSpPr>
          <p:cNvPr id="4" name="object 4"/>
          <p:cNvSpPr txBox="1"/>
          <p:nvPr/>
        </p:nvSpPr>
        <p:spPr>
          <a:xfrm>
            <a:off x="535940" y="1457769"/>
            <a:ext cx="7973059" cy="5154930"/>
          </a:xfrm>
          <a:prstGeom prst="rect">
            <a:avLst/>
          </a:prstGeom>
        </p:spPr>
        <p:txBody>
          <a:bodyPr vert="horz" wrap="square" lIns="0" tIns="0" rIns="0" bIns="0" rtlCol="0">
            <a:noAutofit/>
          </a:bodyPr>
          <a:lstStyle/>
          <a:p>
            <a:pPr marL="527685" indent="-515620">
              <a:lnSpc>
                <a:spcPct val="100000"/>
              </a:lnSpc>
              <a:buClr>
                <a:srgbClr val="FFFFFF"/>
              </a:buClr>
              <a:buFont typeface="Arial"/>
              <a:buAutoNum type="arabicPeriod"/>
              <a:tabLst>
                <a:tab pos="527685" algn="l"/>
              </a:tabLst>
            </a:pPr>
            <a:r>
              <a:rPr sz="1700" dirty="0" smtClean="0">
                <a:solidFill>
                  <a:srgbClr val="FFFFFF"/>
                </a:solidFill>
                <a:latin typeface="Arial"/>
                <a:cs typeface="Arial"/>
              </a:rPr>
              <a:t>Se</a:t>
            </a:r>
            <a:r>
              <a:rPr sz="1700" spc="5" dirty="0" smtClean="0">
                <a:solidFill>
                  <a:srgbClr val="FFFFFF"/>
                </a:solidFill>
                <a:latin typeface="Arial"/>
                <a:cs typeface="Arial"/>
              </a:rPr>
              <a:t>ll</a:t>
            </a:r>
            <a:r>
              <a:rPr sz="1700" spc="0" dirty="0" smtClean="0">
                <a:solidFill>
                  <a:srgbClr val="FFFFFF"/>
                </a:solidFill>
                <a:latin typeface="Arial"/>
                <a:cs typeface="Arial"/>
              </a:rPr>
              <a:t>er</a:t>
            </a:r>
            <a:r>
              <a:rPr sz="1700" spc="-20" dirty="0" smtClean="0">
                <a:solidFill>
                  <a:srgbClr val="FFFFFF"/>
                </a:solidFill>
                <a:latin typeface="Arial"/>
                <a:cs typeface="Arial"/>
              </a:rPr>
              <a:t> </a:t>
            </a:r>
            <a:r>
              <a:rPr sz="1700" spc="0" dirty="0" smtClean="0">
                <a:solidFill>
                  <a:srgbClr val="FFFFFF"/>
                </a:solidFill>
                <a:latin typeface="Arial"/>
                <a:cs typeface="Arial"/>
              </a:rPr>
              <a:t>sends</a:t>
            </a:r>
            <a:r>
              <a:rPr sz="1700" spc="5" dirty="0" smtClean="0">
                <a:solidFill>
                  <a:srgbClr val="FFFFFF"/>
                </a:solidFill>
                <a:latin typeface="Arial"/>
                <a:cs typeface="Arial"/>
              </a:rPr>
              <a:t> </a:t>
            </a:r>
            <a:r>
              <a:rPr sz="1700" spc="0" dirty="0" smtClean="0">
                <a:solidFill>
                  <a:srgbClr val="FFFFFF"/>
                </a:solidFill>
                <a:latin typeface="Arial"/>
                <a:cs typeface="Arial"/>
              </a:rPr>
              <a:t>F</a:t>
            </a:r>
            <a:r>
              <a:rPr sz="1700" spc="5" dirty="0" smtClean="0">
                <a:solidFill>
                  <a:srgbClr val="FFFFFF"/>
                </a:solidFill>
                <a:latin typeface="Arial"/>
                <a:cs typeface="Arial"/>
              </a:rPr>
              <a:t>C</a:t>
            </a:r>
            <a:r>
              <a:rPr sz="1700" spc="0" dirty="0" smtClean="0">
                <a:solidFill>
                  <a:srgbClr val="FFFFFF"/>
                </a:solidFill>
                <a:latin typeface="Arial"/>
                <a:cs typeface="Arial"/>
              </a:rPr>
              <a:t>O</a:t>
            </a:r>
            <a:endParaRPr sz="1700">
              <a:latin typeface="Arial"/>
              <a:cs typeface="Arial"/>
            </a:endParaRPr>
          </a:p>
          <a:p>
            <a:pPr marL="527685" indent="-515620">
              <a:lnSpc>
                <a:spcPct val="100000"/>
              </a:lnSpc>
              <a:spcBef>
                <a:spcPts val="405"/>
              </a:spcBef>
              <a:buClr>
                <a:srgbClr val="FFFFFF"/>
              </a:buClr>
              <a:buFont typeface="Arial"/>
              <a:buAutoNum type="arabicPeriod"/>
              <a:tabLst>
                <a:tab pos="527685" algn="l"/>
              </a:tabLst>
            </a:pPr>
            <a:r>
              <a:rPr sz="1700" dirty="0" smtClean="0">
                <a:solidFill>
                  <a:srgbClr val="FFFFFF"/>
                </a:solidFill>
                <a:latin typeface="Arial"/>
                <a:cs typeface="Arial"/>
              </a:rPr>
              <a:t>Bu</a:t>
            </a:r>
            <a:r>
              <a:rPr sz="1700" spc="-25" dirty="0" smtClean="0">
                <a:solidFill>
                  <a:srgbClr val="FFFFFF"/>
                </a:solidFill>
                <a:latin typeface="Arial"/>
                <a:cs typeface="Arial"/>
              </a:rPr>
              <a:t>y</a:t>
            </a:r>
            <a:r>
              <a:rPr sz="1700" spc="0" dirty="0" smtClean="0">
                <a:solidFill>
                  <a:srgbClr val="FFFFFF"/>
                </a:solidFill>
                <a:latin typeface="Arial"/>
                <a:cs typeface="Arial"/>
              </a:rPr>
              <a:t>er</a:t>
            </a:r>
            <a:r>
              <a:rPr sz="1700" spc="15" dirty="0" smtClean="0">
                <a:solidFill>
                  <a:srgbClr val="FFFFFF"/>
                </a:solidFill>
                <a:latin typeface="Arial"/>
                <a:cs typeface="Arial"/>
              </a:rPr>
              <a:t> </a:t>
            </a:r>
            <a:r>
              <a:rPr sz="1700" spc="0" dirty="0" smtClean="0">
                <a:solidFill>
                  <a:srgbClr val="FFFFFF"/>
                </a:solidFill>
                <a:latin typeface="Arial"/>
                <a:cs typeface="Arial"/>
              </a:rPr>
              <a:t>s</a:t>
            </a:r>
            <a:r>
              <a:rPr sz="1700" spc="5" dirty="0" smtClean="0">
                <a:solidFill>
                  <a:srgbClr val="FFFFFF"/>
                </a:solidFill>
                <a:latin typeface="Arial"/>
                <a:cs typeface="Arial"/>
              </a:rPr>
              <a:t>i</a:t>
            </a:r>
            <a:r>
              <a:rPr sz="1700" spc="0" dirty="0" smtClean="0">
                <a:solidFill>
                  <a:srgbClr val="FFFFFF"/>
                </a:solidFill>
                <a:latin typeface="Arial"/>
                <a:cs typeface="Arial"/>
              </a:rPr>
              <a:t>gns</a:t>
            </a:r>
            <a:r>
              <a:rPr sz="1700" spc="-5" dirty="0" smtClean="0">
                <a:solidFill>
                  <a:srgbClr val="FFFFFF"/>
                </a:solidFill>
                <a:latin typeface="Arial"/>
                <a:cs typeface="Arial"/>
              </a:rPr>
              <a:t> </a:t>
            </a:r>
            <a:r>
              <a:rPr sz="1700" spc="0" dirty="0" smtClean="0">
                <a:solidFill>
                  <a:srgbClr val="FFFFFF"/>
                </a:solidFill>
                <a:latin typeface="Arial"/>
                <a:cs typeface="Arial"/>
              </a:rPr>
              <a:t>and</a:t>
            </a:r>
            <a:r>
              <a:rPr sz="1700" spc="5" dirty="0" smtClean="0">
                <a:solidFill>
                  <a:srgbClr val="FFFFFF"/>
                </a:solidFill>
                <a:latin typeface="Arial"/>
                <a:cs typeface="Arial"/>
              </a:rPr>
              <a:t> </a:t>
            </a:r>
            <a:r>
              <a:rPr sz="1700" spc="-5" dirty="0" smtClean="0">
                <a:solidFill>
                  <a:srgbClr val="FFFFFF"/>
                </a:solidFill>
                <a:latin typeface="Arial"/>
                <a:cs typeface="Arial"/>
              </a:rPr>
              <a:t>r</a:t>
            </a:r>
            <a:r>
              <a:rPr sz="1700" spc="0" dirty="0" smtClean="0">
                <a:solidFill>
                  <a:srgbClr val="FFFFFF"/>
                </a:solidFill>
                <a:latin typeface="Arial"/>
                <a:cs typeface="Arial"/>
              </a:rPr>
              <a:t>e</a:t>
            </a:r>
            <a:r>
              <a:rPr sz="1700" spc="-10" dirty="0" smtClean="0">
                <a:solidFill>
                  <a:srgbClr val="FFFFFF"/>
                </a:solidFill>
                <a:latin typeface="Arial"/>
                <a:cs typeface="Arial"/>
              </a:rPr>
              <a:t>t</a:t>
            </a:r>
            <a:r>
              <a:rPr sz="1700" spc="0" dirty="0" smtClean="0">
                <a:solidFill>
                  <a:srgbClr val="FFFFFF"/>
                </a:solidFill>
                <a:latin typeface="Arial"/>
                <a:cs typeface="Arial"/>
              </a:rPr>
              <a:t>u</a:t>
            </a:r>
            <a:r>
              <a:rPr sz="1700" spc="-5" dirty="0" smtClean="0">
                <a:solidFill>
                  <a:srgbClr val="FFFFFF"/>
                </a:solidFill>
                <a:latin typeface="Arial"/>
                <a:cs typeface="Arial"/>
              </a:rPr>
              <a:t>r</a:t>
            </a:r>
            <a:r>
              <a:rPr sz="1700" spc="0" dirty="0" smtClean="0">
                <a:solidFill>
                  <a:srgbClr val="FFFFFF"/>
                </a:solidFill>
                <a:latin typeface="Arial"/>
                <a:cs typeface="Arial"/>
              </a:rPr>
              <a:t>ns</a:t>
            </a:r>
            <a:r>
              <a:rPr sz="1700" spc="15" dirty="0" smtClean="0">
                <a:solidFill>
                  <a:srgbClr val="FFFFFF"/>
                </a:solidFill>
                <a:latin typeface="Arial"/>
                <a:cs typeface="Arial"/>
              </a:rPr>
              <a:t> </a:t>
            </a:r>
            <a:r>
              <a:rPr sz="1700" spc="0" dirty="0" smtClean="0">
                <a:solidFill>
                  <a:srgbClr val="FFFFFF"/>
                </a:solidFill>
                <a:latin typeface="Arial"/>
                <a:cs typeface="Arial"/>
              </a:rPr>
              <a:t>F</a:t>
            </a:r>
            <a:r>
              <a:rPr sz="1700" spc="5" dirty="0" smtClean="0">
                <a:solidFill>
                  <a:srgbClr val="FFFFFF"/>
                </a:solidFill>
                <a:latin typeface="Arial"/>
                <a:cs typeface="Arial"/>
              </a:rPr>
              <a:t>C</a:t>
            </a:r>
            <a:r>
              <a:rPr sz="1700" spc="0" dirty="0" smtClean="0">
                <a:solidFill>
                  <a:srgbClr val="FFFFFF"/>
                </a:solidFill>
                <a:latin typeface="Arial"/>
                <a:cs typeface="Arial"/>
              </a:rPr>
              <a:t>O</a:t>
            </a:r>
            <a:endParaRPr sz="1700">
              <a:latin typeface="Arial"/>
              <a:cs typeface="Arial"/>
            </a:endParaRPr>
          </a:p>
          <a:p>
            <a:pPr marL="527685" indent="-515620">
              <a:lnSpc>
                <a:spcPct val="100000"/>
              </a:lnSpc>
              <a:spcBef>
                <a:spcPts val="405"/>
              </a:spcBef>
              <a:buClr>
                <a:srgbClr val="FFFFFF"/>
              </a:buClr>
              <a:buFont typeface="Arial"/>
              <a:buAutoNum type="arabicPeriod"/>
              <a:tabLst>
                <a:tab pos="527685" algn="l"/>
              </a:tabLst>
            </a:pPr>
            <a:r>
              <a:rPr sz="1700" dirty="0" smtClean="0">
                <a:solidFill>
                  <a:srgbClr val="FFFFFF"/>
                </a:solidFill>
                <a:latin typeface="Arial"/>
                <a:cs typeface="Arial"/>
              </a:rPr>
              <a:t>Se</a:t>
            </a:r>
            <a:r>
              <a:rPr sz="1700" spc="5" dirty="0" smtClean="0">
                <a:solidFill>
                  <a:srgbClr val="FFFFFF"/>
                </a:solidFill>
                <a:latin typeface="Arial"/>
                <a:cs typeface="Arial"/>
              </a:rPr>
              <a:t>ll</a:t>
            </a:r>
            <a:r>
              <a:rPr sz="1700" spc="0" dirty="0" smtClean="0">
                <a:solidFill>
                  <a:srgbClr val="FFFFFF"/>
                </a:solidFill>
                <a:latin typeface="Arial"/>
                <a:cs typeface="Arial"/>
              </a:rPr>
              <a:t>er</a:t>
            </a:r>
            <a:r>
              <a:rPr sz="1700" spc="-20" dirty="0" smtClean="0">
                <a:solidFill>
                  <a:srgbClr val="FFFFFF"/>
                </a:solidFill>
                <a:latin typeface="Arial"/>
                <a:cs typeface="Arial"/>
              </a:rPr>
              <a:t> </a:t>
            </a:r>
            <a:r>
              <a:rPr sz="1700" spc="0" dirty="0" smtClean="0">
                <a:solidFill>
                  <a:srgbClr val="FFFFFF"/>
                </a:solidFill>
                <a:latin typeface="Arial"/>
                <a:cs typeface="Arial"/>
              </a:rPr>
              <a:t>sends</a:t>
            </a:r>
            <a:r>
              <a:rPr sz="1700" spc="5" dirty="0" smtClean="0">
                <a:solidFill>
                  <a:srgbClr val="FFFFFF"/>
                </a:solidFill>
                <a:latin typeface="Arial"/>
                <a:cs typeface="Arial"/>
              </a:rPr>
              <a:t> </a:t>
            </a:r>
            <a:r>
              <a:rPr sz="1700" spc="0" dirty="0" smtClean="0">
                <a:solidFill>
                  <a:srgbClr val="FFFFFF"/>
                </a:solidFill>
                <a:latin typeface="Arial"/>
                <a:cs typeface="Arial"/>
              </a:rPr>
              <a:t>SPA</a:t>
            </a:r>
            <a:endParaRPr sz="1700">
              <a:latin typeface="Arial"/>
              <a:cs typeface="Arial"/>
            </a:endParaRPr>
          </a:p>
          <a:p>
            <a:pPr marL="527685" indent="-515620">
              <a:lnSpc>
                <a:spcPct val="100000"/>
              </a:lnSpc>
              <a:spcBef>
                <a:spcPts val="405"/>
              </a:spcBef>
              <a:buClr>
                <a:srgbClr val="FFFFFF"/>
              </a:buClr>
              <a:buFont typeface="Arial"/>
              <a:buAutoNum type="arabicPeriod"/>
              <a:tabLst>
                <a:tab pos="527685" algn="l"/>
              </a:tabLst>
            </a:pPr>
            <a:r>
              <a:rPr sz="1700" dirty="0" smtClean="0">
                <a:solidFill>
                  <a:srgbClr val="FFFFFF"/>
                </a:solidFill>
                <a:latin typeface="Arial"/>
                <a:cs typeface="Arial"/>
              </a:rPr>
              <a:t>Bu</a:t>
            </a:r>
            <a:r>
              <a:rPr sz="1700" spc="-25" dirty="0" smtClean="0">
                <a:solidFill>
                  <a:srgbClr val="FFFFFF"/>
                </a:solidFill>
                <a:latin typeface="Arial"/>
                <a:cs typeface="Arial"/>
              </a:rPr>
              <a:t>y</a:t>
            </a:r>
            <a:r>
              <a:rPr sz="1700" spc="0" dirty="0" smtClean="0">
                <a:solidFill>
                  <a:srgbClr val="FFFFFF"/>
                </a:solidFill>
                <a:latin typeface="Arial"/>
                <a:cs typeface="Arial"/>
              </a:rPr>
              <a:t>er</a:t>
            </a:r>
            <a:r>
              <a:rPr sz="1700" spc="15" dirty="0" smtClean="0">
                <a:solidFill>
                  <a:srgbClr val="FFFFFF"/>
                </a:solidFill>
                <a:latin typeface="Arial"/>
                <a:cs typeface="Arial"/>
              </a:rPr>
              <a:t> </a:t>
            </a:r>
            <a:r>
              <a:rPr sz="1700" spc="0" dirty="0" smtClean="0">
                <a:solidFill>
                  <a:srgbClr val="FFFFFF"/>
                </a:solidFill>
                <a:latin typeface="Arial"/>
                <a:cs typeface="Arial"/>
              </a:rPr>
              <a:t>s</a:t>
            </a:r>
            <a:r>
              <a:rPr sz="1700" spc="5" dirty="0" smtClean="0">
                <a:solidFill>
                  <a:srgbClr val="FFFFFF"/>
                </a:solidFill>
                <a:latin typeface="Arial"/>
                <a:cs typeface="Arial"/>
              </a:rPr>
              <a:t>i</a:t>
            </a:r>
            <a:r>
              <a:rPr sz="1700" spc="0" dirty="0" smtClean="0">
                <a:solidFill>
                  <a:srgbClr val="FFFFFF"/>
                </a:solidFill>
                <a:latin typeface="Arial"/>
                <a:cs typeface="Arial"/>
              </a:rPr>
              <a:t>gns</a:t>
            </a:r>
            <a:r>
              <a:rPr sz="1700" spc="-5" dirty="0" smtClean="0">
                <a:solidFill>
                  <a:srgbClr val="FFFFFF"/>
                </a:solidFill>
                <a:latin typeface="Arial"/>
                <a:cs typeface="Arial"/>
              </a:rPr>
              <a:t> </a:t>
            </a:r>
            <a:r>
              <a:rPr sz="1700" spc="0" dirty="0" smtClean="0">
                <a:solidFill>
                  <a:srgbClr val="FFFFFF"/>
                </a:solidFill>
                <a:latin typeface="Arial"/>
                <a:cs typeface="Arial"/>
              </a:rPr>
              <a:t>and</a:t>
            </a:r>
            <a:r>
              <a:rPr sz="1700" spc="5" dirty="0" smtClean="0">
                <a:solidFill>
                  <a:srgbClr val="FFFFFF"/>
                </a:solidFill>
                <a:latin typeface="Arial"/>
                <a:cs typeface="Arial"/>
              </a:rPr>
              <a:t> </a:t>
            </a:r>
            <a:r>
              <a:rPr sz="1700" spc="-5" dirty="0" smtClean="0">
                <a:solidFill>
                  <a:srgbClr val="FFFFFF"/>
                </a:solidFill>
                <a:latin typeface="Arial"/>
                <a:cs typeface="Arial"/>
              </a:rPr>
              <a:t>r</a:t>
            </a:r>
            <a:r>
              <a:rPr sz="1700" spc="0" dirty="0" smtClean="0">
                <a:solidFill>
                  <a:srgbClr val="FFFFFF"/>
                </a:solidFill>
                <a:latin typeface="Arial"/>
                <a:cs typeface="Arial"/>
              </a:rPr>
              <a:t>e</a:t>
            </a:r>
            <a:r>
              <a:rPr sz="1700" spc="-10" dirty="0" smtClean="0">
                <a:solidFill>
                  <a:srgbClr val="FFFFFF"/>
                </a:solidFill>
                <a:latin typeface="Arial"/>
                <a:cs typeface="Arial"/>
              </a:rPr>
              <a:t>t</a:t>
            </a:r>
            <a:r>
              <a:rPr sz="1700" spc="0" dirty="0" smtClean="0">
                <a:solidFill>
                  <a:srgbClr val="FFFFFF"/>
                </a:solidFill>
                <a:latin typeface="Arial"/>
                <a:cs typeface="Arial"/>
              </a:rPr>
              <a:t>u</a:t>
            </a:r>
            <a:r>
              <a:rPr sz="1700" spc="-5" dirty="0" smtClean="0">
                <a:solidFill>
                  <a:srgbClr val="FFFFFF"/>
                </a:solidFill>
                <a:latin typeface="Arial"/>
                <a:cs typeface="Arial"/>
              </a:rPr>
              <a:t>r</a:t>
            </a:r>
            <a:r>
              <a:rPr sz="1700" spc="0" dirty="0" smtClean="0">
                <a:solidFill>
                  <a:srgbClr val="FFFFFF"/>
                </a:solidFill>
                <a:latin typeface="Arial"/>
                <a:cs typeface="Arial"/>
              </a:rPr>
              <a:t>ns</a:t>
            </a:r>
            <a:r>
              <a:rPr sz="1700" spc="15" dirty="0" smtClean="0">
                <a:solidFill>
                  <a:srgbClr val="FFFFFF"/>
                </a:solidFill>
                <a:latin typeface="Arial"/>
                <a:cs typeface="Arial"/>
              </a:rPr>
              <a:t> </a:t>
            </a:r>
            <a:r>
              <a:rPr sz="1700" spc="0" dirty="0" smtClean="0">
                <a:solidFill>
                  <a:srgbClr val="FFFFFF"/>
                </a:solidFill>
                <a:latin typeface="Arial"/>
                <a:cs typeface="Arial"/>
              </a:rPr>
              <a:t>SPA</a:t>
            </a:r>
            <a:endParaRPr sz="1700">
              <a:latin typeface="Arial"/>
              <a:cs typeface="Arial"/>
            </a:endParaRPr>
          </a:p>
          <a:p>
            <a:pPr marL="527685" marR="420370" indent="-515620">
              <a:lnSpc>
                <a:spcPct val="100000"/>
              </a:lnSpc>
              <a:spcBef>
                <a:spcPts val="405"/>
              </a:spcBef>
              <a:buClr>
                <a:srgbClr val="FFFFFF"/>
              </a:buClr>
              <a:buFont typeface="Arial"/>
              <a:buAutoNum type="arabicPeriod"/>
              <a:tabLst>
                <a:tab pos="527685" algn="l"/>
              </a:tabLst>
            </a:pPr>
            <a:r>
              <a:rPr sz="1700" dirty="0" smtClean="0">
                <a:solidFill>
                  <a:srgbClr val="FFFFFF"/>
                </a:solidFill>
                <a:latin typeface="Arial"/>
                <a:cs typeface="Arial"/>
              </a:rPr>
              <a:t>Bu</a:t>
            </a:r>
            <a:r>
              <a:rPr sz="1700" spc="-25" dirty="0" smtClean="0">
                <a:solidFill>
                  <a:srgbClr val="FFFFFF"/>
                </a:solidFill>
                <a:latin typeface="Arial"/>
                <a:cs typeface="Arial"/>
              </a:rPr>
              <a:t>y</a:t>
            </a:r>
            <a:r>
              <a:rPr sz="1700" spc="0" dirty="0" smtClean="0">
                <a:solidFill>
                  <a:srgbClr val="FFFFFF"/>
                </a:solidFill>
                <a:latin typeface="Arial"/>
                <a:cs typeface="Arial"/>
              </a:rPr>
              <a:t>er</a:t>
            </a:r>
            <a:r>
              <a:rPr sz="1700" spc="15" dirty="0" smtClean="0">
                <a:solidFill>
                  <a:srgbClr val="FFFFFF"/>
                </a:solidFill>
                <a:latin typeface="Arial"/>
                <a:cs typeface="Arial"/>
              </a:rPr>
              <a:t> </a:t>
            </a:r>
            <a:r>
              <a:rPr sz="1700" spc="0" dirty="0" smtClean="0">
                <a:solidFill>
                  <a:srgbClr val="FFFFFF"/>
                </a:solidFill>
                <a:latin typeface="Arial"/>
                <a:cs typeface="Arial"/>
              </a:rPr>
              <a:t>/</a:t>
            </a:r>
            <a:r>
              <a:rPr sz="1700" spc="10" dirty="0" smtClean="0">
                <a:solidFill>
                  <a:srgbClr val="FFFFFF"/>
                </a:solidFill>
                <a:latin typeface="Arial"/>
                <a:cs typeface="Arial"/>
              </a:rPr>
              <a:t> </a:t>
            </a:r>
            <a:r>
              <a:rPr sz="1700" spc="0" dirty="0" smtClean="0">
                <a:solidFill>
                  <a:srgbClr val="FFFFFF"/>
                </a:solidFill>
                <a:latin typeface="Arial"/>
                <a:cs typeface="Arial"/>
              </a:rPr>
              <a:t>Se</a:t>
            </a:r>
            <a:r>
              <a:rPr sz="1700" spc="5" dirty="0" smtClean="0">
                <a:solidFill>
                  <a:srgbClr val="FFFFFF"/>
                </a:solidFill>
                <a:latin typeface="Arial"/>
                <a:cs typeface="Arial"/>
              </a:rPr>
              <a:t>ll</a:t>
            </a:r>
            <a:r>
              <a:rPr sz="1700" spc="0" dirty="0" smtClean="0">
                <a:solidFill>
                  <a:srgbClr val="FFFFFF"/>
                </a:solidFill>
                <a:latin typeface="Arial"/>
                <a:cs typeface="Arial"/>
              </a:rPr>
              <a:t>er</a:t>
            </a:r>
            <a:r>
              <a:rPr sz="1700" spc="-20" dirty="0" smtClean="0">
                <a:solidFill>
                  <a:srgbClr val="FFFFFF"/>
                </a:solidFill>
                <a:latin typeface="Arial"/>
                <a:cs typeface="Arial"/>
              </a:rPr>
              <a:t> </a:t>
            </a:r>
            <a:r>
              <a:rPr sz="1700" spc="0" dirty="0" smtClean="0">
                <a:solidFill>
                  <a:srgbClr val="FFFFFF"/>
                </a:solidFill>
                <a:latin typeface="Arial"/>
                <a:cs typeface="Arial"/>
              </a:rPr>
              <a:t>a</a:t>
            </a:r>
            <a:r>
              <a:rPr sz="1700" spc="-5" dirty="0" smtClean="0">
                <a:solidFill>
                  <a:srgbClr val="FFFFFF"/>
                </a:solidFill>
                <a:latin typeface="Arial"/>
                <a:cs typeface="Arial"/>
              </a:rPr>
              <a:t>rr</a:t>
            </a:r>
            <a:r>
              <a:rPr sz="1700" spc="0" dirty="0" smtClean="0">
                <a:solidFill>
                  <a:srgbClr val="FFFFFF"/>
                </a:solidFill>
                <a:latin typeface="Arial"/>
                <a:cs typeface="Arial"/>
              </a:rPr>
              <a:t>ange</a:t>
            </a:r>
            <a:r>
              <a:rPr sz="1700" spc="5" dirty="0" smtClean="0">
                <a:solidFill>
                  <a:srgbClr val="FFFFFF"/>
                </a:solidFill>
                <a:latin typeface="Arial"/>
                <a:cs typeface="Arial"/>
              </a:rPr>
              <a:t> </a:t>
            </a:r>
            <a:r>
              <a:rPr sz="1700" spc="-10" dirty="0" smtClean="0">
                <a:solidFill>
                  <a:srgbClr val="FFFFFF"/>
                </a:solidFill>
                <a:latin typeface="Arial"/>
                <a:cs typeface="Arial"/>
              </a:rPr>
              <a:t>f</a:t>
            </a:r>
            <a:r>
              <a:rPr sz="1700" spc="5" dirty="0" smtClean="0">
                <a:solidFill>
                  <a:srgbClr val="FFFFFF"/>
                </a:solidFill>
                <a:latin typeface="Arial"/>
                <a:cs typeface="Arial"/>
              </a:rPr>
              <a:t>li</a:t>
            </a:r>
            <a:r>
              <a:rPr sz="1700" spc="0" dirty="0" smtClean="0">
                <a:solidFill>
                  <a:srgbClr val="FFFFFF"/>
                </a:solidFill>
                <a:latin typeface="Arial"/>
                <a:cs typeface="Arial"/>
              </a:rPr>
              <a:t>ght</a:t>
            </a:r>
            <a:r>
              <a:rPr sz="1700" spc="-15" dirty="0" smtClean="0">
                <a:solidFill>
                  <a:srgbClr val="FFFFFF"/>
                </a:solidFill>
                <a:latin typeface="Arial"/>
                <a:cs typeface="Arial"/>
              </a:rPr>
              <a:t> </a:t>
            </a:r>
            <a:r>
              <a:rPr sz="1700" spc="-10" dirty="0" smtClean="0">
                <a:solidFill>
                  <a:srgbClr val="FFFFFF"/>
                </a:solidFill>
                <a:latin typeface="Arial"/>
                <a:cs typeface="Arial"/>
              </a:rPr>
              <a:t>f</a:t>
            </a:r>
            <a:r>
              <a:rPr sz="1700" spc="0" dirty="0" smtClean="0">
                <a:solidFill>
                  <a:srgbClr val="FFFFFF"/>
                </a:solidFill>
                <a:latin typeface="Arial"/>
                <a:cs typeface="Arial"/>
              </a:rPr>
              <a:t>or</a:t>
            </a:r>
            <a:r>
              <a:rPr sz="1700" spc="15" dirty="0" smtClean="0">
                <a:solidFill>
                  <a:srgbClr val="FFFFFF"/>
                </a:solidFill>
                <a:latin typeface="Arial"/>
                <a:cs typeface="Arial"/>
              </a:rPr>
              <a:t> </a:t>
            </a:r>
            <a:r>
              <a:rPr sz="1700" spc="0" dirty="0" smtClean="0">
                <a:solidFill>
                  <a:srgbClr val="FFFFFF"/>
                </a:solidFill>
                <a:latin typeface="Arial"/>
                <a:cs typeface="Arial"/>
              </a:rPr>
              <a:t>v</a:t>
            </a:r>
            <a:r>
              <a:rPr sz="1700" spc="5" dirty="0" smtClean="0">
                <a:solidFill>
                  <a:srgbClr val="FFFFFF"/>
                </a:solidFill>
                <a:latin typeface="Arial"/>
                <a:cs typeface="Arial"/>
              </a:rPr>
              <a:t>i</a:t>
            </a:r>
            <a:r>
              <a:rPr sz="1700" spc="0" dirty="0" smtClean="0">
                <a:solidFill>
                  <a:srgbClr val="FFFFFF"/>
                </a:solidFill>
                <a:latin typeface="Arial"/>
                <a:cs typeface="Arial"/>
              </a:rPr>
              <a:t>s</a:t>
            </a:r>
            <a:r>
              <a:rPr sz="1700" spc="5" dirty="0" smtClean="0">
                <a:solidFill>
                  <a:srgbClr val="FFFFFF"/>
                </a:solidFill>
                <a:latin typeface="Arial"/>
                <a:cs typeface="Arial"/>
              </a:rPr>
              <a:t>i</a:t>
            </a:r>
            <a:r>
              <a:rPr sz="1700" spc="0" dirty="0" smtClean="0">
                <a:solidFill>
                  <a:srgbClr val="FFFFFF"/>
                </a:solidFill>
                <a:latin typeface="Arial"/>
                <a:cs typeface="Arial"/>
              </a:rPr>
              <a:t>t</a:t>
            </a:r>
            <a:r>
              <a:rPr sz="1700" spc="-25" dirty="0" smtClean="0">
                <a:solidFill>
                  <a:srgbClr val="FFFFFF"/>
                </a:solidFill>
                <a:latin typeface="Arial"/>
                <a:cs typeface="Arial"/>
              </a:rPr>
              <a:t> </a:t>
            </a:r>
            <a:r>
              <a:rPr sz="1700" spc="0" dirty="0" smtClean="0">
                <a:solidFill>
                  <a:srgbClr val="FFFFFF"/>
                </a:solidFill>
                <a:latin typeface="Arial"/>
                <a:cs typeface="Arial"/>
              </a:rPr>
              <a:t>/ </a:t>
            </a:r>
            <a:r>
              <a:rPr sz="1700" spc="5" dirty="0" smtClean="0">
                <a:solidFill>
                  <a:srgbClr val="FFFFFF"/>
                </a:solidFill>
                <a:latin typeface="Arial"/>
                <a:cs typeface="Arial"/>
              </a:rPr>
              <a:t>i</a:t>
            </a:r>
            <a:r>
              <a:rPr sz="1700" spc="0" dirty="0" smtClean="0">
                <a:solidFill>
                  <a:srgbClr val="FFFFFF"/>
                </a:solidFill>
                <a:latin typeface="Arial"/>
                <a:cs typeface="Arial"/>
              </a:rPr>
              <a:t>nspec</a:t>
            </a:r>
            <a:r>
              <a:rPr sz="1700" spc="-10" dirty="0" smtClean="0">
                <a:solidFill>
                  <a:srgbClr val="FFFFFF"/>
                </a:solidFill>
                <a:latin typeface="Arial"/>
                <a:cs typeface="Arial"/>
              </a:rPr>
              <a:t>t</a:t>
            </a:r>
            <a:r>
              <a:rPr sz="1700" spc="5" dirty="0" smtClean="0">
                <a:solidFill>
                  <a:srgbClr val="FFFFFF"/>
                </a:solidFill>
                <a:latin typeface="Arial"/>
                <a:cs typeface="Arial"/>
              </a:rPr>
              <a:t>i</a:t>
            </a:r>
            <a:r>
              <a:rPr sz="1700" spc="0" dirty="0" smtClean="0">
                <a:solidFill>
                  <a:srgbClr val="FFFFFF"/>
                </a:solidFill>
                <a:latin typeface="Arial"/>
                <a:cs typeface="Arial"/>
              </a:rPr>
              <a:t>on</a:t>
            </a:r>
            <a:r>
              <a:rPr sz="1700" spc="-5" dirty="0" smtClean="0">
                <a:solidFill>
                  <a:srgbClr val="FFFFFF"/>
                </a:solidFill>
                <a:latin typeface="Arial"/>
                <a:cs typeface="Arial"/>
              </a:rPr>
              <a:t> </a:t>
            </a:r>
            <a:r>
              <a:rPr sz="1700" spc="0" dirty="0" smtClean="0">
                <a:solidFill>
                  <a:srgbClr val="FFFFFF"/>
                </a:solidFill>
                <a:latin typeface="Arial"/>
                <a:cs typeface="Arial"/>
              </a:rPr>
              <a:t>of</a:t>
            </a:r>
            <a:r>
              <a:rPr sz="1700" spc="10" dirty="0" smtClean="0">
                <a:solidFill>
                  <a:srgbClr val="FFFFFF"/>
                </a:solidFill>
                <a:latin typeface="Arial"/>
                <a:cs typeface="Arial"/>
              </a:rPr>
              <a:t> </a:t>
            </a:r>
            <a:r>
              <a:rPr sz="1700" spc="5" dirty="0" smtClean="0">
                <a:solidFill>
                  <a:srgbClr val="FFFFFF"/>
                </a:solidFill>
                <a:latin typeface="Arial"/>
                <a:cs typeface="Arial"/>
              </a:rPr>
              <a:t>l</a:t>
            </a:r>
            <a:r>
              <a:rPr sz="1700" spc="0" dirty="0" smtClean="0">
                <a:solidFill>
                  <a:srgbClr val="FFFFFF"/>
                </a:solidFill>
                <a:latin typeface="Arial"/>
                <a:cs typeface="Arial"/>
              </a:rPr>
              <a:t>ocal</a:t>
            </a:r>
            <a:r>
              <a:rPr sz="1700" spc="-15" dirty="0" smtClean="0">
                <a:solidFill>
                  <a:srgbClr val="FFFFFF"/>
                </a:solidFill>
                <a:latin typeface="Arial"/>
                <a:cs typeface="Arial"/>
              </a:rPr>
              <a:t> </a:t>
            </a:r>
            <a:r>
              <a:rPr sz="1700" spc="-5" dirty="0" smtClean="0">
                <a:solidFill>
                  <a:srgbClr val="FFFFFF"/>
                </a:solidFill>
                <a:latin typeface="Arial"/>
                <a:cs typeface="Arial"/>
              </a:rPr>
              <a:t>m</a:t>
            </a:r>
            <a:r>
              <a:rPr sz="1700" spc="5" dirty="0" smtClean="0">
                <a:solidFill>
                  <a:srgbClr val="FFFFFF"/>
                </a:solidFill>
                <a:latin typeface="Arial"/>
                <a:cs typeface="Arial"/>
              </a:rPr>
              <a:t>i</a:t>
            </a:r>
            <a:r>
              <a:rPr sz="1700" spc="0" dirty="0" smtClean="0">
                <a:solidFill>
                  <a:srgbClr val="FFFFFF"/>
                </a:solidFill>
                <a:latin typeface="Arial"/>
                <a:cs typeface="Arial"/>
              </a:rPr>
              <a:t>n</a:t>
            </a:r>
            <a:r>
              <a:rPr sz="1700" spc="5" dirty="0" smtClean="0">
                <a:solidFill>
                  <a:srgbClr val="FFFFFF"/>
                </a:solidFill>
                <a:latin typeface="Arial"/>
                <a:cs typeface="Arial"/>
              </a:rPr>
              <a:t>i</a:t>
            </a:r>
            <a:r>
              <a:rPr sz="1700" spc="0" dirty="0" smtClean="0">
                <a:solidFill>
                  <a:srgbClr val="FFFFFF"/>
                </a:solidFill>
                <a:latin typeface="Arial"/>
                <a:cs typeface="Arial"/>
              </a:rPr>
              <a:t>ng</a:t>
            </a:r>
            <a:r>
              <a:rPr sz="1700" spc="-20" dirty="0" smtClean="0">
                <a:solidFill>
                  <a:srgbClr val="FFFFFF"/>
                </a:solidFill>
                <a:latin typeface="Arial"/>
                <a:cs typeface="Arial"/>
              </a:rPr>
              <a:t> </a:t>
            </a:r>
            <a:r>
              <a:rPr sz="1700" spc="0" dirty="0" smtClean="0">
                <a:solidFill>
                  <a:srgbClr val="FFFFFF"/>
                </a:solidFill>
                <a:latin typeface="Arial"/>
                <a:cs typeface="Arial"/>
              </a:rPr>
              <a:t>or o</a:t>
            </a:r>
            <a:r>
              <a:rPr sz="1700" spc="-10" dirty="0" smtClean="0">
                <a:solidFill>
                  <a:srgbClr val="FFFFFF"/>
                </a:solidFill>
                <a:latin typeface="Arial"/>
                <a:cs typeface="Arial"/>
              </a:rPr>
              <a:t>ff</a:t>
            </a:r>
            <a:r>
              <a:rPr sz="1700" spc="5" dirty="0" smtClean="0">
                <a:solidFill>
                  <a:srgbClr val="FFFFFF"/>
                </a:solidFill>
                <a:latin typeface="Arial"/>
                <a:cs typeface="Arial"/>
              </a:rPr>
              <a:t>i</a:t>
            </a:r>
            <a:r>
              <a:rPr sz="1700" spc="0" dirty="0" smtClean="0">
                <a:solidFill>
                  <a:srgbClr val="FFFFFF"/>
                </a:solidFill>
                <a:latin typeface="Arial"/>
                <a:cs typeface="Arial"/>
              </a:rPr>
              <a:t>ce</a:t>
            </a:r>
            <a:r>
              <a:rPr sz="1700" spc="5" dirty="0" smtClean="0">
                <a:solidFill>
                  <a:srgbClr val="FFFFFF"/>
                </a:solidFill>
                <a:latin typeface="Arial"/>
                <a:cs typeface="Arial"/>
              </a:rPr>
              <a:t> i</a:t>
            </a:r>
            <a:r>
              <a:rPr sz="1700" spc="0" dirty="0" smtClean="0">
                <a:solidFill>
                  <a:srgbClr val="FFFFFF"/>
                </a:solidFill>
                <a:latin typeface="Arial"/>
                <a:cs typeface="Arial"/>
              </a:rPr>
              <a:t>n Ba</a:t>
            </a:r>
            <a:r>
              <a:rPr sz="1700" spc="-5" dirty="0" smtClean="0">
                <a:solidFill>
                  <a:srgbClr val="FFFFFF"/>
                </a:solidFill>
                <a:latin typeface="Arial"/>
                <a:cs typeface="Arial"/>
              </a:rPr>
              <a:t>m</a:t>
            </a:r>
            <a:r>
              <a:rPr sz="1700" spc="0" dirty="0" smtClean="0">
                <a:solidFill>
                  <a:srgbClr val="FFFFFF"/>
                </a:solidFill>
                <a:latin typeface="Arial"/>
                <a:cs typeface="Arial"/>
              </a:rPr>
              <a:t>ako</a:t>
            </a:r>
            <a:endParaRPr sz="1700">
              <a:latin typeface="Arial"/>
              <a:cs typeface="Arial"/>
            </a:endParaRPr>
          </a:p>
          <a:p>
            <a:pPr marL="527685" marR="198120" indent="-515620">
              <a:lnSpc>
                <a:spcPct val="100000"/>
              </a:lnSpc>
              <a:spcBef>
                <a:spcPts val="405"/>
              </a:spcBef>
              <a:buClr>
                <a:srgbClr val="FFFFFF"/>
              </a:buClr>
              <a:buFont typeface="Arial"/>
              <a:buAutoNum type="arabicPeriod"/>
              <a:tabLst>
                <a:tab pos="527685" algn="l"/>
              </a:tabLst>
            </a:pPr>
            <a:r>
              <a:rPr sz="1700" dirty="0" smtClean="0">
                <a:solidFill>
                  <a:srgbClr val="FFFFFF"/>
                </a:solidFill>
                <a:latin typeface="Arial"/>
                <a:cs typeface="Arial"/>
              </a:rPr>
              <a:t>Se</a:t>
            </a:r>
            <a:r>
              <a:rPr sz="1700" spc="5" dirty="0" smtClean="0">
                <a:solidFill>
                  <a:srgbClr val="FFFFFF"/>
                </a:solidFill>
                <a:latin typeface="Arial"/>
                <a:cs typeface="Arial"/>
              </a:rPr>
              <a:t>ll</a:t>
            </a:r>
            <a:r>
              <a:rPr sz="1700" spc="0" dirty="0" smtClean="0">
                <a:solidFill>
                  <a:srgbClr val="FFFFFF"/>
                </a:solidFill>
                <a:latin typeface="Arial"/>
                <a:cs typeface="Arial"/>
              </a:rPr>
              <a:t>er</a:t>
            </a:r>
            <a:r>
              <a:rPr sz="1700" spc="-20" dirty="0" smtClean="0">
                <a:solidFill>
                  <a:srgbClr val="FFFFFF"/>
                </a:solidFill>
                <a:latin typeface="Arial"/>
                <a:cs typeface="Arial"/>
              </a:rPr>
              <a:t> </a:t>
            </a:r>
            <a:r>
              <a:rPr sz="1700" spc="0" dirty="0" smtClean="0">
                <a:solidFill>
                  <a:srgbClr val="FFFFFF"/>
                </a:solidFill>
                <a:latin typeface="Arial"/>
                <a:cs typeface="Arial"/>
              </a:rPr>
              <a:t>/ Bu</a:t>
            </a:r>
            <a:r>
              <a:rPr sz="1700" spc="-25" dirty="0" smtClean="0">
                <a:solidFill>
                  <a:srgbClr val="FFFFFF"/>
                </a:solidFill>
                <a:latin typeface="Arial"/>
                <a:cs typeface="Arial"/>
              </a:rPr>
              <a:t>y</a:t>
            </a:r>
            <a:r>
              <a:rPr sz="1700" spc="0" dirty="0" smtClean="0">
                <a:solidFill>
                  <a:srgbClr val="FFFFFF"/>
                </a:solidFill>
                <a:latin typeface="Arial"/>
                <a:cs typeface="Arial"/>
              </a:rPr>
              <a:t>er</a:t>
            </a:r>
            <a:r>
              <a:rPr sz="1700" spc="25" dirty="0" smtClean="0">
                <a:solidFill>
                  <a:srgbClr val="FFFFFF"/>
                </a:solidFill>
                <a:latin typeface="Arial"/>
                <a:cs typeface="Arial"/>
              </a:rPr>
              <a:t> </a:t>
            </a:r>
            <a:r>
              <a:rPr sz="1700" spc="0" dirty="0" smtClean="0">
                <a:solidFill>
                  <a:srgbClr val="FFFFFF"/>
                </a:solidFill>
                <a:latin typeface="Arial"/>
                <a:cs typeface="Arial"/>
              </a:rPr>
              <a:t>v</a:t>
            </a:r>
            <a:r>
              <a:rPr sz="1700" spc="5" dirty="0" smtClean="0">
                <a:solidFill>
                  <a:srgbClr val="FFFFFF"/>
                </a:solidFill>
                <a:latin typeface="Arial"/>
                <a:cs typeface="Arial"/>
              </a:rPr>
              <a:t>i</a:t>
            </a:r>
            <a:r>
              <a:rPr sz="1700" spc="0" dirty="0" smtClean="0">
                <a:solidFill>
                  <a:srgbClr val="FFFFFF"/>
                </a:solidFill>
                <a:latin typeface="Arial"/>
                <a:cs typeface="Arial"/>
              </a:rPr>
              <a:t>s</a:t>
            </a:r>
            <a:r>
              <a:rPr sz="1700" spc="5" dirty="0" smtClean="0">
                <a:solidFill>
                  <a:srgbClr val="FFFFFF"/>
                </a:solidFill>
                <a:latin typeface="Arial"/>
                <a:cs typeface="Arial"/>
              </a:rPr>
              <a:t>i</a:t>
            </a:r>
            <a:r>
              <a:rPr sz="1700" spc="0" dirty="0" smtClean="0">
                <a:solidFill>
                  <a:srgbClr val="FFFFFF"/>
                </a:solidFill>
                <a:latin typeface="Arial"/>
                <a:cs typeface="Arial"/>
              </a:rPr>
              <a:t>t</a:t>
            </a:r>
            <a:r>
              <a:rPr sz="1700" spc="-25" dirty="0" smtClean="0">
                <a:solidFill>
                  <a:srgbClr val="FFFFFF"/>
                </a:solidFill>
                <a:latin typeface="Arial"/>
                <a:cs typeface="Arial"/>
              </a:rPr>
              <a:t> </a:t>
            </a:r>
            <a:r>
              <a:rPr sz="1700" spc="-10" dirty="0" smtClean="0">
                <a:solidFill>
                  <a:srgbClr val="FFFFFF"/>
                </a:solidFill>
                <a:latin typeface="Arial"/>
                <a:cs typeface="Arial"/>
              </a:rPr>
              <a:t>G</a:t>
            </a:r>
            <a:r>
              <a:rPr sz="1700" spc="5" dirty="0" smtClean="0">
                <a:solidFill>
                  <a:srgbClr val="FFFFFF"/>
                </a:solidFill>
                <a:latin typeface="Arial"/>
                <a:cs typeface="Arial"/>
              </a:rPr>
              <a:t>ND</a:t>
            </a:r>
            <a:r>
              <a:rPr sz="1700" spc="0" dirty="0" smtClean="0">
                <a:solidFill>
                  <a:srgbClr val="FFFFFF"/>
                </a:solidFill>
                <a:latin typeface="Arial"/>
                <a:cs typeface="Arial"/>
              </a:rPr>
              <a:t>M</a:t>
            </a:r>
            <a:r>
              <a:rPr sz="1700" spc="-20" dirty="0" smtClean="0">
                <a:solidFill>
                  <a:srgbClr val="FFFFFF"/>
                </a:solidFill>
                <a:latin typeface="Arial"/>
                <a:cs typeface="Arial"/>
              </a:rPr>
              <a:t> </a:t>
            </a:r>
            <a:r>
              <a:rPr sz="1700" spc="-5" dirty="0" smtClean="0">
                <a:solidFill>
                  <a:srgbClr val="FFFFFF"/>
                </a:solidFill>
                <a:latin typeface="Arial"/>
                <a:cs typeface="Arial"/>
              </a:rPr>
              <a:t>(</a:t>
            </a:r>
            <a:r>
              <a:rPr sz="1700" spc="5" dirty="0" smtClean="0">
                <a:solidFill>
                  <a:srgbClr val="FFFFFF"/>
                </a:solidFill>
                <a:latin typeface="Arial"/>
                <a:cs typeface="Arial"/>
              </a:rPr>
              <a:t>N</a:t>
            </a:r>
            <a:r>
              <a:rPr sz="1700" spc="0" dirty="0" smtClean="0">
                <a:solidFill>
                  <a:srgbClr val="FFFFFF"/>
                </a:solidFill>
                <a:latin typeface="Arial"/>
                <a:cs typeface="Arial"/>
              </a:rPr>
              <a:t>a</a:t>
            </a:r>
            <a:r>
              <a:rPr sz="1700" spc="-10" dirty="0" smtClean="0">
                <a:solidFill>
                  <a:srgbClr val="FFFFFF"/>
                </a:solidFill>
                <a:latin typeface="Arial"/>
                <a:cs typeface="Arial"/>
              </a:rPr>
              <a:t>t</a:t>
            </a:r>
            <a:r>
              <a:rPr sz="1700" spc="5" dirty="0" smtClean="0">
                <a:solidFill>
                  <a:srgbClr val="FFFFFF"/>
                </a:solidFill>
                <a:latin typeface="Arial"/>
                <a:cs typeface="Arial"/>
              </a:rPr>
              <a:t>i</a:t>
            </a:r>
            <a:r>
              <a:rPr sz="1700" spc="0" dirty="0" smtClean="0">
                <a:solidFill>
                  <a:srgbClr val="FFFFFF"/>
                </a:solidFill>
                <a:latin typeface="Arial"/>
                <a:cs typeface="Arial"/>
              </a:rPr>
              <a:t>onal</a:t>
            </a:r>
            <a:r>
              <a:rPr sz="1700" spc="-15" dirty="0" smtClean="0">
                <a:solidFill>
                  <a:srgbClr val="FFFFFF"/>
                </a:solidFill>
                <a:latin typeface="Arial"/>
                <a:cs typeface="Arial"/>
              </a:rPr>
              <a:t> </a:t>
            </a:r>
            <a:r>
              <a:rPr sz="1700" spc="0" dirty="0" smtClean="0">
                <a:solidFill>
                  <a:srgbClr val="FFFFFF"/>
                </a:solidFill>
                <a:latin typeface="Arial"/>
                <a:cs typeface="Arial"/>
              </a:rPr>
              <a:t>Assay</a:t>
            </a:r>
            <a:r>
              <a:rPr sz="1700" spc="-5" dirty="0" smtClean="0">
                <a:solidFill>
                  <a:srgbClr val="FFFFFF"/>
                </a:solidFill>
                <a:latin typeface="Arial"/>
                <a:cs typeface="Arial"/>
              </a:rPr>
              <a:t> </a:t>
            </a:r>
            <a:r>
              <a:rPr sz="1700" spc="-10" dirty="0" smtClean="0">
                <a:solidFill>
                  <a:srgbClr val="FFFFFF"/>
                </a:solidFill>
                <a:latin typeface="Arial"/>
                <a:cs typeface="Arial"/>
              </a:rPr>
              <a:t>Off</a:t>
            </a:r>
            <a:r>
              <a:rPr sz="1700" spc="5" dirty="0" smtClean="0">
                <a:solidFill>
                  <a:srgbClr val="FFFFFF"/>
                </a:solidFill>
                <a:latin typeface="Arial"/>
                <a:cs typeface="Arial"/>
              </a:rPr>
              <a:t>i</a:t>
            </a:r>
            <a:r>
              <a:rPr sz="1700" spc="0" dirty="0" smtClean="0">
                <a:solidFill>
                  <a:srgbClr val="FFFFFF"/>
                </a:solidFill>
                <a:latin typeface="Arial"/>
                <a:cs typeface="Arial"/>
              </a:rPr>
              <a:t>ce)</a:t>
            </a:r>
            <a:r>
              <a:rPr sz="1700" spc="15" dirty="0" smtClean="0">
                <a:solidFill>
                  <a:srgbClr val="FFFFFF"/>
                </a:solidFill>
                <a:latin typeface="Arial"/>
                <a:cs typeface="Arial"/>
              </a:rPr>
              <a:t> </a:t>
            </a:r>
            <a:r>
              <a:rPr sz="1700" spc="-10" dirty="0" smtClean="0">
                <a:solidFill>
                  <a:srgbClr val="FFFFFF"/>
                </a:solidFill>
                <a:latin typeface="Arial"/>
                <a:cs typeface="Arial"/>
              </a:rPr>
              <a:t>t</a:t>
            </a:r>
            <a:r>
              <a:rPr sz="1700" spc="0" dirty="0" smtClean="0">
                <a:solidFill>
                  <a:srgbClr val="FFFFFF"/>
                </a:solidFill>
                <a:latin typeface="Arial"/>
                <a:cs typeface="Arial"/>
              </a:rPr>
              <a:t>o</a:t>
            </a:r>
            <a:r>
              <a:rPr sz="1700" spc="5" dirty="0" smtClean="0">
                <a:solidFill>
                  <a:srgbClr val="FFFFFF"/>
                </a:solidFill>
                <a:latin typeface="Arial"/>
                <a:cs typeface="Arial"/>
              </a:rPr>
              <a:t> </a:t>
            </a:r>
            <a:r>
              <a:rPr sz="1700" spc="0" dirty="0" smtClean="0">
                <a:solidFill>
                  <a:srgbClr val="FFFFFF"/>
                </a:solidFill>
                <a:latin typeface="Arial"/>
                <a:cs typeface="Arial"/>
              </a:rPr>
              <a:t>get assay</a:t>
            </a:r>
            <a:r>
              <a:rPr sz="1700" spc="5" dirty="0" smtClean="0">
                <a:solidFill>
                  <a:srgbClr val="FFFFFF"/>
                </a:solidFill>
                <a:latin typeface="Arial"/>
                <a:cs typeface="Arial"/>
              </a:rPr>
              <a:t> </a:t>
            </a:r>
            <a:r>
              <a:rPr sz="1700" spc="-5" dirty="0" smtClean="0">
                <a:solidFill>
                  <a:srgbClr val="FFFFFF"/>
                </a:solidFill>
                <a:latin typeface="Arial"/>
                <a:cs typeface="Arial"/>
              </a:rPr>
              <a:t>r</a:t>
            </a:r>
            <a:r>
              <a:rPr sz="1700" spc="0" dirty="0" smtClean="0">
                <a:solidFill>
                  <a:srgbClr val="FFFFFF"/>
                </a:solidFill>
                <a:latin typeface="Arial"/>
                <a:cs typeface="Arial"/>
              </a:rPr>
              <a:t>epo</a:t>
            </a:r>
            <a:r>
              <a:rPr sz="1700" spc="-5" dirty="0" smtClean="0">
                <a:solidFill>
                  <a:srgbClr val="FFFFFF"/>
                </a:solidFill>
                <a:latin typeface="Arial"/>
                <a:cs typeface="Arial"/>
              </a:rPr>
              <a:t>r</a:t>
            </a:r>
            <a:r>
              <a:rPr sz="1700" spc="0" dirty="0" smtClean="0">
                <a:solidFill>
                  <a:srgbClr val="FFFFFF"/>
                </a:solidFill>
                <a:latin typeface="Arial"/>
                <a:cs typeface="Arial"/>
              </a:rPr>
              <a:t>t be</a:t>
            </a:r>
            <a:r>
              <a:rPr sz="1700" spc="-10" dirty="0" smtClean="0">
                <a:solidFill>
                  <a:srgbClr val="FFFFFF"/>
                </a:solidFill>
                <a:latin typeface="Arial"/>
                <a:cs typeface="Arial"/>
              </a:rPr>
              <a:t>f</a:t>
            </a:r>
            <a:r>
              <a:rPr sz="1700" spc="0" dirty="0" smtClean="0">
                <a:solidFill>
                  <a:srgbClr val="FFFFFF"/>
                </a:solidFill>
                <a:latin typeface="Arial"/>
                <a:cs typeface="Arial"/>
              </a:rPr>
              <a:t>o</a:t>
            </a:r>
            <a:r>
              <a:rPr sz="1700" spc="-5" dirty="0" smtClean="0">
                <a:solidFill>
                  <a:srgbClr val="FFFFFF"/>
                </a:solidFill>
                <a:latin typeface="Arial"/>
                <a:cs typeface="Arial"/>
              </a:rPr>
              <a:t>r</a:t>
            </a:r>
            <a:r>
              <a:rPr sz="1700" spc="0" dirty="0" smtClean="0">
                <a:solidFill>
                  <a:srgbClr val="FFFFFF"/>
                </a:solidFill>
                <a:latin typeface="Arial"/>
                <a:cs typeface="Arial"/>
              </a:rPr>
              <a:t>e Sh</a:t>
            </a:r>
            <a:r>
              <a:rPr sz="1700" spc="5" dirty="0" smtClean="0">
                <a:solidFill>
                  <a:srgbClr val="FFFFFF"/>
                </a:solidFill>
                <a:latin typeface="Arial"/>
                <a:cs typeface="Arial"/>
              </a:rPr>
              <a:t>i</a:t>
            </a:r>
            <a:r>
              <a:rPr sz="1700" spc="0" dirty="0" smtClean="0">
                <a:solidFill>
                  <a:srgbClr val="FFFFFF"/>
                </a:solidFill>
                <a:latin typeface="Arial"/>
                <a:cs typeface="Arial"/>
              </a:rPr>
              <a:t>p</a:t>
            </a:r>
            <a:r>
              <a:rPr sz="1700" spc="-5" dirty="0" smtClean="0">
                <a:solidFill>
                  <a:srgbClr val="FFFFFF"/>
                </a:solidFill>
                <a:latin typeface="Arial"/>
                <a:cs typeface="Arial"/>
              </a:rPr>
              <a:t>m</a:t>
            </a:r>
            <a:r>
              <a:rPr sz="1700" spc="0" dirty="0" smtClean="0">
                <a:solidFill>
                  <a:srgbClr val="FFFFFF"/>
                </a:solidFill>
                <a:latin typeface="Arial"/>
                <a:cs typeface="Arial"/>
              </a:rPr>
              <a:t>en</a:t>
            </a:r>
            <a:r>
              <a:rPr sz="1700" spc="-10" dirty="0" smtClean="0">
                <a:solidFill>
                  <a:srgbClr val="FFFFFF"/>
                </a:solidFill>
                <a:latin typeface="Arial"/>
                <a:cs typeface="Arial"/>
              </a:rPr>
              <a:t>t</a:t>
            </a:r>
            <a:r>
              <a:rPr sz="1700" spc="0" dirty="0" smtClean="0">
                <a:solidFill>
                  <a:srgbClr val="FFFFFF"/>
                </a:solidFill>
                <a:latin typeface="Arial"/>
                <a:cs typeface="Arial"/>
              </a:rPr>
              <a:t>, a</a:t>
            </a:r>
            <a:r>
              <a:rPr sz="1700" spc="-10" dirty="0" smtClean="0">
                <a:solidFill>
                  <a:srgbClr val="FFFFFF"/>
                </a:solidFill>
                <a:latin typeface="Arial"/>
                <a:cs typeface="Arial"/>
              </a:rPr>
              <a:t>ft</a:t>
            </a:r>
            <a:r>
              <a:rPr sz="1700" spc="0" dirty="0" smtClean="0">
                <a:solidFill>
                  <a:srgbClr val="FFFFFF"/>
                </a:solidFill>
                <a:latin typeface="Arial"/>
                <a:cs typeface="Arial"/>
              </a:rPr>
              <a:t>er</a:t>
            </a:r>
            <a:r>
              <a:rPr sz="1700" spc="15" dirty="0" smtClean="0">
                <a:solidFill>
                  <a:srgbClr val="FFFFFF"/>
                </a:solidFill>
                <a:latin typeface="Arial"/>
                <a:cs typeface="Arial"/>
              </a:rPr>
              <a:t> </a:t>
            </a:r>
            <a:r>
              <a:rPr sz="1700" spc="0" dirty="0" smtClean="0">
                <a:solidFill>
                  <a:srgbClr val="FFFFFF"/>
                </a:solidFill>
                <a:latin typeface="Arial"/>
                <a:cs typeface="Arial"/>
              </a:rPr>
              <a:t>assay</a:t>
            </a:r>
            <a:r>
              <a:rPr sz="1700" spc="5" dirty="0" smtClean="0">
                <a:solidFill>
                  <a:srgbClr val="FFFFFF"/>
                </a:solidFill>
                <a:latin typeface="Arial"/>
                <a:cs typeface="Arial"/>
              </a:rPr>
              <a:t> </a:t>
            </a:r>
            <a:r>
              <a:rPr sz="1700" spc="0" dirty="0" smtClean="0">
                <a:solidFill>
                  <a:srgbClr val="FFFFFF"/>
                </a:solidFill>
                <a:latin typeface="Arial"/>
                <a:cs typeface="Arial"/>
              </a:rPr>
              <a:t>bu</a:t>
            </a:r>
            <a:r>
              <a:rPr sz="1700" spc="-25" dirty="0" smtClean="0">
                <a:solidFill>
                  <a:srgbClr val="FFFFFF"/>
                </a:solidFill>
                <a:latin typeface="Arial"/>
                <a:cs typeface="Arial"/>
              </a:rPr>
              <a:t>y</a:t>
            </a:r>
            <a:r>
              <a:rPr sz="1700" spc="0" dirty="0" smtClean="0">
                <a:solidFill>
                  <a:srgbClr val="FFFFFF"/>
                </a:solidFill>
                <a:latin typeface="Arial"/>
                <a:cs typeface="Arial"/>
              </a:rPr>
              <a:t>er</a:t>
            </a:r>
            <a:r>
              <a:rPr sz="1700" spc="15" dirty="0" smtClean="0">
                <a:solidFill>
                  <a:srgbClr val="FFFFFF"/>
                </a:solidFill>
                <a:latin typeface="Arial"/>
                <a:cs typeface="Arial"/>
              </a:rPr>
              <a:t> </a:t>
            </a:r>
            <a:r>
              <a:rPr sz="1700" spc="0" dirty="0" smtClean="0">
                <a:solidFill>
                  <a:srgbClr val="FFFFFF"/>
                </a:solidFill>
                <a:latin typeface="Arial"/>
                <a:cs typeface="Arial"/>
              </a:rPr>
              <a:t>has</a:t>
            </a:r>
            <a:r>
              <a:rPr sz="1700" spc="5" dirty="0" smtClean="0">
                <a:solidFill>
                  <a:srgbClr val="FFFFFF"/>
                </a:solidFill>
                <a:latin typeface="Arial"/>
                <a:cs typeface="Arial"/>
              </a:rPr>
              <a:t> </a:t>
            </a:r>
            <a:r>
              <a:rPr sz="1700" spc="-10" dirty="0" smtClean="0">
                <a:solidFill>
                  <a:srgbClr val="FFFFFF"/>
                </a:solidFill>
                <a:latin typeface="Arial"/>
                <a:cs typeface="Arial"/>
              </a:rPr>
              <a:t>t</a:t>
            </a:r>
            <a:r>
              <a:rPr sz="1700" spc="-20" dirty="0" smtClean="0">
                <a:solidFill>
                  <a:srgbClr val="FFFFFF"/>
                </a:solidFill>
                <a:latin typeface="Arial"/>
                <a:cs typeface="Arial"/>
              </a:rPr>
              <a:t>w</a:t>
            </a:r>
            <a:r>
              <a:rPr sz="1700" spc="0" dirty="0" smtClean="0">
                <a:solidFill>
                  <a:srgbClr val="FFFFFF"/>
                </a:solidFill>
                <a:latin typeface="Arial"/>
                <a:cs typeface="Arial"/>
              </a:rPr>
              <a:t>o</a:t>
            </a:r>
            <a:r>
              <a:rPr sz="1700" spc="30" dirty="0" smtClean="0">
                <a:solidFill>
                  <a:srgbClr val="FFFFFF"/>
                </a:solidFill>
                <a:latin typeface="Arial"/>
                <a:cs typeface="Arial"/>
              </a:rPr>
              <a:t> </a:t>
            </a:r>
            <a:r>
              <a:rPr sz="1700" spc="0" dirty="0" smtClean="0">
                <a:solidFill>
                  <a:srgbClr val="FFFFFF"/>
                </a:solidFill>
                <a:latin typeface="Arial"/>
                <a:cs typeface="Arial"/>
              </a:rPr>
              <a:t>pa</a:t>
            </a:r>
            <a:r>
              <a:rPr sz="1700" spc="-25" dirty="0" smtClean="0">
                <a:solidFill>
                  <a:srgbClr val="FFFFFF"/>
                </a:solidFill>
                <a:latin typeface="Arial"/>
                <a:cs typeface="Arial"/>
              </a:rPr>
              <a:t>y</a:t>
            </a:r>
            <a:r>
              <a:rPr sz="1700" spc="-5" dirty="0" smtClean="0">
                <a:solidFill>
                  <a:srgbClr val="FFFFFF"/>
                </a:solidFill>
                <a:latin typeface="Arial"/>
                <a:cs typeface="Arial"/>
              </a:rPr>
              <a:t>m</a:t>
            </a:r>
            <a:r>
              <a:rPr sz="1700" spc="0" dirty="0" smtClean="0">
                <a:solidFill>
                  <a:srgbClr val="FFFFFF"/>
                </a:solidFill>
                <a:latin typeface="Arial"/>
                <a:cs typeface="Arial"/>
              </a:rPr>
              <a:t>en</a:t>
            </a:r>
            <a:r>
              <a:rPr sz="1700" spc="-10" dirty="0" smtClean="0">
                <a:solidFill>
                  <a:srgbClr val="FFFFFF"/>
                </a:solidFill>
                <a:latin typeface="Arial"/>
                <a:cs typeface="Arial"/>
              </a:rPr>
              <a:t>t</a:t>
            </a:r>
            <a:r>
              <a:rPr sz="1700" spc="0" dirty="0" smtClean="0">
                <a:solidFill>
                  <a:srgbClr val="FFFFFF"/>
                </a:solidFill>
                <a:latin typeface="Arial"/>
                <a:cs typeface="Arial"/>
              </a:rPr>
              <a:t>s</a:t>
            </a:r>
            <a:r>
              <a:rPr sz="1700" spc="30" dirty="0" smtClean="0">
                <a:solidFill>
                  <a:srgbClr val="FFFFFF"/>
                </a:solidFill>
                <a:latin typeface="Arial"/>
                <a:cs typeface="Arial"/>
              </a:rPr>
              <a:t> </a:t>
            </a:r>
            <a:r>
              <a:rPr sz="1700" spc="-5" dirty="0" smtClean="0">
                <a:solidFill>
                  <a:srgbClr val="FFFFFF"/>
                </a:solidFill>
                <a:latin typeface="Arial"/>
                <a:cs typeface="Arial"/>
              </a:rPr>
              <a:t>m</a:t>
            </a:r>
            <a:r>
              <a:rPr sz="1700" spc="0" dirty="0" smtClean="0">
                <a:solidFill>
                  <a:srgbClr val="FFFFFF"/>
                </a:solidFill>
                <a:latin typeface="Arial"/>
                <a:cs typeface="Arial"/>
              </a:rPr>
              <a:t>e</a:t>
            </a:r>
            <a:r>
              <a:rPr sz="1700" spc="-10" dirty="0" smtClean="0">
                <a:solidFill>
                  <a:srgbClr val="FFFFFF"/>
                </a:solidFill>
                <a:latin typeface="Arial"/>
                <a:cs typeface="Arial"/>
              </a:rPr>
              <a:t>t</a:t>
            </a:r>
            <a:r>
              <a:rPr sz="1700" spc="0" dirty="0" smtClean="0">
                <a:solidFill>
                  <a:srgbClr val="FFFFFF"/>
                </a:solidFill>
                <a:latin typeface="Arial"/>
                <a:cs typeface="Arial"/>
              </a:rPr>
              <a:t>hods.</a:t>
            </a:r>
            <a:endParaRPr sz="1700">
              <a:latin typeface="Arial"/>
              <a:cs typeface="Arial"/>
            </a:endParaRPr>
          </a:p>
          <a:p>
            <a:pPr marL="927100" marR="12700" lvl="1" indent="-513715">
              <a:lnSpc>
                <a:spcPct val="100000"/>
              </a:lnSpc>
              <a:spcBef>
                <a:spcPts val="405"/>
              </a:spcBef>
              <a:buClr>
                <a:srgbClr val="FFFFFF"/>
              </a:buClr>
              <a:buFont typeface="Arial"/>
              <a:buAutoNum type="arabicPeriod"/>
              <a:tabLst>
                <a:tab pos="926465" algn="l"/>
              </a:tabLst>
            </a:pPr>
            <a:r>
              <a:rPr sz="1700" dirty="0" smtClean="0">
                <a:solidFill>
                  <a:srgbClr val="FFFFFF"/>
                </a:solidFill>
                <a:latin typeface="Arial"/>
                <a:cs typeface="Arial"/>
              </a:rPr>
              <a:t>E</a:t>
            </a:r>
            <a:r>
              <a:rPr sz="1700" spc="5" dirty="0" smtClean="0">
                <a:solidFill>
                  <a:srgbClr val="FFFFFF"/>
                </a:solidFill>
                <a:latin typeface="Arial"/>
                <a:cs typeface="Arial"/>
              </a:rPr>
              <a:t>i</a:t>
            </a:r>
            <a:r>
              <a:rPr sz="1700" spc="-10" dirty="0" smtClean="0">
                <a:solidFill>
                  <a:srgbClr val="FFFFFF"/>
                </a:solidFill>
                <a:latin typeface="Arial"/>
                <a:cs typeface="Arial"/>
              </a:rPr>
              <a:t>t</a:t>
            </a:r>
            <a:r>
              <a:rPr sz="1700" spc="0" dirty="0" smtClean="0">
                <a:solidFill>
                  <a:srgbClr val="FFFFFF"/>
                </a:solidFill>
                <a:latin typeface="Arial"/>
                <a:cs typeface="Arial"/>
              </a:rPr>
              <a:t>her</a:t>
            </a:r>
            <a:r>
              <a:rPr sz="1700" spc="-10" dirty="0" smtClean="0">
                <a:solidFill>
                  <a:srgbClr val="FFFFFF"/>
                </a:solidFill>
                <a:latin typeface="Arial"/>
                <a:cs typeface="Arial"/>
              </a:rPr>
              <a:t> G</a:t>
            </a:r>
            <a:r>
              <a:rPr sz="1700" spc="0" dirty="0" smtClean="0">
                <a:solidFill>
                  <a:srgbClr val="FFFFFF"/>
                </a:solidFill>
                <a:latin typeface="Arial"/>
                <a:cs typeface="Arial"/>
              </a:rPr>
              <a:t>o</a:t>
            </a:r>
            <a:r>
              <a:rPr sz="1700" spc="5" dirty="0" smtClean="0">
                <a:solidFill>
                  <a:srgbClr val="FFFFFF"/>
                </a:solidFill>
                <a:latin typeface="Arial"/>
                <a:cs typeface="Arial"/>
              </a:rPr>
              <a:t>l</a:t>
            </a:r>
            <a:r>
              <a:rPr sz="1700" spc="0" dirty="0" smtClean="0">
                <a:solidFill>
                  <a:srgbClr val="FFFFFF"/>
                </a:solidFill>
                <a:latin typeface="Arial"/>
                <a:cs typeface="Arial"/>
              </a:rPr>
              <a:t>d</a:t>
            </a:r>
            <a:r>
              <a:rPr sz="1700" spc="5" dirty="0" smtClean="0">
                <a:solidFill>
                  <a:srgbClr val="FFFFFF"/>
                </a:solidFill>
                <a:latin typeface="Arial"/>
                <a:cs typeface="Arial"/>
              </a:rPr>
              <a:t> i</a:t>
            </a:r>
            <a:r>
              <a:rPr sz="1700" spc="0" dirty="0" smtClean="0">
                <a:solidFill>
                  <a:srgbClr val="FFFFFF"/>
                </a:solidFill>
                <a:latin typeface="Arial"/>
                <a:cs typeface="Arial"/>
              </a:rPr>
              <a:t>s</a:t>
            </a:r>
            <a:r>
              <a:rPr sz="1700" spc="-5" dirty="0" smtClean="0">
                <a:solidFill>
                  <a:srgbClr val="FFFFFF"/>
                </a:solidFill>
                <a:latin typeface="Arial"/>
                <a:cs typeface="Arial"/>
              </a:rPr>
              <a:t> </a:t>
            </a:r>
            <a:r>
              <a:rPr sz="1700" spc="-10" dirty="0" smtClean="0">
                <a:solidFill>
                  <a:srgbClr val="FFFFFF"/>
                </a:solidFill>
                <a:latin typeface="Arial"/>
                <a:cs typeface="Arial"/>
              </a:rPr>
              <a:t>t</a:t>
            </a:r>
            <a:r>
              <a:rPr sz="1700" spc="-5" dirty="0" smtClean="0">
                <a:solidFill>
                  <a:srgbClr val="FFFFFF"/>
                </a:solidFill>
                <a:latin typeface="Arial"/>
                <a:cs typeface="Arial"/>
              </a:rPr>
              <a:t>r</a:t>
            </a:r>
            <a:r>
              <a:rPr sz="1700" spc="0" dirty="0" smtClean="0">
                <a:solidFill>
                  <a:srgbClr val="FFFFFF"/>
                </a:solidFill>
                <a:latin typeface="Arial"/>
                <a:cs typeface="Arial"/>
              </a:rPr>
              <a:t>ans</a:t>
            </a:r>
            <a:r>
              <a:rPr sz="1700" spc="-10" dirty="0" smtClean="0">
                <a:solidFill>
                  <a:srgbClr val="FFFFFF"/>
                </a:solidFill>
                <a:latin typeface="Arial"/>
                <a:cs typeface="Arial"/>
              </a:rPr>
              <a:t>f</a:t>
            </a:r>
            <a:r>
              <a:rPr sz="1700" spc="0" dirty="0" smtClean="0">
                <a:solidFill>
                  <a:srgbClr val="FFFFFF"/>
                </a:solidFill>
                <a:latin typeface="Arial"/>
                <a:cs typeface="Arial"/>
              </a:rPr>
              <a:t>e</a:t>
            </a:r>
            <a:r>
              <a:rPr sz="1700" spc="-5" dirty="0" smtClean="0">
                <a:solidFill>
                  <a:srgbClr val="FFFFFF"/>
                </a:solidFill>
                <a:latin typeface="Arial"/>
                <a:cs typeface="Arial"/>
              </a:rPr>
              <a:t>rr</a:t>
            </a:r>
            <a:r>
              <a:rPr sz="1700" spc="0" dirty="0" smtClean="0">
                <a:solidFill>
                  <a:srgbClr val="FFFFFF"/>
                </a:solidFill>
                <a:latin typeface="Arial"/>
                <a:cs typeface="Arial"/>
              </a:rPr>
              <a:t>ed</a:t>
            </a:r>
            <a:r>
              <a:rPr sz="1700" spc="15" dirty="0" smtClean="0">
                <a:solidFill>
                  <a:srgbClr val="FFFFFF"/>
                </a:solidFill>
                <a:latin typeface="Arial"/>
                <a:cs typeface="Arial"/>
              </a:rPr>
              <a:t> </a:t>
            </a:r>
            <a:r>
              <a:rPr sz="1700" spc="-10" dirty="0" smtClean="0">
                <a:solidFill>
                  <a:srgbClr val="FFFFFF"/>
                </a:solidFill>
                <a:latin typeface="Arial"/>
                <a:cs typeface="Arial"/>
              </a:rPr>
              <a:t>t</a:t>
            </a:r>
            <a:r>
              <a:rPr sz="1700" spc="0" dirty="0" smtClean="0">
                <a:solidFill>
                  <a:srgbClr val="FFFFFF"/>
                </a:solidFill>
                <a:latin typeface="Arial"/>
                <a:cs typeface="Arial"/>
              </a:rPr>
              <a:t>o</a:t>
            </a:r>
            <a:r>
              <a:rPr sz="1700" spc="5" dirty="0" smtClean="0">
                <a:solidFill>
                  <a:srgbClr val="FFFFFF"/>
                </a:solidFill>
                <a:latin typeface="Arial"/>
                <a:cs typeface="Arial"/>
              </a:rPr>
              <a:t> </a:t>
            </a:r>
            <a:r>
              <a:rPr sz="1700" spc="-10" dirty="0" smtClean="0">
                <a:solidFill>
                  <a:srgbClr val="FFFFFF"/>
                </a:solidFill>
                <a:latin typeface="Arial"/>
                <a:cs typeface="Arial"/>
              </a:rPr>
              <a:t>G</a:t>
            </a:r>
            <a:r>
              <a:rPr sz="1700" spc="0" dirty="0" smtClean="0">
                <a:solidFill>
                  <a:srgbClr val="FFFFFF"/>
                </a:solidFill>
                <a:latin typeface="Arial"/>
                <a:cs typeface="Arial"/>
              </a:rPr>
              <a:t>ove</a:t>
            </a:r>
            <a:r>
              <a:rPr sz="1700" spc="-5" dirty="0" smtClean="0">
                <a:solidFill>
                  <a:srgbClr val="FFFFFF"/>
                </a:solidFill>
                <a:latin typeface="Arial"/>
                <a:cs typeface="Arial"/>
              </a:rPr>
              <a:t>r</a:t>
            </a:r>
            <a:r>
              <a:rPr sz="1700" spc="0" dirty="0" smtClean="0">
                <a:solidFill>
                  <a:srgbClr val="FFFFFF"/>
                </a:solidFill>
                <a:latin typeface="Arial"/>
                <a:cs typeface="Arial"/>
              </a:rPr>
              <a:t>n</a:t>
            </a:r>
            <a:r>
              <a:rPr sz="1700" spc="-5" dirty="0" smtClean="0">
                <a:solidFill>
                  <a:srgbClr val="FFFFFF"/>
                </a:solidFill>
                <a:latin typeface="Arial"/>
                <a:cs typeface="Arial"/>
              </a:rPr>
              <a:t>m</a:t>
            </a:r>
            <a:r>
              <a:rPr sz="1700" spc="0" dirty="0" smtClean="0">
                <a:solidFill>
                  <a:srgbClr val="FFFFFF"/>
                </a:solidFill>
                <a:latin typeface="Arial"/>
                <a:cs typeface="Arial"/>
              </a:rPr>
              <a:t>ent</a:t>
            </a:r>
            <a:r>
              <a:rPr sz="1700" spc="10" dirty="0" smtClean="0">
                <a:solidFill>
                  <a:srgbClr val="FFFFFF"/>
                </a:solidFill>
                <a:latin typeface="Arial"/>
                <a:cs typeface="Arial"/>
              </a:rPr>
              <a:t> </a:t>
            </a:r>
            <a:r>
              <a:rPr sz="1700" spc="0" dirty="0" smtClean="0">
                <a:solidFill>
                  <a:srgbClr val="FFFFFF"/>
                </a:solidFill>
                <a:latin typeface="Arial"/>
                <a:cs typeface="Arial"/>
              </a:rPr>
              <a:t>App</a:t>
            </a:r>
            <a:r>
              <a:rPr sz="1700" spc="-5" dirty="0" smtClean="0">
                <a:solidFill>
                  <a:srgbClr val="FFFFFF"/>
                </a:solidFill>
                <a:latin typeface="Arial"/>
                <a:cs typeface="Arial"/>
              </a:rPr>
              <a:t>r</a:t>
            </a:r>
            <a:r>
              <a:rPr sz="1700" spc="0" dirty="0" smtClean="0">
                <a:solidFill>
                  <a:srgbClr val="FFFFFF"/>
                </a:solidFill>
                <a:latin typeface="Arial"/>
                <a:cs typeface="Arial"/>
              </a:rPr>
              <a:t>oved</a:t>
            </a:r>
            <a:r>
              <a:rPr sz="1700" spc="5" dirty="0" smtClean="0">
                <a:solidFill>
                  <a:srgbClr val="FFFFFF"/>
                </a:solidFill>
                <a:latin typeface="Arial"/>
                <a:cs typeface="Arial"/>
              </a:rPr>
              <a:t> </a:t>
            </a:r>
            <a:r>
              <a:rPr sz="1700" spc="10" dirty="0" smtClean="0">
                <a:solidFill>
                  <a:srgbClr val="FFFFFF"/>
                </a:solidFill>
                <a:latin typeface="Arial"/>
                <a:cs typeface="Arial"/>
              </a:rPr>
              <a:t>T</a:t>
            </a:r>
            <a:r>
              <a:rPr sz="1700" spc="-5" dirty="0" smtClean="0">
                <a:solidFill>
                  <a:srgbClr val="FFFFFF"/>
                </a:solidFill>
                <a:latin typeface="Arial"/>
                <a:cs typeface="Arial"/>
              </a:rPr>
              <a:t>r</a:t>
            </a:r>
            <a:r>
              <a:rPr sz="1700" spc="0" dirty="0" smtClean="0">
                <a:solidFill>
                  <a:srgbClr val="FFFFFF"/>
                </a:solidFill>
                <a:latin typeface="Arial"/>
                <a:cs typeface="Arial"/>
              </a:rPr>
              <a:t>ans</a:t>
            </a:r>
            <a:r>
              <a:rPr sz="1700" spc="5" dirty="0" smtClean="0">
                <a:solidFill>
                  <a:srgbClr val="FFFFFF"/>
                </a:solidFill>
                <a:latin typeface="Arial"/>
                <a:cs typeface="Arial"/>
              </a:rPr>
              <a:t>i</a:t>
            </a:r>
            <a:r>
              <a:rPr sz="1700" spc="0" dirty="0" smtClean="0">
                <a:solidFill>
                  <a:srgbClr val="FFFFFF"/>
                </a:solidFill>
                <a:latin typeface="Arial"/>
                <a:cs typeface="Arial"/>
              </a:rPr>
              <a:t>t</a:t>
            </a:r>
            <a:r>
              <a:rPr sz="1700" spc="-25" dirty="0" smtClean="0">
                <a:solidFill>
                  <a:srgbClr val="FFFFFF"/>
                </a:solidFill>
                <a:latin typeface="Arial"/>
                <a:cs typeface="Arial"/>
              </a:rPr>
              <a:t> </a:t>
            </a:r>
            <a:r>
              <a:rPr sz="1700" spc="5" dirty="0" smtClean="0">
                <a:solidFill>
                  <a:srgbClr val="FFFFFF"/>
                </a:solidFill>
                <a:latin typeface="Arial"/>
                <a:cs typeface="Arial"/>
              </a:rPr>
              <a:t>C</a:t>
            </a:r>
            <a:r>
              <a:rPr sz="1700" spc="0" dirty="0" smtClean="0">
                <a:solidFill>
                  <a:srgbClr val="FFFFFF"/>
                </a:solidFill>
                <a:latin typeface="Arial"/>
                <a:cs typeface="Arial"/>
              </a:rPr>
              <a:t>o</a:t>
            </a:r>
            <a:r>
              <a:rPr sz="1700" spc="-5" dirty="0" smtClean="0">
                <a:solidFill>
                  <a:srgbClr val="FFFFFF"/>
                </a:solidFill>
                <a:latin typeface="Arial"/>
                <a:cs typeface="Arial"/>
              </a:rPr>
              <a:t>m</a:t>
            </a:r>
            <a:r>
              <a:rPr sz="1700" spc="0" dirty="0" smtClean="0">
                <a:solidFill>
                  <a:srgbClr val="FFFFFF"/>
                </a:solidFill>
                <a:latin typeface="Arial"/>
                <a:cs typeface="Arial"/>
              </a:rPr>
              <a:t>pany</a:t>
            </a:r>
            <a:r>
              <a:rPr sz="1700" spc="-5" dirty="0" smtClean="0">
                <a:solidFill>
                  <a:srgbClr val="FFFFFF"/>
                </a:solidFill>
                <a:latin typeface="Arial"/>
                <a:cs typeface="Arial"/>
              </a:rPr>
              <a:t> </a:t>
            </a:r>
            <a:r>
              <a:rPr sz="1700" spc="-20" dirty="0" smtClean="0">
                <a:solidFill>
                  <a:srgbClr val="FFFFFF"/>
                </a:solidFill>
                <a:latin typeface="Arial"/>
                <a:cs typeface="Arial"/>
              </a:rPr>
              <a:t>w</a:t>
            </a:r>
            <a:r>
              <a:rPr sz="1700" spc="5" dirty="0" smtClean="0">
                <a:solidFill>
                  <a:srgbClr val="FFFFFF"/>
                </a:solidFill>
                <a:latin typeface="Arial"/>
                <a:cs typeface="Arial"/>
              </a:rPr>
              <a:t>i</a:t>
            </a:r>
            <a:r>
              <a:rPr sz="1700" spc="-10" dirty="0" smtClean="0">
                <a:solidFill>
                  <a:srgbClr val="FFFFFF"/>
                </a:solidFill>
                <a:latin typeface="Arial"/>
                <a:cs typeface="Arial"/>
              </a:rPr>
              <a:t>t</a:t>
            </a:r>
            <a:r>
              <a:rPr sz="1700" spc="0" dirty="0" smtClean="0">
                <a:solidFill>
                  <a:srgbClr val="FFFFFF"/>
                </a:solidFill>
                <a:latin typeface="Arial"/>
                <a:cs typeface="Arial"/>
              </a:rPr>
              <a:t>h pa</a:t>
            </a:r>
            <a:r>
              <a:rPr sz="1700" spc="-25" dirty="0" smtClean="0">
                <a:solidFill>
                  <a:srgbClr val="FFFFFF"/>
                </a:solidFill>
                <a:latin typeface="Arial"/>
                <a:cs typeface="Arial"/>
              </a:rPr>
              <a:t>y</a:t>
            </a:r>
            <a:r>
              <a:rPr sz="1700" spc="-5" dirty="0" smtClean="0">
                <a:solidFill>
                  <a:srgbClr val="FFFFFF"/>
                </a:solidFill>
                <a:latin typeface="Arial"/>
                <a:cs typeface="Arial"/>
              </a:rPr>
              <a:t>m</a:t>
            </a:r>
            <a:r>
              <a:rPr sz="1700" spc="0" dirty="0" smtClean="0">
                <a:solidFill>
                  <a:srgbClr val="FFFFFF"/>
                </a:solidFill>
                <a:latin typeface="Arial"/>
                <a:cs typeface="Arial"/>
              </a:rPr>
              <a:t>ent</a:t>
            </a:r>
            <a:r>
              <a:rPr sz="1700" spc="25" dirty="0" smtClean="0">
                <a:solidFill>
                  <a:srgbClr val="FFFFFF"/>
                </a:solidFill>
                <a:latin typeface="Arial"/>
                <a:cs typeface="Arial"/>
              </a:rPr>
              <a:t> </a:t>
            </a:r>
            <a:r>
              <a:rPr sz="1700" spc="-5" dirty="0" smtClean="0">
                <a:solidFill>
                  <a:srgbClr val="FFFFFF"/>
                </a:solidFill>
                <a:latin typeface="Arial"/>
                <a:cs typeface="Arial"/>
              </a:rPr>
              <a:t>m</a:t>
            </a:r>
            <a:r>
              <a:rPr sz="1700" spc="0" dirty="0" smtClean="0">
                <a:solidFill>
                  <a:srgbClr val="FFFFFF"/>
                </a:solidFill>
                <a:latin typeface="Arial"/>
                <a:cs typeface="Arial"/>
              </a:rPr>
              <a:t>ade</a:t>
            </a:r>
            <a:r>
              <a:rPr sz="1700" spc="5" dirty="0" smtClean="0">
                <a:solidFill>
                  <a:srgbClr val="FFFFFF"/>
                </a:solidFill>
                <a:latin typeface="Arial"/>
                <a:cs typeface="Arial"/>
              </a:rPr>
              <a:t> i</a:t>
            </a:r>
            <a:r>
              <a:rPr sz="1700" spc="0" dirty="0" smtClean="0">
                <a:solidFill>
                  <a:srgbClr val="FFFFFF"/>
                </a:solidFill>
                <a:latin typeface="Arial"/>
                <a:cs typeface="Arial"/>
              </a:rPr>
              <a:t>n</a:t>
            </a:r>
            <a:r>
              <a:rPr sz="1700" spc="-5" dirty="0" smtClean="0">
                <a:solidFill>
                  <a:srgbClr val="FFFFFF"/>
                </a:solidFill>
                <a:latin typeface="Arial"/>
                <a:cs typeface="Arial"/>
              </a:rPr>
              <a:t> </a:t>
            </a:r>
            <a:r>
              <a:rPr sz="1700" spc="-10" dirty="0" smtClean="0">
                <a:solidFill>
                  <a:srgbClr val="FFFFFF"/>
                </a:solidFill>
                <a:latin typeface="Arial"/>
                <a:cs typeface="Arial"/>
              </a:rPr>
              <a:t>f</a:t>
            </a:r>
            <a:r>
              <a:rPr sz="1700" spc="0" dirty="0" smtClean="0">
                <a:solidFill>
                  <a:srgbClr val="FFFFFF"/>
                </a:solidFill>
                <a:latin typeface="Arial"/>
                <a:cs typeface="Arial"/>
              </a:rPr>
              <a:t>u</a:t>
            </a:r>
            <a:r>
              <a:rPr sz="1700" spc="5" dirty="0" smtClean="0">
                <a:solidFill>
                  <a:srgbClr val="FFFFFF"/>
                </a:solidFill>
                <a:latin typeface="Arial"/>
                <a:cs typeface="Arial"/>
              </a:rPr>
              <a:t>l</a:t>
            </a:r>
            <a:r>
              <a:rPr sz="1700" spc="0" dirty="0" smtClean="0">
                <a:solidFill>
                  <a:srgbClr val="FFFFFF"/>
                </a:solidFill>
                <a:latin typeface="Arial"/>
                <a:cs typeface="Arial"/>
              </a:rPr>
              <a:t>l </a:t>
            </a:r>
            <a:r>
              <a:rPr sz="1700" spc="-10" dirty="0" smtClean="0">
                <a:solidFill>
                  <a:srgbClr val="FFFFFF"/>
                </a:solidFill>
                <a:latin typeface="Arial"/>
                <a:cs typeface="Arial"/>
              </a:rPr>
              <a:t>O</a:t>
            </a:r>
            <a:r>
              <a:rPr sz="1700" spc="0" dirty="0" smtClean="0">
                <a:solidFill>
                  <a:srgbClr val="FFFFFF"/>
                </a:solidFill>
                <a:latin typeface="Arial"/>
                <a:cs typeface="Arial"/>
              </a:rPr>
              <a:t>R</a:t>
            </a:r>
            <a:endParaRPr sz="1700">
              <a:latin typeface="Arial"/>
              <a:cs typeface="Arial"/>
            </a:endParaRPr>
          </a:p>
          <a:p>
            <a:pPr marL="927100" marR="598805" lvl="1" indent="-513715">
              <a:lnSpc>
                <a:spcPct val="100000"/>
              </a:lnSpc>
              <a:spcBef>
                <a:spcPts val="405"/>
              </a:spcBef>
              <a:buClr>
                <a:srgbClr val="FFFFFF"/>
              </a:buClr>
              <a:buFont typeface="Arial"/>
              <a:buAutoNum type="arabicPeriod"/>
              <a:tabLst>
                <a:tab pos="926465" algn="l"/>
              </a:tabLst>
            </a:pPr>
            <a:r>
              <a:rPr sz="1700" dirty="0" smtClean="0">
                <a:solidFill>
                  <a:srgbClr val="FFFFFF"/>
                </a:solidFill>
                <a:latin typeface="Arial"/>
                <a:cs typeface="Arial"/>
              </a:rPr>
              <a:t>Bu</a:t>
            </a:r>
            <a:r>
              <a:rPr sz="1700" spc="-25" dirty="0" smtClean="0">
                <a:solidFill>
                  <a:srgbClr val="FFFFFF"/>
                </a:solidFill>
                <a:latin typeface="Arial"/>
                <a:cs typeface="Arial"/>
              </a:rPr>
              <a:t>y</a:t>
            </a:r>
            <a:r>
              <a:rPr sz="1700" spc="0" dirty="0" smtClean="0">
                <a:solidFill>
                  <a:srgbClr val="FFFFFF"/>
                </a:solidFill>
                <a:latin typeface="Arial"/>
                <a:cs typeface="Arial"/>
              </a:rPr>
              <a:t>er</a:t>
            </a:r>
            <a:r>
              <a:rPr sz="1700" spc="15" dirty="0" smtClean="0">
                <a:solidFill>
                  <a:srgbClr val="FFFFFF"/>
                </a:solidFill>
                <a:latin typeface="Arial"/>
                <a:cs typeface="Arial"/>
              </a:rPr>
              <a:t> </a:t>
            </a:r>
            <a:r>
              <a:rPr sz="1700" spc="0" dirty="0" smtClean="0">
                <a:solidFill>
                  <a:srgbClr val="FFFFFF"/>
                </a:solidFill>
                <a:latin typeface="Arial"/>
                <a:cs typeface="Arial"/>
              </a:rPr>
              <a:t>pa</a:t>
            </a:r>
            <a:r>
              <a:rPr sz="1700" spc="-25" dirty="0" smtClean="0">
                <a:solidFill>
                  <a:srgbClr val="FFFFFF"/>
                </a:solidFill>
                <a:latin typeface="Arial"/>
                <a:cs typeface="Arial"/>
              </a:rPr>
              <a:t>y</a:t>
            </a:r>
            <a:r>
              <a:rPr sz="1700" spc="0" dirty="0" smtClean="0">
                <a:solidFill>
                  <a:srgbClr val="FFFFFF"/>
                </a:solidFill>
                <a:latin typeface="Arial"/>
                <a:cs typeface="Arial"/>
              </a:rPr>
              <a:t>s</a:t>
            </a:r>
            <a:r>
              <a:rPr sz="1700" spc="30" dirty="0" smtClean="0">
                <a:solidFill>
                  <a:srgbClr val="FFFFFF"/>
                </a:solidFill>
                <a:latin typeface="Arial"/>
                <a:cs typeface="Arial"/>
              </a:rPr>
              <a:t> </a:t>
            </a:r>
            <a:r>
              <a:rPr sz="1700" spc="0" dirty="0" smtClean="0">
                <a:solidFill>
                  <a:srgbClr val="FFFFFF"/>
                </a:solidFill>
                <a:latin typeface="Arial"/>
                <a:cs typeface="Arial"/>
              </a:rPr>
              <a:t>7</a:t>
            </a:r>
            <a:r>
              <a:rPr sz="1700" spc="-5" dirty="0" smtClean="0">
                <a:solidFill>
                  <a:srgbClr val="FFFFFF"/>
                </a:solidFill>
                <a:latin typeface="Arial"/>
                <a:cs typeface="Arial"/>
              </a:rPr>
              <a:t>%-</a:t>
            </a:r>
            <a:r>
              <a:rPr sz="1700" spc="0" dirty="0" smtClean="0">
                <a:solidFill>
                  <a:srgbClr val="FFFFFF"/>
                </a:solidFill>
                <a:latin typeface="Arial"/>
                <a:cs typeface="Arial"/>
              </a:rPr>
              <a:t>8%</a:t>
            </a:r>
            <a:r>
              <a:rPr sz="1700" spc="5" dirty="0" smtClean="0">
                <a:solidFill>
                  <a:srgbClr val="FFFFFF"/>
                </a:solidFill>
                <a:latin typeface="Arial"/>
                <a:cs typeface="Arial"/>
              </a:rPr>
              <a:t> </a:t>
            </a:r>
            <a:r>
              <a:rPr sz="1700" spc="0" dirty="0" smtClean="0">
                <a:solidFill>
                  <a:srgbClr val="FFFFFF"/>
                </a:solidFill>
                <a:latin typeface="Arial"/>
                <a:cs typeface="Arial"/>
              </a:rPr>
              <a:t>of assay</a:t>
            </a:r>
            <a:r>
              <a:rPr sz="1700" spc="5" dirty="0" smtClean="0">
                <a:solidFill>
                  <a:srgbClr val="FFFFFF"/>
                </a:solidFill>
                <a:latin typeface="Arial"/>
                <a:cs typeface="Arial"/>
              </a:rPr>
              <a:t> </a:t>
            </a:r>
            <a:r>
              <a:rPr sz="1700" spc="0" dirty="0" smtClean="0">
                <a:solidFill>
                  <a:srgbClr val="FFFFFF"/>
                </a:solidFill>
                <a:latin typeface="Arial"/>
                <a:cs typeface="Arial"/>
              </a:rPr>
              <a:t>va</a:t>
            </a:r>
            <a:r>
              <a:rPr sz="1700" spc="5" dirty="0" smtClean="0">
                <a:solidFill>
                  <a:srgbClr val="FFFFFF"/>
                </a:solidFill>
                <a:latin typeface="Arial"/>
                <a:cs typeface="Arial"/>
              </a:rPr>
              <a:t>l</a:t>
            </a:r>
            <a:r>
              <a:rPr sz="1700" spc="0" dirty="0" smtClean="0">
                <a:solidFill>
                  <a:srgbClr val="FFFFFF"/>
                </a:solidFill>
                <a:latin typeface="Arial"/>
                <a:cs typeface="Arial"/>
              </a:rPr>
              <a:t>ue</a:t>
            </a:r>
            <a:r>
              <a:rPr sz="1700" spc="-5" dirty="0" smtClean="0">
                <a:solidFill>
                  <a:srgbClr val="FFFFFF"/>
                </a:solidFill>
                <a:latin typeface="Arial"/>
                <a:cs typeface="Arial"/>
              </a:rPr>
              <a:t> </a:t>
            </a:r>
            <a:r>
              <a:rPr sz="1700" spc="0" dirty="0" smtClean="0">
                <a:solidFill>
                  <a:srgbClr val="FFFFFF"/>
                </a:solidFill>
                <a:latin typeface="Arial"/>
                <a:cs typeface="Arial"/>
              </a:rPr>
              <a:t>and</a:t>
            </a:r>
            <a:r>
              <a:rPr sz="1700" spc="5" dirty="0" smtClean="0">
                <a:solidFill>
                  <a:srgbClr val="FFFFFF"/>
                </a:solidFill>
                <a:latin typeface="Arial"/>
                <a:cs typeface="Arial"/>
              </a:rPr>
              <a:t> </a:t>
            </a:r>
            <a:r>
              <a:rPr sz="1700" spc="0" dirty="0" smtClean="0">
                <a:solidFill>
                  <a:srgbClr val="FFFFFF"/>
                </a:solidFill>
                <a:latin typeface="Arial"/>
                <a:cs typeface="Arial"/>
              </a:rPr>
              <a:t>Se</a:t>
            </a:r>
            <a:r>
              <a:rPr sz="1700" spc="5" dirty="0" smtClean="0">
                <a:solidFill>
                  <a:srgbClr val="FFFFFF"/>
                </a:solidFill>
                <a:latin typeface="Arial"/>
                <a:cs typeface="Arial"/>
              </a:rPr>
              <a:t>ll</a:t>
            </a:r>
            <a:r>
              <a:rPr sz="1700" spc="0" dirty="0" smtClean="0">
                <a:solidFill>
                  <a:srgbClr val="FFFFFF"/>
                </a:solidFill>
                <a:latin typeface="Arial"/>
                <a:cs typeface="Arial"/>
              </a:rPr>
              <a:t>e</a:t>
            </a:r>
            <a:r>
              <a:rPr sz="1700" spc="-5" dirty="0" smtClean="0">
                <a:solidFill>
                  <a:srgbClr val="FFFFFF"/>
                </a:solidFill>
                <a:latin typeface="Arial"/>
                <a:cs typeface="Arial"/>
              </a:rPr>
              <a:t>r</a:t>
            </a:r>
            <a:r>
              <a:rPr sz="1700" spc="0" dirty="0" smtClean="0">
                <a:solidFill>
                  <a:srgbClr val="FFFFFF"/>
                </a:solidFill>
                <a:latin typeface="Arial"/>
                <a:cs typeface="Arial"/>
              </a:rPr>
              <a:t>s</a:t>
            </a:r>
            <a:r>
              <a:rPr sz="1700" spc="-20" dirty="0" smtClean="0">
                <a:solidFill>
                  <a:srgbClr val="FFFFFF"/>
                </a:solidFill>
                <a:latin typeface="Arial"/>
                <a:cs typeface="Arial"/>
              </a:rPr>
              <a:t> </a:t>
            </a:r>
            <a:r>
              <a:rPr sz="1700" spc="5" dirty="0" smtClean="0">
                <a:solidFill>
                  <a:srgbClr val="FFFFFF"/>
                </a:solidFill>
                <a:latin typeface="Arial"/>
                <a:cs typeface="Arial"/>
              </a:rPr>
              <a:t>R</a:t>
            </a:r>
            <a:r>
              <a:rPr sz="1700" spc="0" dirty="0" smtClean="0">
                <a:solidFill>
                  <a:srgbClr val="FFFFFF"/>
                </a:solidFill>
                <a:latin typeface="Arial"/>
                <a:cs typeface="Arial"/>
              </a:rPr>
              <a:t>ep</a:t>
            </a:r>
            <a:r>
              <a:rPr sz="1700" spc="-5" dirty="0" smtClean="0">
                <a:solidFill>
                  <a:srgbClr val="FFFFFF"/>
                </a:solidFill>
                <a:latin typeface="Arial"/>
                <a:cs typeface="Arial"/>
              </a:rPr>
              <a:t>r</a:t>
            </a:r>
            <a:r>
              <a:rPr sz="1700" spc="0" dirty="0" smtClean="0">
                <a:solidFill>
                  <a:srgbClr val="FFFFFF"/>
                </a:solidFill>
                <a:latin typeface="Arial"/>
                <a:cs typeface="Arial"/>
              </a:rPr>
              <a:t>esen</a:t>
            </a:r>
            <a:r>
              <a:rPr sz="1700" spc="-10" dirty="0" smtClean="0">
                <a:solidFill>
                  <a:srgbClr val="FFFFFF"/>
                </a:solidFill>
                <a:latin typeface="Arial"/>
                <a:cs typeface="Arial"/>
              </a:rPr>
              <a:t>t</a:t>
            </a:r>
            <a:r>
              <a:rPr sz="1700" spc="0" dirty="0" smtClean="0">
                <a:solidFill>
                  <a:srgbClr val="FFFFFF"/>
                </a:solidFill>
                <a:latin typeface="Arial"/>
                <a:cs typeface="Arial"/>
              </a:rPr>
              <a:t>a</a:t>
            </a:r>
            <a:r>
              <a:rPr sz="1700" spc="-10" dirty="0" smtClean="0">
                <a:solidFill>
                  <a:srgbClr val="FFFFFF"/>
                </a:solidFill>
                <a:latin typeface="Arial"/>
                <a:cs typeface="Arial"/>
              </a:rPr>
              <a:t>t</a:t>
            </a:r>
            <a:r>
              <a:rPr sz="1700" spc="5" dirty="0" smtClean="0">
                <a:solidFill>
                  <a:srgbClr val="FFFFFF"/>
                </a:solidFill>
                <a:latin typeface="Arial"/>
                <a:cs typeface="Arial"/>
              </a:rPr>
              <a:t>i</a:t>
            </a:r>
            <a:r>
              <a:rPr sz="1700" spc="0" dirty="0" smtClean="0">
                <a:solidFill>
                  <a:srgbClr val="FFFFFF"/>
                </a:solidFill>
                <a:latin typeface="Arial"/>
                <a:cs typeface="Arial"/>
              </a:rPr>
              <a:t>ve acco</a:t>
            </a:r>
            <a:r>
              <a:rPr sz="1700" spc="-5" dirty="0" smtClean="0">
                <a:solidFill>
                  <a:srgbClr val="FFFFFF"/>
                </a:solidFill>
                <a:latin typeface="Arial"/>
                <a:cs typeface="Arial"/>
              </a:rPr>
              <a:t>m</a:t>
            </a:r>
            <a:r>
              <a:rPr sz="1700" spc="0" dirty="0" smtClean="0">
                <a:solidFill>
                  <a:srgbClr val="FFFFFF"/>
                </a:solidFill>
                <a:latin typeface="Arial"/>
                <a:cs typeface="Arial"/>
              </a:rPr>
              <a:t>pan</a:t>
            </a:r>
            <a:r>
              <a:rPr sz="1700" spc="5" dirty="0" smtClean="0">
                <a:solidFill>
                  <a:srgbClr val="FFFFFF"/>
                </a:solidFill>
                <a:latin typeface="Arial"/>
                <a:cs typeface="Arial"/>
              </a:rPr>
              <a:t>i</a:t>
            </a:r>
            <a:r>
              <a:rPr sz="1700" spc="0" dirty="0" smtClean="0">
                <a:solidFill>
                  <a:srgbClr val="FFFFFF"/>
                </a:solidFill>
                <a:latin typeface="Arial"/>
                <a:cs typeface="Arial"/>
              </a:rPr>
              <a:t>es</a:t>
            </a:r>
            <a:r>
              <a:rPr sz="1700" spc="-5" dirty="0" smtClean="0">
                <a:solidFill>
                  <a:srgbClr val="FFFFFF"/>
                </a:solidFill>
                <a:latin typeface="Arial"/>
                <a:cs typeface="Arial"/>
              </a:rPr>
              <a:t> </a:t>
            </a:r>
            <a:r>
              <a:rPr sz="1700" spc="-10" dirty="0" smtClean="0">
                <a:solidFill>
                  <a:srgbClr val="FFFFFF"/>
                </a:solidFill>
                <a:latin typeface="Arial"/>
                <a:cs typeface="Arial"/>
              </a:rPr>
              <a:t>t</a:t>
            </a:r>
            <a:r>
              <a:rPr sz="1700" spc="0" dirty="0" smtClean="0">
                <a:solidFill>
                  <a:srgbClr val="FFFFFF"/>
                </a:solidFill>
                <a:latin typeface="Arial"/>
                <a:cs typeface="Arial"/>
              </a:rPr>
              <a:t>he</a:t>
            </a:r>
            <a:r>
              <a:rPr sz="1700" spc="15" dirty="0" smtClean="0">
                <a:solidFill>
                  <a:srgbClr val="FFFFFF"/>
                </a:solidFill>
                <a:latin typeface="Arial"/>
                <a:cs typeface="Arial"/>
              </a:rPr>
              <a:t> </a:t>
            </a:r>
            <a:r>
              <a:rPr sz="1700" spc="0" dirty="0" smtClean="0">
                <a:solidFill>
                  <a:srgbClr val="FFFFFF"/>
                </a:solidFill>
                <a:latin typeface="Arial"/>
                <a:cs typeface="Arial"/>
              </a:rPr>
              <a:t>go</a:t>
            </a:r>
            <a:r>
              <a:rPr sz="1700" spc="5" dirty="0" smtClean="0">
                <a:solidFill>
                  <a:srgbClr val="FFFFFF"/>
                </a:solidFill>
                <a:latin typeface="Arial"/>
                <a:cs typeface="Arial"/>
              </a:rPr>
              <a:t>l</a:t>
            </a:r>
            <a:r>
              <a:rPr sz="1700" spc="0" dirty="0" smtClean="0">
                <a:solidFill>
                  <a:srgbClr val="FFFFFF"/>
                </a:solidFill>
                <a:latin typeface="Arial"/>
                <a:cs typeface="Arial"/>
              </a:rPr>
              <a:t>d</a:t>
            </a:r>
            <a:r>
              <a:rPr sz="1700" spc="-5" dirty="0" smtClean="0">
                <a:solidFill>
                  <a:srgbClr val="FFFFFF"/>
                </a:solidFill>
                <a:latin typeface="Arial"/>
                <a:cs typeface="Arial"/>
              </a:rPr>
              <a:t> </a:t>
            </a:r>
            <a:r>
              <a:rPr sz="1700" spc="-10" dirty="0" smtClean="0">
                <a:solidFill>
                  <a:srgbClr val="FFFFFF"/>
                </a:solidFill>
                <a:latin typeface="Arial"/>
                <a:cs typeface="Arial"/>
              </a:rPr>
              <a:t>t</a:t>
            </a:r>
            <a:r>
              <a:rPr sz="1700" spc="0" dirty="0" smtClean="0">
                <a:solidFill>
                  <a:srgbClr val="FFFFFF"/>
                </a:solidFill>
                <a:latin typeface="Arial"/>
                <a:cs typeface="Arial"/>
              </a:rPr>
              <a:t>o</a:t>
            </a:r>
            <a:r>
              <a:rPr sz="1700" spc="5" dirty="0" smtClean="0">
                <a:solidFill>
                  <a:srgbClr val="FFFFFF"/>
                </a:solidFill>
                <a:latin typeface="Arial"/>
                <a:cs typeface="Arial"/>
              </a:rPr>
              <a:t> </a:t>
            </a:r>
            <a:r>
              <a:rPr sz="1700" spc="-20" dirty="0" smtClean="0">
                <a:solidFill>
                  <a:srgbClr val="FFFFFF"/>
                </a:solidFill>
                <a:latin typeface="Arial"/>
                <a:cs typeface="Arial"/>
              </a:rPr>
              <a:t>w</a:t>
            </a:r>
            <a:r>
              <a:rPr sz="1700" spc="5" dirty="0" smtClean="0">
                <a:solidFill>
                  <a:srgbClr val="FFFFFF"/>
                </a:solidFill>
                <a:latin typeface="Arial"/>
                <a:cs typeface="Arial"/>
              </a:rPr>
              <a:t>i</a:t>
            </a:r>
            <a:r>
              <a:rPr sz="1700" spc="-10" dirty="0" smtClean="0">
                <a:solidFill>
                  <a:srgbClr val="FFFFFF"/>
                </a:solidFill>
                <a:latin typeface="Arial"/>
                <a:cs typeface="Arial"/>
              </a:rPr>
              <a:t>t</a:t>
            </a:r>
            <a:r>
              <a:rPr sz="1700" spc="0" dirty="0" smtClean="0">
                <a:solidFill>
                  <a:srgbClr val="FFFFFF"/>
                </a:solidFill>
                <a:latin typeface="Arial"/>
                <a:cs typeface="Arial"/>
              </a:rPr>
              <a:t>ness</a:t>
            </a:r>
            <a:r>
              <a:rPr sz="1700" spc="15" dirty="0" smtClean="0">
                <a:solidFill>
                  <a:srgbClr val="FFFFFF"/>
                </a:solidFill>
                <a:latin typeface="Arial"/>
                <a:cs typeface="Arial"/>
              </a:rPr>
              <a:t> </a:t>
            </a:r>
            <a:r>
              <a:rPr sz="1700" spc="-10" dirty="0" smtClean="0">
                <a:solidFill>
                  <a:srgbClr val="FFFFFF"/>
                </a:solidFill>
                <a:latin typeface="Arial"/>
                <a:cs typeface="Arial"/>
              </a:rPr>
              <a:t>f</a:t>
            </a:r>
            <a:r>
              <a:rPr sz="1700" spc="5" dirty="0" smtClean="0">
                <a:solidFill>
                  <a:srgbClr val="FFFFFF"/>
                </a:solidFill>
                <a:latin typeface="Arial"/>
                <a:cs typeface="Arial"/>
              </a:rPr>
              <a:t>i</a:t>
            </a:r>
            <a:r>
              <a:rPr sz="1700" spc="0" dirty="0" smtClean="0">
                <a:solidFill>
                  <a:srgbClr val="FFFFFF"/>
                </a:solidFill>
                <a:latin typeface="Arial"/>
                <a:cs typeface="Arial"/>
              </a:rPr>
              <a:t>nal </a:t>
            </a:r>
            <a:r>
              <a:rPr sz="1700" spc="-5" dirty="0" smtClean="0">
                <a:solidFill>
                  <a:srgbClr val="FFFFFF"/>
                </a:solidFill>
                <a:latin typeface="Arial"/>
                <a:cs typeface="Arial"/>
              </a:rPr>
              <a:t>r</a:t>
            </a:r>
            <a:r>
              <a:rPr sz="1700" spc="0" dirty="0" smtClean="0">
                <a:solidFill>
                  <a:srgbClr val="FFFFFF"/>
                </a:solidFill>
                <a:latin typeface="Arial"/>
                <a:cs typeface="Arial"/>
              </a:rPr>
              <a:t>e</a:t>
            </a:r>
            <a:r>
              <a:rPr sz="1700" spc="-10" dirty="0" smtClean="0">
                <a:solidFill>
                  <a:srgbClr val="FFFFFF"/>
                </a:solidFill>
                <a:latin typeface="Arial"/>
                <a:cs typeface="Arial"/>
              </a:rPr>
              <a:t>f</a:t>
            </a:r>
            <a:r>
              <a:rPr sz="1700" spc="5" dirty="0" smtClean="0">
                <a:solidFill>
                  <a:srgbClr val="FFFFFF"/>
                </a:solidFill>
                <a:latin typeface="Arial"/>
                <a:cs typeface="Arial"/>
              </a:rPr>
              <a:t>i</a:t>
            </a:r>
            <a:r>
              <a:rPr sz="1700" spc="0" dirty="0" smtClean="0">
                <a:solidFill>
                  <a:srgbClr val="FFFFFF"/>
                </a:solidFill>
                <a:latin typeface="Arial"/>
                <a:cs typeface="Arial"/>
              </a:rPr>
              <a:t>ne</a:t>
            </a:r>
            <a:r>
              <a:rPr sz="1700" spc="-5" dirty="0" smtClean="0">
                <a:solidFill>
                  <a:srgbClr val="FFFFFF"/>
                </a:solidFill>
                <a:latin typeface="Arial"/>
                <a:cs typeface="Arial"/>
              </a:rPr>
              <a:t>r</a:t>
            </a:r>
            <a:r>
              <a:rPr sz="1700" spc="0" dirty="0" smtClean="0">
                <a:solidFill>
                  <a:srgbClr val="FFFFFF"/>
                </a:solidFill>
                <a:latin typeface="Arial"/>
                <a:cs typeface="Arial"/>
              </a:rPr>
              <a:t>y</a:t>
            </a:r>
            <a:r>
              <a:rPr sz="1700" spc="-5" dirty="0" smtClean="0">
                <a:solidFill>
                  <a:srgbClr val="FFFFFF"/>
                </a:solidFill>
                <a:latin typeface="Arial"/>
                <a:cs typeface="Arial"/>
              </a:rPr>
              <a:t> </a:t>
            </a:r>
            <a:r>
              <a:rPr sz="1700" spc="0" dirty="0" smtClean="0">
                <a:solidFill>
                  <a:srgbClr val="FFFFFF"/>
                </a:solidFill>
                <a:latin typeface="Arial"/>
                <a:cs typeface="Arial"/>
              </a:rPr>
              <a:t>and</a:t>
            </a:r>
            <a:r>
              <a:rPr sz="1700" spc="5" dirty="0" smtClean="0">
                <a:solidFill>
                  <a:srgbClr val="FFFFFF"/>
                </a:solidFill>
                <a:latin typeface="Arial"/>
                <a:cs typeface="Arial"/>
              </a:rPr>
              <a:t> </a:t>
            </a:r>
            <a:r>
              <a:rPr sz="1700" spc="0" dirty="0" smtClean="0">
                <a:solidFill>
                  <a:srgbClr val="FFFFFF"/>
                </a:solidFill>
                <a:latin typeface="Arial"/>
                <a:cs typeface="Arial"/>
              </a:rPr>
              <a:t>quan</a:t>
            </a:r>
            <a:r>
              <a:rPr sz="1700" spc="-10" dirty="0" smtClean="0">
                <a:solidFill>
                  <a:srgbClr val="FFFFFF"/>
                </a:solidFill>
                <a:latin typeface="Arial"/>
                <a:cs typeface="Arial"/>
              </a:rPr>
              <a:t>t</a:t>
            </a:r>
            <a:r>
              <a:rPr sz="1700" spc="5" dirty="0" smtClean="0">
                <a:solidFill>
                  <a:srgbClr val="FFFFFF"/>
                </a:solidFill>
                <a:latin typeface="Arial"/>
                <a:cs typeface="Arial"/>
              </a:rPr>
              <a:t>i</a:t>
            </a:r>
            <a:r>
              <a:rPr sz="1700" spc="-10" dirty="0" smtClean="0">
                <a:solidFill>
                  <a:srgbClr val="FFFFFF"/>
                </a:solidFill>
                <a:latin typeface="Arial"/>
                <a:cs typeface="Arial"/>
              </a:rPr>
              <a:t>t</a:t>
            </a:r>
            <a:r>
              <a:rPr sz="1700" spc="0" dirty="0" smtClean="0">
                <a:solidFill>
                  <a:srgbClr val="FFFFFF"/>
                </a:solidFill>
                <a:latin typeface="Arial"/>
                <a:cs typeface="Arial"/>
              </a:rPr>
              <a:t>y</a:t>
            </a:r>
            <a:r>
              <a:rPr sz="1700" spc="15" dirty="0" smtClean="0">
                <a:solidFill>
                  <a:srgbClr val="FFFFFF"/>
                </a:solidFill>
                <a:latin typeface="Arial"/>
                <a:cs typeface="Arial"/>
              </a:rPr>
              <a:t> </a:t>
            </a:r>
            <a:r>
              <a:rPr sz="1700" spc="0" dirty="0" smtClean="0">
                <a:solidFill>
                  <a:srgbClr val="FFFFFF"/>
                </a:solidFill>
                <a:latin typeface="Arial"/>
                <a:cs typeface="Arial"/>
              </a:rPr>
              <a:t>at bu</a:t>
            </a:r>
            <a:r>
              <a:rPr sz="1700" spc="-25" dirty="0" smtClean="0">
                <a:solidFill>
                  <a:srgbClr val="FFFFFF"/>
                </a:solidFill>
                <a:latin typeface="Arial"/>
                <a:cs typeface="Arial"/>
              </a:rPr>
              <a:t>y</a:t>
            </a:r>
            <a:r>
              <a:rPr sz="1700" spc="0" dirty="0" smtClean="0">
                <a:solidFill>
                  <a:srgbClr val="FFFFFF"/>
                </a:solidFill>
                <a:latin typeface="Arial"/>
                <a:cs typeface="Arial"/>
              </a:rPr>
              <a:t>er </a:t>
            </a:r>
            <a:r>
              <a:rPr sz="1700" spc="-5" dirty="0" smtClean="0">
                <a:solidFill>
                  <a:srgbClr val="FFFFFF"/>
                </a:solidFill>
                <a:latin typeface="Arial"/>
                <a:cs typeface="Arial"/>
              </a:rPr>
              <a:t>r</a:t>
            </a:r>
            <a:r>
              <a:rPr sz="1700" spc="0" dirty="0" smtClean="0">
                <a:solidFill>
                  <a:srgbClr val="FFFFFF"/>
                </a:solidFill>
                <a:latin typeface="Arial"/>
                <a:cs typeface="Arial"/>
              </a:rPr>
              <a:t>e</a:t>
            </a:r>
            <a:r>
              <a:rPr sz="1700" spc="-10" dirty="0" smtClean="0">
                <a:solidFill>
                  <a:srgbClr val="FFFFFF"/>
                </a:solidFill>
                <a:latin typeface="Arial"/>
                <a:cs typeface="Arial"/>
              </a:rPr>
              <a:t>f</a:t>
            </a:r>
            <a:r>
              <a:rPr sz="1700" spc="5" dirty="0" smtClean="0">
                <a:solidFill>
                  <a:srgbClr val="FFFFFF"/>
                </a:solidFill>
                <a:latin typeface="Arial"/>
                <a:cs typeface="Arial"/>
              </a:rPr>
              <a:t>i</a:t>
            </a:r>
            <a:r>
              <a:rPr sz="1700" spc="0" dirty="0" smtClean="0">
                <a:solidFill>
                  <a:srgbClr val="FFFFFF"/>
                </a:solidFill>
                <a:latin typeface="Arial"/>
                <a:cs typeface="Arial"/>
              </a:rPr>
              <a:t>ne</a:t>
            </a:r>
            <a:r>
              <a:rPr sz="1700" spc="-5" dirty="0" smtClean="0">
                <a:solidFill>
                  <a:srgbClr val="FFFFFF"/>
                </a:solidFill>
                <a:latin typeface="Arial"/>
                <a:cs typeface="Arial"/>
              </a:rPr>
              <a:t>r</a:t>
            </a:r>
            <a:r>
              <a:rPr sz="1700" spc="0" dirty="0" smtClean="0">
                <a:solidFill>
                  <a:srgbClr val="FFFFFF"/>
                </a:solidFill>
                <a:latin typeface="Arial"/>
                <a:cs typeface="Arial"/>
              </a:rPr>
              <a:t>y</a:t>
            </a:r>
            <a:r>
              <a:rPr sz="1700" spc="-5" dirty="0" smtClean="0">
                <a:solidFill>
                  <a:srgbClr val="FFFFFF"/>
                </a:solidFill>
                <a:latin typeface="Arial"/>
                <a:cs typeface="Arial"/>
              </a:rPr>
              <a:t> </a:t>
            </a:r>
            <a:r>
              <a:rPr sz="1700" spc="0" dirty="0" smtClean="0">
                <a:solidFill>
                  <a:srgbClr val="FFFFFF"/>
                </a:solidFill>
                <a:latin typeface="Arial"/>
                <a:cs typeface="Arial"/>
              </a:rPr>
              <a:t>be</a:t>
            </a:r>
            <a:r>
              <a:rPr sz="1700" spc="-10" dirty="0" smtClean="0">
                <a:solidFill>
                  <a:srgbClr val="FFFFFF"/>
                </a:solidFill>
                <a:latin typeface="Arial"/>
                <a:cs typeface="Arial"/>
              </a:rPr>
              <a:t>f</a:t>
            </a:r>
            <a:r>
              <a:rPr sz="1700" spc="0" dirty="0" smtClean="0">
                <a:solidFill>
                  <a:srgbClr val="FFFFFF"/>
                </a:solidFill>
                <a:latin typeface="Arial"/>
                <a:cs typeface="Arial"/>
              </a:rPr>
              <a:t>o</a:t>
            </a:r>
            <a:r>
              <a:rPr sz="1700" spc="-5" dirty="0" smtClean="0">
                <a:solidFill>
                  <a:srgbClr val="FFFFFF"/>
                </a:solidFill>
                <a:latin typeface="Arial"/>
                <a:cs typeface="Arial"/>
              </a:rPr>
              <a:t>r</a:t>
            </a:r>
            <a:r>
              <a:rPr sz="1700" spc="0" dirty="0" smtClean="0">
                <a:solidFill>
                  <a:srgbClr val="FFFFFF"/>
                </a:solidFill>
                <a:latin typeface="Arial"/>
                <a:cs typeface="Arial"/>
              </a:rPr>
              <a:t>e</a:t>
            </a:r>
            <a:r>
              <a:rPr sz="1700" spc="15" dirty="0" smtClean="0">
                <a:solidFill>
                  <a:srgbClr val="FFFFFF"/>
                </a:solidFill>
                <a:latin typeface="Arial"/>
                <a:cs typeface="Arial"/>
              </a:rPr>
              <a:t> </a:t>
            </a:r>
            <a:r>
              <a:rPr sz="1700" spc="-10" dirty="0" smtClean="0">
                <a:solidFill>
                  <a:srgbClr val="FFFFFF"/>
                </a:solidFill>
                <a:latin typeface="Arial"/>
                <a:cs typeface="Arial"/>
              </a:rPr>
              <a:t>f</a:t>
            </a:r>
            <a:r>
              <a:rPr sz="1700" spc="5" dirty="0" smtClean="0">
                <a:solidFill>
                  <a:srgbClr val="FFFFFF"/>
                </a:solidFill>
                <a:latin typeface="Arial"/>
                <a:cs typeface="Arial"/>
              </a:rPr>
              <a:t>i</a:t>
            </a:r>
            <a:r>
              <a:rPr sz="1700" spc="0" dirty="0" smtClean="0">
                <a:solidFill>
                  <a:srgbClr val="FFFFFF"/>
                </a:solidFill>
                <a:latin typeface="Arial"/>
                <a:cs typeface="Arial"/>
              </a:rPr>
              <a:t>nal pa</a:t>
            </a:r>
            <a:r>
              <a:rPr sz="1700" spc="-25" dirty="0" smtClean="0">
                <a:solidFill>
                  <a:srgbClr val="FFFFFF"/>
                </a:solidFill>
                <a:latin typeface="Arial"/>
                <a:cs typeface="Arial"/>
              </a:rPr>
              <a:t>y</a:t>
            </a:r>
            <a:r>
              <a:rPr sz="1700" spc="-5" dirty="0" smtClean="0">
                <a:solidFill>
                  <a:srgbClr val="FFFFFF"/>
                </a:solidFill>
                <a:latin typeface="Arial"/>
                <a:cs typeface="Arial"/>
              </a:rPr>
              <a:t>m</a:t>
            </a:r>
            <a:r>
              <a:rPr sz="1700" spc="0" dirty="0" smtClean="0">
                <a:solidFill>
                  <a:srgbClr val="FFFFFF"/>
                </a:solidFill>
                <a:latin typeface="Arial"/>
                <a:cs typeface="Arial"/>
              </a:rPr>
              <a:t>ent</a:t>
            </a:r>
            <a:r>
              <a:rPr sz="1700" spc="35" dirty="0" smtClean="0">
                <a:solidFill>
                  <a:srgbClr val="FFFFFF"/>
                </a:solidFill>
                <a:latin typeface="Arial"/>
                <a:cs typeface="Arial"/>
              </a:rPr>
              <a:t> </a:t>
            </a:r>
            <a:r>
              <a:rPr sz="1700" spc="0" dirty="0" smtClean="0">
                <a:solidFill>
                  <a:srgbClr val="FFFFFF"/>
                </a:solidFill>
                <a:latin typeface="Arial"/>
                <a:cs typeface="Arial"/>
              </a:rPr>
              <a:t>by</a:t>
            </a:r>
            <a:r>
              <a:rPr sz="1700" spc="-5" dirty="0" smtClean="0">
                <a:solidFill>
                  <a:srgbClr val="FFFFFF"/>
                </a:solidFill>
                <a:latin typeface="Arial"/>
                <a:cs typeface="Arial"/>
              </a:rPr>
              <a:t> </a:t>
            </a:r>
            <a:r>
              <a:rPr sz="1700" spc="0" dirty="0" smtClean="0">
                <a:solidFill>
                  <a:srgbClr val="FFFFFF"/>
                </a:solidFill>
                <a:latin typeface="Arial"/>
                <a:cs typeface="Arial"/>
              </a:rPr>
              <a:t>bu</a:t>
            </a:r>
            <a:r>
              <a:rPr sz="1700" spc="-25" dirty="0" smtClean="0">
                <a:solidFill>
                  <a:srgbClr val="FFFFFF"/>
                </a:solidFill>
                <a:latin typeface="Arial"/>
                <a:cs typeface="Arial"/>
              </a:rPr>
              <a:t>y</a:t>
            </a:r>
            <a:r>
              <a:rPr sz="1700" spc="0" dirty="0" smtClean="0">
                <a:solidFill>
                  <a:srgbClr val="FFFFFF"/>
                </a:solidFill>
                <a:latin typeface="Arial"/>
                <a:cs typeface="Arial"/>
              </a:rPr>
              <a:t>e</a:t>
            </a:r>
            <a:r>
              <a:rPr sz="1700" spc="-5" dirty="0" smtClean="0">
                <a:solidFill>
                  <a:srgbClr val="FFFFFF"/>
                </a:solidFill>
                <a:latin typeface="Arial"/>
                <a:cs typeface="Arial"/>
              </a:rPr>
              <a:t>r</a:t>
            </a:r>
            <a:r>
              <a:rPr sz="1700" spc="0" dirty="0" smtClean="0">
                <a:solidFill>
                  <a:srgbClr val="FFFFFF"/>
                </a:solidFill>
                <a:latin typeface="Arial"/>
                <a:cs typeface="Arial"/>
              </a:rPr>
              <a:t>.</a:t>
            </a:r>
            <a:endParaRPr sz="1700">
              <a:latin typeface="Arial"/>
              <a:cs typeface="Arial"/>
            </a:endParaRPr>
          </a:p>
          <a:p>
            <a:pPr marL="927100" marR="436880" lvl="1" indent="-513715">
              <a:lnSpc>
                <a:spcPct val="100000"/>
              </a:lnSpc>
              <a:spcBef>
                <a:spcPts val="405"/>
              </a:spcBef>
              <a:buClr>
                <a:srgbClr val="FFFFFF"/>
              </a:buClr>
              <a:buFont typeface="Arial"/>
              <a:buAutoNum type="arabicPeriod"/>
              <a:tabLst>
                <a:tab pos="926465" algn="l"/>
              </a:tabLst>
            </a:pPr>
            <a:r>
              <a:rPr sz="1700" dirty="0" smtClean="0">
                <a:solidFill>
                  <a:srgbClr val="FFFFFF"/>
                </a:solidFill>
                <a:latin typeface="Arial"/>
                <a:cs typeface="Arial"/>
              </a:rPr>
              <a:t>Bu</a:t>
            </a:r>
            <a:r>
              <a:rPr sz="1700" spc="-25" dirty="0" smtClean="0">
                <a:solidFill>
                  <a:srgbClr val="FFFFFF"/>
                </a:solidFill>
                <a:latin typeface="Arial"/>
                <a:cs typeface="Arial"/>
              </a:rPr>
              <a:t>y</a:t>
            </a:r>
            <a:r>
              <a:rPr sz="1700" spc="0" dirty="0" smtClean="0">
                <a:solidFill>
                  <a:srgbClr val="FFFFFF"/>
                </a:solidFill>
                <a:latin typeface="Arial"/>
                <a:cs typeface="Arial"/>
              </a:rPr>
              <a:t>er</a:t>
            </a:r>
            <a:r>
              <a:rPr sz="1700" spc="15" dirty="0" smtClean="0">
                <a:solidFill>
                  <a:srgbClr val="FFFFFF"/>
                </a:solidFill>
                <a:latin typeface="Arial"/>
                <a:cs typeface="Arial"/>
              </a:rPr>
              <a:t> </a:t>
            </a:r>
            <a:r>
              <a:rPr sz="1700" spc="-5" dirty="0" smtClean="0">
                <a:solidFill>
                  <a:srgbClr val="FFFFFF"/>
                </a:solidFill>
                <a:latin typeface="Arial"/>
                <a:cs typeface="Arial"/>
              </a:rPr>
              <a:t>r</a:t>
            </a:r>
            <a:r>
              <a:rPr sz="1700" spc="0" dirty="0" smtClean="0">
                <a:solidFill>
                  <a:srgbClr val="FFFFFF"/>
                </a:solidFill>
                <a:latin typeface="Arial"/>
                <a:cs typeface="Arial"/>
              </a:rPr>
              <a:t>e</a:t>
            </a:r>
            <a:r>
              <a:rPr sz="1700" spc="-10" dirty="0" smtClean="0">
                <a:solidFill>
                  <a:srgbClr val="FFFFFF"/>
                </a:solidFill>
                <a:latin typeface="Arial"/>
                <a:cs typeface="Arial"/>
              </a:rPr>
              <a:t>f</a:t>
            </a:r>
            <a:r>
              <a:rPr sz="1700" spc="5" dirty="0" smtClean="0">
                <a:solidFill>
                  <a:srgbClr val="FFFFFF"/>
                </a:solidFill>
                <a:latin typeface="Arial"/>
                <a:cs typeface="Arial"/>
              </a:rPr>
              <a:t>i</a:t>
            </a:r>
            <a:r>
              <a:rPr sz="1700" spc="0" dirty="0" smtClean="0">
                <a:solidFill>
                  <a:srgbClr val="FFFFFF"/>
                </a:solidFill>
                <a:latin typeface="Arial"/>
                <a:cs typeface="Arial"/>
              </a:rPr>
              <a:t>ne</a:t>
            </a:r>
            <a:r>
              <a:rPr sz="1700" spc="-5" dirty="0" smtClean="0">
                <a:solidFill>
                  <a:srgbClr val="FFFFFF"/>
                </a:solidFill>
                <a:latin typeface="Arial"/>
                <a:cs typeface="Arial"/>
              </a:rPr>
              <a:t>r</a:t>
            </a:r>
            <a:r>
              <a:rPr sz="1700" spc="0" dirty="0" smtClean="0">
                <a:solidFill>
                  <a:srgbClr val="FFFFFF"/>
                </a:solidFill>
                <a:latin typeface="Arial"/>
                <a:cs typeface="Arial"/>
              </a:rPr>
              <a:t>y</a:t>
            </a:r>
            <a:r>
              <a:rPr sz="1700" spc="5" dirty="0" smtClean="0">
                <a:solidFill>
                  <a:srgbClr val="FFFFFF"/>
                </a:solidFill>
                <a:latin typeface="Arial"/>
                <a:cs typeface="Arial"/>
              </a:rPr>
              <a:t> </a:t>
            </a:r>
            <a:r>
              <a:rPr sz="1700" spc="-20" dirty="0" smtClean="0">
                <a:solidFill>
                  <a:srgbClr val="FFFFFF"/>
                </a:solidFill>
                <a:latin typeface="Arial"/>
                <a:cs typeface="Arial"/>
              </a:rPr>
              <a:t>w</a:t>
            </a:r>
            <a:r>
              <a:rPr sz="1700" spc="5" dirty="0" smtClean="0">
                <a:solidFill>
                  <a:srgbClr val="FFFFFF"/>
                </a:solidFill>
                <a:latin typeface="Arial"/>
                <a:cs typeface="Arial"/>
              </a:rPr>
              <a:t>il</a:t>
            </a:r>
            <a:r>
              <a:rPr sz="1700" spc="0" dirty="0" smtClean="0">
                <a:solidFill>
                  <a:srgbClr val="FFFFFF"/>
                </a:solidFill>
                <a:latin typeface="Arial"/>
                <a:cs typeface="Arial"/>
              </a:rPr>
              <a:t>l</a:t>
            </a:r>
            <a:r>
              <a:rPr sz="1700" spc="-15" dirty="0" smtClean="0">
                <a:solidFill>
                  <a:srgbClr val="FFFFFF"/>
                </a:solidFill>
                <a:latin typeface="Arial"/>
                <a:cs typeface="Arial"/>
              </a:rPr>
              <a:t> </a:t>
            </a:r>
            <a:r>
              <a:rPr sz="1700" spc="0" dirty="0" smtClean="0">
                <a:solidFill>
                  <a:srgbClr val="FFFFFF"/>
                </a:solidFill>
                <a:latin typeface="Arial"/>
                <a:cs typeface="Arial"/>
              </a:rPr>
              <a:t>a</a:t>
            </a:r>
            <a:r>
              <a:rPr sz="1700" spc="5" dirty="0" smtClean="0">
                <a:solidFill>
                  <a:srgbClr val="FFFFFF"/>
                </a:solidFill>
                <a:latin typeface="Arial"/>
                <a:cs typeface="Arial"/>
              </a:rPr>
              <a:t>ll</a:t>
            </a:r>
            <a:r>
              <a:rPr sz="1700" spc="0" dirty="0" smtClean="0">
                <a:solidFill>
                  <a:srgbClr val="FFFFFF"/>
                </a:solidFill>
                <a:latin typeface="Arial"/>
                <a:cs typeface="Arial"/>
              </a:rPr>
              <a:t>ow</a:t>
            </a:r>
            <a:r>
              <a:rPr sz="1700" spc="-15" dirty="0" smtClean="0">
                <a:solidFill>
                  <a:srgbClr val="FFFFFF"/>
                </a:solidFill>
                <a:latin typeface="Arial"/>
                <a:cs typeface="Arial"/>
              </a:rPr>
              <a:t> </a:t>
            </a:r>
            <a:r>
              <a:rPr sz="1700" spc="0" dirty="0" smtClean="0">
                <a:solidFill>
                  <a:srgbClr val="FFFFFF"/>
                </a:solidFill>
                <a:latin typeface="Arial"/>
                <a:cs typeface="Arial"/>
              </a:rPr>
              <a:t>Se</a:t>
            </a:r>
            <a:r>
              <a:rPr sz="1700" spc="5" dirty="0" smtClean="0">
                <a:solidFill>
                  <a:srgbClr val="FFFFFF"/>
                </a:solidFill>
                <a:latin typeface="Arial"/>
                <a:cs typeface="Arial"/>
              </a:rPr>
              <a:t>ll</a:t>
            </a:r>
            <a:r>
              <a:rPr sz="1700" spc="0" dirty="0" smtClean="0">
                <a:solidFill>
                  <a:srgbClr val="FFFFFF"/>
                </a:solidFill>
                <a:latin typeface="Arial"/>
                <a:cs typeface="Arial"/>
              </a:rPr>
              <a:t>er</a:t>
            </a:r>
            <a:r>
              <a:rPr sz="1700" spc="-20" dirty="0" smtClean="0">
                <a:solidFill>
                  <a:srgbClr val="FFFFFF"/>
                </a:solidFill>
                <a:latin typeface="Arial"/>
                <a:cs typeface="Arial"/>
              </a:rPr>
              <a:t> </a:t>
            </a:r>
            <a:r>
              <a:rPr sz="1700" spc="5" dirty="0" smtClean="0">
                <a:solidFill>
                  <a:srgbClr val="FFFFFF"/>
                </a:solidFill>
                <a:latin typeface="Arial"/>
                <a:cs typeface="Arial"/>
              </a:rPr>
              <a:t>R</a:t>
            </a:r>
            <a:r>
              <a:rPr sz="1700" spc="0" dirty="0" smtClean="0">
                <a:solidFill>
                  <a:srgbClr val="FFFFFF"/>
                </a:solidFill>
                <a:latin typeface="Arial"/>
                <a:cs typeface="Arial"/>
              </a:rPr>
              <a:t>ep</a:t>
            </a:r>
            <a:r>
              <a:rPr sz="1700" spc="-5" dirty="0" smtClean="0">
                <a:solidFill>
                  <a:srgbClr val="FFFFFF"/>
                </a:solidFill>
                <a:latin typeface="Arial"/>
                <a:cs typeface="Arial"/>
              </a:rPr>
              <a:t> </a:t>
            </a:r>
            <a:r>
              <a:rPr sz="1700" spc="-10" dirty="0" smtClean="0">
                <a:solidFill>
                  <a:srgbClr val="FFFFFF"/>
                </a:solidFill>
                <a:latin typeface="Arial"/>
                <a:cs typeface="Arial"/>
              </a:rPr>
              <a:t>t</a:t>
            </a:r>
            <a:r>
              <a:rPr sz="1700" spc="0" dirty="0" smtClean="0">
                <a:solidFill>
                  <a:srgbClr val="FFFFFF"/>
                </a:solidFill>
                <a:latin typeface="Arial"/>
                <a:cs typeface="Arial"/>
              </a:rPr>
              <a:t>o</a:t>
            </a:r>
            <a:r>
              <a:rPr sz="1700" spc="5" dirty="0" smtClean="0">
                <a:solidFill>
                  <a:srgbClr val="FFFFFF"/>
                </a:solidFill>
                <a:latin typeface="Arial"/>
                <a:cs typeface="Arial"/>
              </a:rPr>
              <a:t> </a:t>
            </a:r>
            <a:r>
              <a:rPr sz="1700" spc="0" dirty="0" smtClean="0">
                <a:solidFill>
                  <a:srgbClr val="FFFFFF"/>
                </a:solidFill>
                <a:latin typeface="Arial"/>
                <a:cs typeface="Arial"/>
              </a:rPr>
              <a:t>en</a:t>
            </a:r>
            <a:r>
              <a:rPr sz="1700" spc="-10" dirty="0" smtClean="0">
                <a:solidFill>
                  <a:srgbClr val="FFFFFF"/>
                </a:solidFill>
                <a:latin typeface="Arial"/>
                <a:cs typeface="Arial"/>
              </a:rPr>
              <a:t>t</a:t>
            </a:r>
            <a:r>
              <a:rPr sz="1700" spc="0" dirty="0" smtClean="0">
                <a:solidFill>
                  <a:srgbClr val="FFFFFF"/>
                </a:solidFill>
                <a:latin typeface="Arial"/>
                <a:cs typeface="Arial"/>
              </a:rPr>
              <a:t>er</a:t>
            </a:r>
            <a:r>
              <a:rPr sz="1700" spc="15" dirty="0" smtClean="0">
                <a:solidFill>
                  <a:srgbClr val="FFFFFF"/>
                </a:solidFill>
                <a:latin typeface="Arial"/>
                <a:cs typeface="Arial"/>
              </a:rPr>
              <a:t> </a:t>
            </a:r>
            <a:r>
              <a:rPr sz="1700" spc="-10" dirty="0" smtClean="0">
                <a:solidFill>
                  <a:srgbClr val="FFFFFF"/>
                </a:solidFill>
                <a:latin typeface="Arial"/>
                <a:cs typeface="Arial"/>
              </a:rPr>
              <a:t>t</a:t>
            </a:r>
            <a:r>
              <a:rPr sz="1700" spc="0" dirty="0" smtClean="0">
                <a:solidFill>
                  <a:srgbClr val="FFFFFF"/>
                </a:solidFill>
                <a:latin typeface="Arial"/>
                <a:cs typeface="Arial"/>
              </a:rPr>
              <a:t>o</a:t>
            </a:r>
            <a:r>
              <a:rPr sz="1700" spc="5" dirty="0" smtClean="0">
                <a:solidFill>
                  <a:srgbClr val="FFFFFF"/>
                </a:solidFill>
                <a:latin typeface="Arial"/>
                <a:cs typeface="Arial"/>
              </a:rPr>
              <a:t> </a:t>
            </a:r>
            <a:r>
              <a:rPr sz="1700" spc="-20" dirty="0" smtClean="0">
                <a:solidFill>
                  <a:srgbClr val="FFFFFF"/>
                </a:solidFill>
                <a:latin typeface="Arial"/>
                <a:cs typeface="Arial"/>
              </a:rPr>
              <a:t>w</a:t>
            </a:r>
            <a:r>
              <a:rPr sz="1700" spc="5" dirty="0" smtClean="0">
                <a:solidFill>
                  <a:srgbClr val="FFFFFF"/>
                </a:solidFill>
                <a:latin typeface="Arial"/>
                <a:cs typeface="Arial"/>
              </a:rPr>
              <a:t>i</a:t>
            </a:r>
            <a:r>
              <a:rPr sz="1700" spc="-10" dirty="0" smtClean="0">
                <a:solidFill>
                  <a:srgbClr val="FFFFFF"/>
                </a:solidFill>
                <a:latin typeface="Arial"/>
                <a:cs typeface="Arial"/>
              </a:rPr>
              <a:t>t</a:t>
            </a:r>
            <a:r>
              <a:rPr sz="1700" spc="0" dirty="0" smtClean="0">
                <a:solidFill>
                  <a:srgbClr val="FFFFFF"/>
                </a:solidFill>
                <a:latin typeface="Arial"/>
                <a:cs typeface="Arial"/>
              </a:rPr>
              <a:t>ness</a:t>
            </a:r>
            <a:r>
              <a:rPr sz="1700" spc="15" dirty="0" smtClean="0">
                <a:solidFill>
                  <a:srgbClr val="FFFFFF"/>
                </a:solidFill>
                <a:latin typeface="Arial"/>
                <a:cs typeface="Arial"/>
              </a:rPr>
              <a:t> </a:t>
            </a:r>
            <a:r>
              <a:rPr sz="1700" spc="0" dirty="0" smtClean="0">
                <a:solidFill>
                  <a:srgbClr val="FFFFFF"/>
                </a:solidFill>
                <a:latin typeface="Arial"/>
                <a:cs typeface="Arial"/>
              </a:rPr>
              <a:t>assay</a:t>
            </a:r>
            <a:r>
              <a:rPr sz="1700" spc="-5" dirty="0" smtClean="0">
                <a:solidFill>
                  <a:srgbClr val="FFFFFF"/>
                </a:solidFill>
                <a:latin typeface="Arial"/>
                <a:cs typeface="Arial"/>
              </a:rPr>
              <a:t> </a:t>
            </a:r>
            <a:r>
              <a:rPr sz="1700" spc="0" dirty="0" smtClean="0">
                <a:solidFill>
                  <a:srgbClr val="FFFFFF"/>
                </a:solidFill>
                <a:latin typeface="Arial"/>
                <a:cs typeface="Arial"/>
              </a:rPr>
              <a:t>at bu</a:t>
            </a:r>
            <a:r>
              <a:rPr sz="1700" spc="-25" dirty="0" smtClean="0">
                <a:solidFill>
                  <a:srgbClr val="FFFFFF"/>
                </a:solidFill>
                <a:latin typeface="Arial"/>
                <a:cs typeface="Arial"/>
              </a:rPr>
              <a:t>y</a:t>
            </a:r>
            <a:r>
              <a:rPr sz="1700" spc="0" dirty="0" smtClean="0">
                <a:solidFill>
                  <a:srgbClr val="FFFFFF"/>
                </a:solidFill>
                <a:latin typeface="Arial"/>
                <a:cs typeface="Arial"/>
              </a:rPr>
              <a:t>er des</a:t>
            </a:r>
            <a:r>
              <a:rPr sz="1700" spc="-10" dirty="0" smtClean="0">
                <a:solidFill>
                  <a:srgbClr val="FFFFFF"/>
                </a:solidFill>
                <a:latin typeface="Arial"/>
                <a:cs typeface="Arial"/>
              </a:rPr>
              <a:t>t</a:t>
            </a:r>
            <a:r>
              <a:rPr sz="1700" spc="5" dirty="0" smtClean="0">
                <a:solidFill>
                  <a:srgbClr val="FFFFFF"/>
                </a:solidFill>
                <a:latin typeface="Arial"/>
                <a:cs typeface="Arial"/>
              </a:rPr>
              <a:t>i</a:t>
            </a:r>
            <a:r>
              <a:rPr sz="1700" spc="0" dirty="0" smtClean="0">
                <a:solidFill>
                  <a:srgbClr val="FFFFFF"/>
                </a:solidFill>
                <a:latin typeface="Arial"/>
                <a:cs typeface="Arial"/>
              </a:rPr>
              <a:t>na</a:t>
            </a:r>
            <a:r>
              <a:rPr sz="1700" spc="-10" dirty="0" smtClean="0">
                <a:solidFill>
                  <a:srgbClr val="FFFFFF"/>
                </a:solidFill>
                <a:latin typeface="Arial"/>
                <a:cs typeface="Arial"/>
              </a:rPr>
              <a:t>t</a:t>
            </a:r>
            <a:r>
              <a:rPr sz="1700" spc="5" dirty="0" smtClean="0">
                <a:solidFill>
                  <a:srgbClr val="FFFFFF"/>
                </a:solidFill>
                <a:latin typeface="Arial"/>
                <a:cs typeface="Arial"/>
              </a:rPr>
              <a:t>i</a:t>
            </a:r>
            <a:r>
              <a:rPr sz="1700" spc="0" dirty="0" smtClean="0">
                <a:solidFill>
                  <a:srgbClr val="FFFFFF"/>
                </a:solidFill>
                <a:latin typeface="Arial"/>
                <a:cs typeface="Arial"/>
              </a:rPr>
              <a:t>on.</a:t>
            </a:r>
            <a:endParaRPr sz="1700">
              <a:latin typeface="Arial"/>
              <a:cs typeface="Arial"/>
            </a:endParaRPr>
          </a:p>
          <a:p>
            <a:pPr marL="927100" marR="367665" lvl="1" indent="-513715" algn="just">
              <a:lnSpc>
                <a:spcPct val="99900"/>
              </a:lnSpc>
              <a:spcBef>
                <a:spcPts val="409"/>
              </a:spcBef>
              <a:buClr>
                <a:srgbClr val="FFFFFF"/>
              </a:buClr>
              <a:buFont typeface="Arial"/>
              <a:buAutoNum type="arabicPeriod"/>
              <a:tabLst>
                <a:tab pos="926465" algn="l"/>
              </a:tabLst>
            </a:pPr>
            <a:r>
              <a:rPr sz="1700" spc="-10" dirty="0" smtClean="0">
                <a:solidFill>
                  <a:srgbClr val="FFFFFF"/>
                </a:solidFill>
                <a:latin typeface="Arial"/>
                <a:cs typeface="Arial"/>
              </a:rPr>
              <a:t>I</a:t>
            </a:r>
            <a:r>
              <a:rPr sz="1700" spc="0" dirty="0" smtClean="0">
                <a:solidFill>
                  <a:srgbClr val="FFFFFF"/>
                </a:solidFill>
                <a:latin typeface="Arial"/>
                <a:cs typeface="Arial"/>
              </a:rPr>
              <a:t>f</a:t>
            </a:r>
            <a:r>
              <a:rPr sz="1700" spc="10" dirty="0" smtClean="0">
                <a:solidFill>
                  <a:srgbClr val="FFFFFF"/>
                </a:solidFill>
                <a:latin typeface="Arial"/>
                <a:cs typeface="Arial"/>
              </a:rPr>
              <a:t> </a:t>
            </a:r>
            <a:r>
              <a:rPr sz="1700" spc="0" dirty="0" smtClean="0">
                <a:solidFill>
                  <a:srgbClr val="FFFFFF"/>
                </a:solidFill>
                <a:latin typeface="Arial"/>
                <a:cs typeface="Arial"/>
              </a:rPr>
              <a:t>second</a:t>
            </a:r>
            <a:r>
              <a:rPr sz="1700" spc="5" dirty="0" smtClean="0">
                <a:solidFill>
                  <a:srgbClr val="FFFFFF"/>
                </a:solidFill>
                <a:latin typeface="Arial"/>
                <a:cs typeface="Arial"/>
              </a:rPr>
              <a:t> </a:t>
            </a:r>
            <a:r>
              <a:rPr sz="1700" spc="0" dirty="0" smtClean="0">
                <a:solidFill>
                  <a:srgbClr val="FFFFFF"/>
                </a:solidFill>
                <a:latin typeface="Arial"/>
                <a:cs typeface="Arial"/>
              </a:rPr>
              <a:t>op</a:t>
            </a:r>
            <a:r>
              <a:rPr sz="1700" spc="-10" dirty="0" smtClean="0">
                <a:solidFill>
                  <a:srgbClr val="FFFFFF"/>
                </a:solidFill>
                <a:latin typeface="Arial"/>
                <a:cs typeface="Arial"/>
              </a:rPr>
              <a:t>t</a:t>
            </a:r>
            <a:r>
              <a:rPr sz="1700" spc="5" dirty="0" smtClean="0">
                <a:solidFill>
                  <a:srgbClr val="FFFFFF"/>
                </a:solidFill>
                <a:latin typeface="Arial"/>
                <a:cs typeface="Arial"/>
              </a:rPr>
              <a:t>i</a:t>
            </a:r>
            <a:r>
              <a:rPr sz="1700" spc="0" dirty="0" smtClean="0">
                <a:solidFill>
                  <a:srgbClr val="FFFFFF"/>
                </a:solidFill>
                <a:latin typeface="Arial"/>
                <a:cs typeface="Arial"/>
              </a:rPr>
              <a:t>on</a:t>
            </a:r>
            <a:r>
              <a:rPr sz="1700" spc="5" dirty="0" smtClean="0">
                <a:solidFill>
                  <a:srgbClr val="FFFFFF"/>
                </a:solidFill>
                <a:latin typeface="Arial"/>
                <a:cs typeface="Arial"/>
              </a:rPr>
              <a:t> i</a:t>
            </a:r>
            <a:r>
              <a:rPr sz="1700" spc="0" dirty="0" smtClean="0">
                <a:solidFill>
                  <a:srgbClr val="FFFFFF"/>
                </a:solidFill>
                <a:latin typeface="Arial"/>
                <a:cs typeface="Arial"/>
              </a:rPr>
              <a:t>s</a:t>
            </a:r>
            <a:r>
              <a:rPr sz="1700" spc="-20" dirty="0" smtClean="0">
                <a:solidFill>
                  <a:srgbClr val="FFFFFF"/>
                </a:solidFill>
                <a:latin typeface="Arial"/>
                <a:cs typeface="Arial"/>
              </a:rPr>
              <a:t> </a:t>
            </a:r>
            <a:r>
              <a:rPr sz="1700" spc="0" dirty="0" smtClean="0">
                <a:solidFill>
                  <a:srgbClr val="FFFFFF"/>
                </a:solidFill>
                <a:latin typeface="Arial"/>
                <a:cs typeface="Arial"/>
              </a:rPr>
              <a:t>se</a:t>
            </a:r>
            <a:r>
              <a:rPr sz="1700" spc="5" dirty="0" smtClean="0">
                <a:solidFill>
                  <a:srgbClr val="FFFFFF"/>
                </a:solidFill>
                <a:latin typeface="Arial"/>
                <a:cs typeface="Arial"/>
              </a:rPr>
              <a:t>l</a:t>
            </a:r>
            <a:r>
              <a:rPr sz="1700" spc="0" dirty="0" smtClean="0">
                <a:solidFill>
                  <a:srgbClr val="FFFFFF"/>
                </a:solidFill>
                <a:latin typeface="Arial"/>
                <a:cs typeface="Arial"/>
              </a:rPr>
              <a:t>ec</a:t>
            </a:r>
            <a:r>
              <a:rPr sz="1700" spc="-10" dirty="0" smtClean="0">
                <a:solidFill>
                  <a:srgbClr val="FFFFFF"/>
                </a:solidFill>
                <a:latin typeface="Arial"/>
                <a:cs typeface="Arial"/>
              </a:rPr>
              <a:t>t</a:t>
            </a:r>
            <a:r>
              <a:rPr sz="1700" spc="0" dirty="0" smtClean="0">
                <a:solidFill>
                  <a:srgbClr val="FFFFFF"/>
                </a:solidFill>
                <a:latin typeface="Arial"/>
                <a:cs typeface="Arial"/>
              </a:rPr>
              <a:t>ed,</a:t>
            </a:r>
            <a:r>
              <a:rPr sz="1700" spc="10" dirty="0" smtClean="0">
                <a:solidFill>
                  <a:srgbClr val="FFFFFF"/>
                </a:solidFill>
                <a:latin typeface="Arial"/>
                <a:cs typeface="Arial"/>
              </a:rPr>
              <a:t> </a:t>
            </a:r>
            <a:r>
              <a:rPr sz="1700" spc="0" dirty="0" smtClean="0">
                <a:solidFill>
                  <a:srgbClr val="FFFFFF"/>
                </a:solidFill>
                <a:latin typeface="Arial"/>
                <a:cs typeface="Arial"/>
              </a:rPr>
              <a:t>Bu</a:t>
            </a:r>
            <a:r>
              <a:rPr sz="1700" spc="-25" dirty="0" smtClean="0">
                <a:solidFill>
                  <a:srgbClr val="FFFFFF"/>
                </a:solidFill>
                <a:latin typeface="Arial"/>
                <a:cs typeface="Arial"/>
              </a:rPr>
              <a:t>y</a:t>
            </a:r>
            <a:r>
              <a:rPr sz="1700" spc="0" dirty="0" smtClean="0">
                <a:solidFill>
                  <a:srgbClr val="FFFFFF"/>
                </a:solidFill>
                <a:latin typeface="Arial"/>
                <a:cs typeface="Arial"/>
              </a:rPr>
              <a:t>er</a:t>
            </a:r>
            <a:r>
              <a:rPr sz="1700" spc="15" dirty="0" smtClean="0">
                <a:solidFill>
                  <a:srgbClr val="FFFFFF"/>
                </a:solidFill>
                <a:latin typeface="Arial"/>
                <a:cs typeface="Arial"/>
              </a:rPr>
              <a:t> </a:t>
            </a:r>
            <a:r>
              <a:rPr sz="1700" spc="-10" dirty="0" smtClean="0">
                <a:solidFill>
                  <a:srgbClr val="FFFFFF"/>
                </a:solidFill>
                <a:latin typeface="Arial"/>
                <a:cs typeface="Arial"/>
              </a:rPr>
              <a:t>t</a:t>
            </a:r>
            <a:r>
              <a:rPr sz="1700" spc="0" dirty="0" smtClean="0">
                <a:solidFill>
                  <a:srgbClr val="FFFFFF"/>
                </a:solidFill>
                <a:latin typeface="Arial"/>
                <a:cs typeface="Arial"/>
              </a:rPr>
              <a:t>o</a:t>
            </a:r>
            <a:r>
              <a:rPr sz="1700" spc="15" dirty="0" smtClean="0">
                <a:solidFill>
                  <a:srgbClr val="FFFFFF"/>
                </a:solidFill>
                <a:latin typeface="Arial"/>
                <a:cs typeface="Arial"/>
              </a:rPr>
              <a:t> </a:t>
            </a:r>
            <a:r>
              <a:rPr sz="1700" spc="0" dirty="0" smtClean="0">
                <a:solidFill>
                  <a:srgbClr val="FFFFFF"/>
                </a:solidFill>
                <a:latin typeface="Arial"/>
                <a:cs typeface="Arial"/>
              </a:rPr>
              <a:t>pay</a:t>
            </a:r>
            <a:r>
              <a:rPr sz="1700" spc="-5" dirty="0" smtClean="0">
                <a:solidFill>
                  <a:srgbClr val="FFFFFF"/>
                </a:solidFill>
                <a:latin typeface="Arial"/>
                <a:cs typeface="Arial"/>
              </a:rPr>
              <a:t> </a:t>
            </a:r>
            <a:r>
              <a:rPr sz="1700" spc="-10" dirty="0" smtClean="0">
                <a:solidFill>
                  <a:srgbClr val="FFFFFF"/>
                </a:solidFill>
                <a:latin typeface="Arial"/>
                <a:cs typeface="Arial"/>
              </a:rPr>
              <a:t>f</a:t>
            </a:r>
            <a:r>
              <a:rPr sz="1700" spc="0" dirty="0" smtClean="0">
                <a:solidFill>
                  <a:srgbClr val="FFFFFF"/>
                </a:solidFill>
                <a:latin typeface="Arial"/>
                <a:cs typeface="Arial"/>
              </a:rPr>
              <a:t>or Se</a:t>
            </a:r>
            <a:r>
              <a:rPr sz="1700" spc="5" dirty="0" smtClean="0">
                <a:solidFill>
                  <a:srgbClr val="FFFFFF"/>
                </a:solidFill>
                <a:latin typeface="Arial"/>
                <a:cs typeface="Arial"/>
              </a:rPr>
              <a:t>ll</a:t>
            </a:r>
            <a:r>
              <a:rPr sz="1700" spc="0" dirty="0" smtClean="0">
                <a:solidFill>
                  <a:srgbClr val="FFFFFF"/>
                </a:solidFill>
                <a:latin typeface="Arial"/>
                <a:cs typeface="Arial"/>
              </a:rPr>
              <a:t>e</a:t>
            </a:r>
            <a:r>
              <a:rPr sz="1700" spc="-5" dirty="0" smtClean="0">
                <a:solidFill>
                  <a:srgbClr val="FFFFFF"/>
                </a:solidFill>
                <a:latin typeface="Arial"/>
                <a:cs typeface="Arial"/>
              </a:rPr>
              <a:t>r</a:t>
            </a:r>
            <a:r>
              <a:rPr sz="1700" spc="5" dirty="0" smtClean="0">
                <a:solidFill>
                  <a:srgbClr val="FFFFFF"/>
                </a:solidFill>
                <a:latin typeface="Arial"/>
                <a:cs typeface="Arial"/>
              </a:rPr>
              <a:t>’</a:t>
            </a:r>
            <a:r>
              <a:rPr sz="1700" spc="0" dirty="0" smtClean="0">
                <a:solidFill>
                  <a:srgbClr val="FFFFFF"/>
                </a:solidFill>
                <a:latin typeface="Arial"/>
                <a:cs typeface="Arial"/>
              </a:rPr>
              <a:t>s</a:t>
            </a:r>
            <a:r>
              <a:rPr sz="1700" spc="-20" dirty="0" smtClean="0">
                <a:solidFill>
                  <a:srgbClr val="FFFFFF"/>
                </a:solidFill>
                <a:latin typeface="Arial"/>
                <a:cs typeface="Arial"/>
              </a:rPr>
              <a:t> </a:t>
            </a:r>
            <a:r>
              <a:rPr sz="1700" spc="5" dirty="0" smtClean="0">
                <a:solidFill>
                  <a:srgbClr val="FFFFFF"/>
                </a:solidFill>
                <a:latin typeface="Arial"/>
                <a:cs typeface="Arial"/>
              </a:rPr>
              <a:t>R</a:t>
            </a:r>
            <a:r>
              <a:rPr sz="1700" spc="0" dirty="0" smtClean="0">
                <a:solidFill>
                  <a:srgbClr val="FFFFFF"/>
                </a:solidFill>
                <a:latin typeface="Arial"/>
                <a:cs typeface="Arial"/>
              </a:rPr>
              <a:t>ep</a:t>
            </a:r>
            <a:r>
              <a:rPr sz="1700" spc="-5" dirty="0" smtClean="0">
                <a:solidFill>
                  <a:srgbClr val="FFFFFF"/>
                </a:solidFill>
                <a:latin typeface="Arial"/>
                <a:cs typeface="Arial"/>
              </a:rPr>
              <a:t>r</a:t>
            </a:r>
            <a:r>
              <a:rPr sz="1700" spc="0" dirty="0" smtClean="0">
                <a:solidFill>
                  <a:srgbClr val="FFFFFF"/>
                </a:solidFill>
                <a:latin typeface="Arial"/>
                <a:cs typeface="Arial"/>
              </a:rPr>
              <a:t>esen</a:t>
            </a:r>
            <a:r>
              <a:rPr sz="1700" spc="-10" dirty="0" smtClean="0">
                <a:solidFill>
                  <a:srgbClr val="FFFFFF"/>
                </a:solidFill>
                <a:latin typeface="Arial"/>
                <a:cs typeface="Arial"/>
              </a:rPr>
              <a:t>t</a:t>
            </a:r>
            <a:r>
              <a:rPr sz="1700" spc="0" dirty="0" smtClean="0">
                <a:solidFill>
                  <a:srgbClr val="FFFFFF"/>
                </a:solidFill>
                <a:latin typeface="Arial"/>
                <a:cs typeface="Arial"/>
              </a:rPr>
              <a:t>a</a:t>
            </a:r>
            <a:r>
              <a:rPr sz="1700" spc="-10" dirty="0" smtClean="0">
                <a:solidFill>
                  <a:srgbClr val="FFFFFF"/>
                </a:solidFill>
                <a:latin typeface="Arial"/>
                <a:cs typeface="Arial"/>
              </a:rPr>
              <a:t>t</a:t>
            </a:r>
            <a:r>
              <a:rPr sz="1700" spc="5" dirty="0" smtClean="0">
                <a:solidFill>
                  <a:srgbClr val="FFFFFF"/>
                </a:solidFill>
                <a:latin typeface="Arial"/>
                <a:cs typeface="Arial"/>
              </a:rPr>
              <a:t>i</a:t>
            </a:r>
            <a:r>
              <a:rPr sz="1700" spc="0" dirty="0" smtClean="0">
                <a:solidFill>
                  <a:srgbClr val="FFFFFF"/>
                </a:solidFill>
                <a:latin typeface="Arial"/>
                <a:cs typeface="Arial"/>
              </a:rPr>
              <a:t>ves ho</a:t>
            </a:r>
            <a:r>
              <a:rPr sz="1700" spc="-10" dirty="0" smtClean="0">
                <a:solidFill>
                  <a:srgbClr val="FFFFFF"/>
                </a:solidFill>
                <a:latin typeface="Arial"/>
                <a:cs typeface="Arial"/>
              </a:rPr>
              <a:t>t</a:t>
            </a:r>
            <a:r>
              <a:rPr sz="1700" spc="0" dirty="0" smtClean="0">
                <a:solidFill>
                  <a:srgbClr val="FFFFFF"/>
                </a:solidFill>
                <a:latin typeface="Arial"/>
                <a:cs typeface="Arial"/>
              </a:rPr>
              <a:t>e</a:t>
            </a:r>
            <a:r>
              <a:rPr sz="1700" spc="5" dirty="0" smtClean="0">
                <a:solidFill>
                  <a:srgbClr val="FFFFFF"/>
                </a:solidFill>
                <a:latin typeface="Arial"/>
                <a:cs typeface="Arial"/>
              </a:rPr>
              <a:t>l</a:t>
            </a:r>
            <a:r>
              <a:rPr sz="1700" spc="0" dirty="0" smtClean="0">
                <a:solidFill>
                  <a:srgbClr val="FFFFFF"/>
                </a:solidFill>
                <a:latin typeface="Arial"/>
                <a:cs typeface="Arial"/>
              </a:rPr>
              <a:t>, </a:t>
            </a:r>
            <a:r>
              <a:rPr sz="1700" spc="-5" dirty="0" smtClean="0">
                <a:solidFill>
                  <a:srgbClr val="FFFFFF"/>
                </a:solidFill>
                <a:latin typeface="Arial"/>
                <a:cs typeface="Arial"/>
              </a:rPr>
              <a:t>m</a:t>
            </a:r>
            <a:r>
              <a:rPr sz="1700" spc="0" dirty="0" smtClean="0">
                <a:solidFill>
                  <a:srgbClr val="FFFFFF"/>
                </a:solidFill>
                <a:latin typeface="Arial"/>
                <a:cs typeface="Arial"/>
              </a:rPr>
              <a:t>ea</a:t>
            </a:r>
            <a:r>
              <a:rPr sz="1700" spc="5" dirty="0" smtClean="0">
                <a:solidFill>
                  <a:srgbClr val="FFFFFF"/>
                </a:solidFill>
                <a:latin typeface="Arial"/>
                <a:cs typeface="Arial"/>
              </a:rPr>
              <a:t>l</a:t>
            </a:r>
            <a:r>
              <a:rPr sz="1700" spc="0" dirty="0" smtClean="0">
                <a:solidFill>
                  <a:srgbClr val="FFFFFF"/>
                </a:solidFill>
                <a:latin typeface="Arial"/>
                <a:cs typeface="Arial"/>
              </a:rPr>
              <a:t>s</a:t>
            </a:r>
            <a:r>
              <a:rPr sz="1700" spc="-5" dirty="0" smtClean="0">
                <a:solidFill>
                  <a:srgbClr val="FFFFFF"/>
                </a:solidFill>
                <a:latin typeface="Arial"/>
                <a:cs typeface="Arial"/>
              </a:rPr>
              <a:t> </a:t>
            </a:r>
            <a:r>
              <a:rPr sz="1700" spc="0" dirty="0" smtClean="0">
                <a:solidFill>
                  <a:srgbClr val="FFFFFF"/>
                </a:solidFill>
                <a:latin typeface="Arial"/>
                <a:cs typeface="Arial"/>
              </a:rPr>
              <a:t>at</a:t>
            </a:r>
            <a:r>
              <a:rPr sz="1700" spc="10" dirty="0" smtClean="0">
                <a:solidFill>
                  <a:srgbClr val="FFFFFF"/>
                </a:solidFill>
                <a:latin typeface="Arial"/>
                <a:cs typeface="Arial"/>
              </a:rPr>
              <a:t> </a:t>
            </a:r>
            <a:r>
              <a:rPr sz="1700" spc="0" dirty="0" smtClean="0">
                <a:solidFill>
                  <a:srgbClr val="FFFFFF"/>
                </a:solidFill>
                <a:latin typeface="Arial"/>
                <a:cs typeface="Arial"/>
              </a:rPr>
              <a:t>bu</a:t>
            </a:r>
            <a:r>
              <a:rPr sz="1700" spc="-25" dirty="0" smtClean="0">
                <a:solidFill>
                  <a:srgbClr val="FFFFFF"/>
                </a:solidFill>
                <a:latin typeface="Arial"/>
                <a:cs typeface="Arial"/>
              </a:rPr>
              <a:t>y</a:t>
            </a:r>
            <a:r>
              <a:rPr sz="1700" spc="0" dirty="0" smtClean="0">
                <a:solidFill>
                  <a:srgbClr val="FFFFFF"/>
                </a:solidFill>
                <a:latin typeface="Arial"/>
                <a:cs typeface="Arial"/>
              </a:rPr>
              <a:t>e</a:t>
            </a:r>
            <a:r>
              <a:rPr sz="1700" spc="-5" dirty="0" smtClean="0">
                <a:solidFill>
                  <a:srgbClr val="FFFFFF"/>
                </a:solidFill>
                <a:latin typeface="Arial"/>
                <a:cs typeface="Arial"/>
              </a:rPr>
              <a:t>r</a:t>
            </a:r>
            <a:r>
              <a:rPr sz="1700" spc="5" dirty="0" smtClean="0">
                <a:solidFill>
                  <a:srgbClr val="FFFFFF"/>
                </a:solidFill>
                <a:latin typeface="Arial"/>
                <a:cs typeface="Arial"/>
              </a:rPr>
              <a:t>’</a:t>
            </a:r>
            <a:r>
              <a:rPr sz="1700" spc="0" dirty="0" smtClean="0">
                <a:solidFill>
                  <a:srgbClr val="FFFFFF"/>
                </a:solidFill>
                <a:latin typeface="Arial"/>
                <a:cs typeface="Arial"/>
              </a:rPr>
              <a:t>s</a:t>
            </a:r>
            <a:r>
              <a:rPr sz="1700" spc="5" dirty="0" smtClean="0">
                <a:solidFill>
                  <a:srgbClr val="FFFFFF"/>
                </a:solidFill>
                <a:latin typeface="Arial"/>
                <a:cs typeface="Arial"/>
              </a:rPr>
              <a:t> </a:t>
            </a:r>
            <a:r>
              <a:rPr sz="1700" spc="-5" dirty="0" smtClean="0">
                <a:solidFill>
                  <a:srgbClr val="FFFFFF"/>
                </a:solidFill>
                <a:latin typeface="Arial"/>
                <a:cs typeface="Arial"/>
              </a:rPr>
              <a:t>r</a:t>
            </a:r>
            <a:r>
              <a:rPr sz="1700" spc="0" dirty="0" smtClean="0">
                <a:solidFill>
                  <a:srgbClr val="FFFFFF"/>
                </a:solidFill>
                <a:latin typeface="Arial"/>
                <a:cs typeface="Arial"/>
              </a:rPr>
              <a:t>e</a:t>
            </a:r>
            <a:r>
              <a:rPr sz="1700" spc="-10" dirty="0" smtClean="0">
                <a:solidFill>
                  <a:srgbClr val="FFFFFF"/>
                </a:solidFill>
                <a:latin typeface="Arial"/>
                <a:cs typeface="Arial"/>
              </a:rPr>
              <a:t>f</a:t>
            </a:r>
            <a:r>
              <a:rPr sz="1700" spc="5" dirty="0" smtClean="0">
                <a:solidFill>
                  <a:srgbClr val="FFFFFF"/>
                </a:solidFill>
                <a:latin typeface="Arial"/>
                <a:cs typeface="Arial"/>
              </a:rPr>
              <a:t>i</a:t>
            </a:r>
            <a:r>
              <a:rPr sz="1700" spc="0" dirty="0" smtClean="0">
                <a:solidFill>
                  <a:srgbClr val="FFFFFF"/>
                </a:solidFill>
                <a:latin typeface="Arial"/>
                <a:cs typeface="Arial"/>
              </a:rPr>
              <a:t>ne</a:t>
            </a:r>
            <a:r>
              <a:rPr sz="1700" spc="-5" dirty="0" smtClean="0">
                <a:solidFill>
                  <a:srgbClr val="FFFFFF"/>
                </a:solidFill>
                <a:latin typeface="Arial"/>
                <a:cs typeface="Arial"/>
              </a:rPr>
              <a:t>r</a:t>
            </a:r>
            <a:r>
              <a:rPr sz="1700" spc="0" dirty="0" smtClean="0">
                <a:solidFill>
                  <a:srgbClr val="FFFFFF"/>
                </a:solidFill>
                <a:latin typeface="Arial"/>
                <a:cs typeface="Arial"/>
              </a:rPr>
              <a:t>y</a:t>
            </a:r>
            <a:r>
              <a:rPr sz="1700" spc="5" dirty="0" smtClean="0">
                <a:solidFill>
                  <a:srgbClr val="FFFFFF"/>
                </a:solidFill>
                <a:latin typeface="Arial"/>
                <a:cs typeface="Arial"/>
              </a:rPr>
              <a:t> </a:t>
            </a:r>
            <a:r>
              <a:rPr sz="1700" spc="0" dirty="0" smtClean="0">
                <a:solidFill>
                  <a:srgbClr val="FFFFFF"/>
                </a:solidFill>
                <a:latin typeface="Arial"/>
                <a:cs typeface="Arial"/>
              </a:rPr>
              <a:t>des</a:t>
            </a:r>
            <a:r>
              <a:rPr sz="1700" spc="-10" dirty="0" smtClean="0">
                <a:solidFill>
                  <a:srgbClr val="FFFFFF"/>
                </a:solidFill>
                <a:latin typeface="Arial"/>
                <a:cs typeface="Arial"/>
              </a:rPr>
              <a:t>t</a:t>
            </a:r>
            <a:r>
              <a:rPr sz="1700" spc="5" dirty="0" smtClean="0">
                <a:solidFill>
                  <a:srgbClr val="FFFFFF"/>
                </a:solidFill>
                <a:latin typeface="Arial"/>
                <a:cs typeface="Arial"/>
              </a:rPr>
              <a:t>i</a:t>
            </a:r>
            <a:r>
              <a:rPr sz="1700" spc="0" dirty="0" smtClean="0">
                <a:solidFill>
                  <a:srgbClr val="FFFFFF"/>
                </a:solidFill>
                <a:latin typeface="Arial"/>
                <a:cs typeface="Arial"/>
              </a:rPr>
              <a:t>na</a:t>
            </a:r>
            <a:r>
              <a:rPr sz="1700" spc="-10" dirty="0" smtClean="0">
                <a:solidFill>
                  <a:srgbClr val="FFFFFF"/>
                </a:solidFill>
                <a:latin typeface="Arial"/>
                <a:cs typeface="Arial"/>
              </a:rPr>
              <a:t>t</a:t>
            </a:r>
            <a:r>
              <a:rPr sz="1700" spc="5" dirty="0" smtClean="0">
                <a:solidFill>
                  <a:srgbClr val="FFFFFF"/>
                </a:solidFill>
                <a:latin typeface="Arial"/>
                <a:cs typeface="Arial"/>
              </a:rPr>
              <a:t>i</a:t>
            </a:r>
            <a:r>
              <a:rPr sz="1700" spc="0" dirty="0" smtClean="0">
                <a:solidFill>
                  <a:srgbClr val="FFFFFF"/>
                </a:solidFill>
                <a:latin typeface="Arial"/>
                <a:cs typeface="Arial"/>
              </a:rPr>
              <a:t>on. </a:t>
            </a:r>
            <a:r>
              <a:rPr sz="1700" spc="5" dirty="0" smtClean="0">
                <a:solidFill>
                  <a:srgbClr val="FFFFFF"/>
                </a:solidFill>
                <a:latin typeface="Arial"/>
                <a:cs typeface="Arial"/>
              </a:rPr>
              <a:t> </a:t>
            </a:r>
            <a:r>
              <a:rPr sz="1700" spc="0" dirty="0" smtClean="0">
                <a:solidFill>
                  <a:srgbClr val="FFFFFF"/>
                </a:solidFill>
                <a:latin typeface="Arial"/>
                <a:cs typeface="Arial"/>
              </a:rPr>
              <a:t>Bu</a:t>
            </a:r>
            <a:r>
              <a:rPr sz="1700" spc="-25" dirty="0" smtClean="0">
                <a:solidFill>
                  <a:srgbClr val="FFFFFF"/>
                </a:solidFill>
                <a:latin typeface="Arial"/>
                <a:cs typeface="Arial"/>
              </a:rPr>
              <a:t>y</a:t>
            </a:r>
            <a:r>
              <a:rPr sz="1700" spc="0" dirty="0" smtClean="0">
                <a:solidFill>
                  <a:srgbClr val="FFFFFF"/>
                </a:solidFill>
                <a:latin typeface="Arial"/>
                <a:cs typeface="Arial"/>
              </a:rPr>
              <a:t>er</a:t>
            </a:r>
            <a:r>
              <a:rPr sz="1700" spc="25" dirty="0" smtClean="0">
                <a:solidFill>
                  <a:srgbClr val="FFFFFF"/>
                </a:solidFill>
                <a:latin typeface="Arial"/>
                <a:cs typeface="Arial"/>
              </a:rPr>
              <a:t> </a:t>
            </a:r>
            <a:r>
              <a:rPr sz="1700" spc="-10" dirty="0" smtClean="0">
                <a:solidFill>
                  <a:srgbClr val="FFFFFF"/>
                </a:solidFill>
                <a:latin typeface="Arial"/>
                <a:cs typeface="Arial"/>
              </a:rPr>
              <a:t>t</a:t>
            </a:r>
            <a:r>
              <a:rPr sz="1700" spc="0" dirty="0" smtClean="0">
                <a:solidFill>
                  <a:srgbClr val="FFFFFF"/>
                </a:solidFill>
                <a:latin typeface="Arial"/>
                <a:cs typeface="Arial"/>
              </a:rPr>
              <a:t>o</a:t>
            </a:r>
            <a:r>
              <a:rPr sz="1700" spc="5" dirty="0" smtClean="0">
                <a:solidFill>
                  <a:srgbClr val="FFFFFF"/>
                </a:solidFill>
                <a:latin typeface="Arial"/>
                <a:cs typeface="Arial"/>
              </a:rPr>
              <a:t> </a:t>
            </a:r>
            <a:r>
              <a:rPr sz="1700" spc="0" dirty="0" smtClean="0">
                <a:solidFill>
                  <a:srgbClr val="FFFFFF"/>
                </a:solidFill>
                <a:latin typeface="Arial"/>
                <a:cs typeface="Arial"/>
              </a:rPr>
              <a:t>pay</a:t>
            </a:r>
            <a:r>
              <a:rPr sz="1700" spc="5" dirty="0" smtClean="0">
                <a:solidFill>
                  <a:srgbClr val="FFFFFF"/>
                </a:solidFill>
                <a:latin typeface="Arial"/>
                <a:cs typeface="Arial"/>
              </a:rPr>
              <a:t> </a:t>
            </a:r>
            <a:r>
              <a:rPr sz="1700" spc="0" dirty="0" smtClean="0">
                <a:solidFill>
                  <a:srgbClr val="FFFFFF"/>
                </a:solidFill>
                <a:latin typeface="Arial"/>
                <a:cs typeface="Arial"/>
              </a:rPr>
              <a:t>Se</a:t>
            </a:r>
            <a:r>
              <a:rPr sz="1700" spc="5" dirty="0" smtClean="0">
                <a:solidFill>
                  <a:srgbClr val="FFFFFF"/>
                </a:solidFill>
                <a:latin typeface="Arial"/>
                <a:cs typeface="Arial"/>
              </a:rPr>
              <a:t>ll</a:t>
            </a:r>
            <a:r>
              <a:rPr sz="1700" spc="0" dirty="0" smtClean="0">
                <a:solidFill>
                  <a:srgbClr val="FFFFFF"/>
                </a:solidFill>
                <a:latin typeface="Arial"/>
                <a:cs typeface="Arial"/>
              </a:rPr>
              <a:t>er</a:t>
            </a:r>
            <a:r>
              <a:rPr sz="1700" spc="-20" dirty="0" smtClean="0">
                <a:solidFill>
                  <a:srgbClr val="FFFFFF"/>
                </a:solidFill>
                <a:latin typeface="Arial"/>
                <a:cs typeface="Arial"/>
              </a:rPr>
              <a:t> </a:t>
            </a:r>
            <a:r>
              <a:rPr sz="1700" spc="0" dirty="0" smtClean="0">
                <a:solidFill>
                  <a:srgbClr val="FFFFFF"/>
                </a:solidFill>
                <a:latin typeface="Arial"/>
                <a:cs typeface="Arial"/>
              </a:rPr>
              <a:t>by</a:t>
            </a:r>
            <a:r>
              <a:rPr sz="1700" spc="-5" dirty="0" smtClean="0">
                <a:solidFill>
                  <a:srgbClr val="FFFFFF"/>
                </a:solidFill>
                <a:latin typeface="Arial"/>
                <a:cs typeface="Arial"/>
              </a:rPr>
              <a:t> </a:t>
            </a:r>
            <a:r>
              <a:rPr sz="1700" spc="15" dirty="0" smtClean="0">
                <a:solidFill>
                  <a:srgbClr val="FFFFFF"/>
                </a:solidFill>
                <a:latin typeface="Arial"/>
                <a:cs typeface="Arial"/>
              </a:rPr>
              <a:t>T</a:t>
            </a:r>
            <a:r>
              <a:rPr sz="1700" spc="0" dirty="0" smtClean="0">
                <a:solidFill>
                  <a:srgbClr val="FFFFFF"/>
                </a:solidFill>
                <a:latin typeface="Arial"/>
                <a:cs typeface="Arial"/>
              </a:rPr>
              <a:t>T </a:t>
            </a:r>
            <a:r>
              <a:rPr sz="1700" spc="-20" dirty="0" smtClean="0">
                <a:solidFill>
                  <a:srgbClr val="FFFFFF"/>
                </a:solidFill>
                <a:latin typeface="Arial"/>
                <a:cs typeface="Arial"/>
              </a:rPr>
              <a:t>w</a:t>
            </a:r>
            <a:r>
              <a:rPr sz="1700" spc="5" dirty="0" smtClean="0">
                <a:solidFill>
                  <a:srgbClr val="FFFFFF"/>
                </a:solidFill>
                <a:latin typeface="Arial"/>
                <a:cs typeface="Arial"/>
              </a:rPr>
              <a:t>i</a:t>
            </a:r>
            <a:r>
              <a:rPr sz="1700" spc="-10" dirty="0" smtClean="0">
                <a:solidFill>
                  <a:srgbClr val="FFFFFF"/>
                </a:solidFill>
                <a:latin typeface="Arial"/>
                <a:cs typeface="Arial"/>
              </a:rPr>
              <a:t>t</a:t>
            </a:r>
            <a:r>
              <a:rPr sz="1700" spc="0" dirty="0" smtClean="0">
                <a:solidFill>
                  <a:srgbClr val="FFFFFF"/>
                </a:solidFill>
                <a:latin typeface="Arial"/>
                <a:cs typeface="Arial"/>
              </a:rPr>
              <a:t>h</a:t>
            </a:r>
            <a:r>
              <a:rPr sz="1700" spc="5" dirty="0" smtClean="0">
                <a:solidFill>
                  <a:srgbClr val="FFFFFF"/>
                </a:solidFill>
                <a:latin typeface="Arial"/>
                <a:cs typeface="Arial"/>
              </a:rPr>
              <a:t>i</a:t>
            </a:r>
            <a:r>
              <a:rPr sz="1700" spc="0" dirty="0" smtClean="0">
                <a:solidFill>
                  <a:srgbClr val="FFFFFF"/>
                </a:solidFill>
                <a:latin typeface="Arial"/>
                <a:cs typeface="Arial"/>
              </a:rPr>
              <a:t>n</a:t>
            </a:r>
            <a:r>
              <a:rPr sz="1700" spc="5" dirty="0" smtClean="0">
                <a:solidFill>
                  <a:srgbClr val="FFFFFF"/>
                </a:solidFill>
                <a:latin typeface="Arial"/>
                <a:cs typeface="Arial"/>
              </a:rPr>
              <a:t> </a:t>
            </a:r>
            <a:r>
              <a:rPr sz="1700" spc="0" dirty="0" smtClean="0">
                <a:solidFill>
                  <a:srgbClr val="FFFFFF"/>
                </a:solidFill>
                <a:latin typeface="Arial"/>
                <a:cs typeface="Arial"/>
              </a:rPr>
              <a:t>72</a:t>
            </a:r>
            <a:r>
              <a:rPr sz="1700" spc="5" dirty="0" smtClean="0">
                <a:solidFill>
                  <a:srgbClr val="FFFFFF"/>
                </a:solidFill>
                <a:latin typeface="Arial"/>
                <a:cs typeface="Arial"/>
              </a:rPr>
              <a:t> </a:t>
            </a:r>
            <a:r>
              <a:rPr sz="1700" spc="0" dirty="0" smtClean="0">
                <a:solidFill>
                  <a:srgbClr val="FFFFFF"/>
                </a:solidFill>
                <a:latin typeface="Arial"/>
                <a:cs typeface="Arial"/>
              </a:rPr>
              <a:t>hou</a:t>
            </a:r>
            <a:r>
              <a:rPr sz="1700" spc="-5" dirty="0" smtClean="0">
                <a:solidFill>
                  <a:srgbClr val="FFFFFF"/>
                </a:solidFill>
                <a:latin typeface="Arial"/>
                <a:cs typeface="Arial"/>
              </a:rPr>
              <a:t>r</a:t>
            </a:r>
            <a:r>
              <a:rPr sz="1700" spc="0" dirty="0" smtClean="0">
                <a:solidFill>
                  <a:srgbClr val="FFFFFF"/>
                </a:solidFill>
                <a:latin typeface="Arial"/>
                <a:cs typeface="Arial"/>
              </a:rPr>
              <a:t>s</a:t>
            </a:r>
            <a:r>
              <a:rPr sz="1700" spc="5" dirty="0" smtClean="0">
                <a:solidFill>
                  <a:srgbClr val="FFFFFF"/>
                </a:solidFill>
                <a:latin typeface="Arial"/>
                <a:cs typeface="Arial"/>
              </a:rPr>
              <a:t> </a:t>
            </a:r>
            <a:r>
              <a:rPr sz="1700" spc="0" dirty="0" smtClean="0">
                <a:solidFill>
                  <a:srgbClr val="FFFFFF"/>
                </a:solidFill>
                <a:latin typeface="Arial"/>
                <a:cs typeface="Arial"/>
              </a:rPr>
              <a:t>of assay</a:t>
            </a:r>
            <a:r>
              <a:rPr sz="1700" spc="5" dirty="0" smtClean="0">
                <a:solidFill>
                  <a:srgbClr val="FFFFFF"/>
                </a:solidFill>
                <a:latin typeface="Arial"/>
                <a:cs typeface="Arial"/>
              </a:rPr>
              <a:t> </a:t>
            </a:r>
            <a:r>
              <a:rPr sz="1700" spc="0" dirty="0" smtClean="0">
                <a:solidFill>
                  <a:srgbClr val="FFFFFF"/>
                </a:solidFill>
                <a:latin typeface="Arial"/>
                <a:cs typeface="Arial"/>
              </a:rPr>
              <a:t>at bu</a:t>
            </a:r>
            <a:r>
              <a:rPr sz="1700" spc="-25" dirty="0" smtClean="0">
                <a:solidFill>
                  <a:srgbClr val="FFFFFF"/>
                </a:solidFill>
                <a:latin typeface="Arial"/>
                <a:cs typeface="Arial"/>
              </a:rPr>
              <a:t>y</a:t>
            </a:r>
            <a:r>
              <a:rPr sz="1700" spc="0" dirty="0" smtClean="0">
                <a:solidFill>
                  <a:srgbClr val="FFFFFF"/>
                </a:solidFill>
                <a:latin typeface="Arial"/>
                <a:cs typeface="Arial"/>
              </a:rPr>
              <a:t>e</a:t>
            </a:r>
            <a:r>
              <a:rPr sz="1700" spc="-5" dirty="0" smtClean="0">
                <a:solidFill>
                  <a:srgbClr val="FFFFFF"/>
                </a:solidFill>
                <a:latin typeface="Arial"/>
                <a:cs typeface="Arial"/>
              </a:rPr>
              <a:t>r</a:t>
            </a:r>
            <a:r>
              <a:rPr sz="1700" spc="0" dirty="0" smtClean="0">
                <a:solidFill>
                  <a:srgbClr val="FFFFFF"/>
                </a:solidFill>
                <a:latin typeface="Arial"/>
                <a:cs typeface="Arial"/>
              </a:rPr>
              <a:t>s</a:t>
            </a:r>
            <a:r>
              <a:rPr sz="1700" spc="30" dirty="0" smtClean="0">
                <a:solidFill>
                  <a:srgbClr val="FFFFFF"/>
                </a:solidFill>
                <a:latin typeface="Arial"/>
                <a:cs typeface="Arial"/>
              </a:rPr>
              <a:t> </a:t>
            </a:r>
            <a:r>
              <a:rPr sz="1700" spc="-5" dirty="0" smtClean="0">
                <a:solidFill>
                  <a:srgbClr val="FFFFFF"/>
                </a:solidFill>
                <a:latin typeface="Arial"/>
                <a:cs typeface="Arial"/>
              </a:rPr>
              <a:t>r</a:t>
            </a:r>
            <a:r>
              <a:rPr sz="1700" spc="0" dirty="0" smtClean="0">
                <a:solidFill>
                  <a:srgbClr val="FFFFFF"/>
                </a:solidFill>
                <a:latin typeface="Arial"/>
                <a:cs typeface="Arial"/>
              </a:rPr>
              <a:t>e</a:t>
            </a:r>
            <a:r>
              <a:rPr sz="1700" spc="-10" dirty="0" smtClean="0">
                <a:solidFill>
                  <a:srgbClr val="FFFFFF"/>
                </a:solidFill>
                <a:latin typeface="Arial"/>
                <a:cs typeface="Arial"/>
              </a:rPr>
              <a:t>f</a:t>
            </a:r>
            <a:r>
              <a:rPr sz="1700" spc="5" dirty="0" smtClean="0">
                <a:solidFill>
                  <a:srgbClr val="FFFFFF"/>
                </a:solidFill>
                <a:latin typeface="Arial"/>
                <a:cs typeface="Arial"/>
              </a:rPr>
              <a:t>i</a:t>
            </a:r>
            <a:r>
              <a:rPr sz="1700" spc="0" dirty="0" smtClean="0">
                <a:solidFill>
                  <a:srgbClr val="FFFFFF"/>
                </a:solidFill>
                <a:latin typeface="Arial"/>
                <a:cs typeface="Arial"/>
              </a:rPr>
              <a:t>ne</a:t>
            </a:r>
            <a:r>
              <a:rPr sz="1700" spc="-5" dirty="0" smtClean="0">
                <a:solidFill>
                  <a:srgbClr val="FFFFFF"/>
                </a:solidFill>
                <a:latin typeface="Arial"/>
                <a:cs typeface="Arial"/>
              </a:rPr>
              <a:t>r</a:t>
            </a:r>
            <a:r>
              <a:rPr sz="1700" spc="-20" dirty="0" smtClean="0">
                <a:solidFill>
                  <a:srgbClr val="FFFFFF"/>
                </a:solidFill>
                <a:latin typeface="Arial"/>
                <a:cs typeface="Arial"/>
              </a:rPr>
              <a:t>y</a:t>
            </a:r>
            <a:r>
              <a:rPr sz="1800" spc="0" dirty="0" smtClean="0">
                <a:solidFill>
                  <a:srgbClr val="FFFFFF"/>
                </a:solidFill>
                <a:latin typeface="Arial"/>
                <a:cs typeface="Arial"/>
              </a:rPr>
              <a:t>.</a:t>
            </a:r>
            <a:endParaRPr sz="1800">
              <a:latin typeface="Arial"/>
              <a:cs typeface="Arial"/>
            </a:endParaRPr>
          </a:p>
        </p:txBody>
      </p:sp>
      <p:sp>
        <p:nvSpPr>
          <p:cNvPr id="5" name="object 5"/>
          <p:cNvSpPr/>
          <p:nvPr/>
        </p:nvSpPr>
        <p:spPr>
          <a:xfrm>
            <a:off x="618985" y="236604"/>
            <a:ext cx="1057653" cy="1164332"/>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175" y="3175"/>
            <a:ext cx="9140825" cy="6854825"/>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2248" y="2781808"/>
            <a:ext cx="7248525" cy="314325"/>
          </a:xfrm>
          <a:prstGeom prst="rect">
            <a:avLst/>
          </a:prstGeom>
        </p:spPr>
        <p:txBody>
          <a:bodyPr vert="horz" wrap="square" lIns="0" tIns="0" rIns="0" bIns="0" rtlCol="0">
            <a:noAutofit/>
          </a:bodyPr>
          <a:lstStyle/>
          <a:p>
            <a:pPr marL="12700">
              <a:lnSpc>
                <a:spcPct val="100000"/>
              </a:lnSpc>
            </a:pPr>
            <a:r>
              <a:rPr sz="2000" dirty="0" smtClean="0">
                <a:latin typeface="Century Gothic"/>
                <a:cs typeface="Century Gothic"/>
              </a:rPr>
              <a:t>"</a:t>
            </a:r>
            <a:r>
              <a:rPr sz="2000" i="1" spc="15" dirty="0" smtClean="0">
                <a:latin typeface="Century Gothic"/>
                <a:cs typeface="Century Gothic"/>
              </a:rPr>
              <a:t>t</a:t>
            </a:r>
            <a:r>
              <a:rPr sz="2000" i="1" spc="0" dirty="0" smtClean="0">
                <a:latin typeface="Century Gothic"/>
                <a:cs typeface="Century Gothic"/>
              </a:rPr>
              <a:t>he</a:t>
            </a:r>
            <a:r>
              <a:rPr sz="2000" i="1" spc="-35" dirty="0" smtClean="0">
                <a:latin typeface="Century Gothic"/>
                <a:cs typeface="Century Gothic"/>
              </a:rPr>
              <a:t> </a:t>
            </a:r>
            <a:r>
              <a:rPr sz="2000" i="1" spc="-5" dirty="0" smtClean="0">
                <a:latin typeface="Century Gothic"/>
                <a:cs typeface="Century Gothic"/>
              </a:rPr>
              <a:t>o</a:t>
            </a:r>
            <a:r>
              <a:rPr sz="2000" i="1" spc="0" dirty="0" smtClean="0">
                <a:latin typeface="Century Gothic"/>
                <a:cs typeface="Century Gothic"/>
              </a:rPr>
              <a:t>n</a:t>
            </a:r>
            <a:r>
              <a:rPr sz="2000" i="1" spc="5" dirty="0" smtClean="0">
                <a:latin typeface="Century Gothic"/>
                <a:cs typeface="Century Gothic"/>
              </a:rPr>
              <a:t>l</a:t>
            </a:r>
            <a:r>
              <a:rPr sz="2000" i="1" spc="0" dirty="0" smtClean="0">
                <a:latin typeface="Century Gothic"/>
                <a:cs typeface="Century Gothic"/>
              </a:rPr>
              <a:t>y</a:t>
            </a:r>
            <a:r>
              <a:rPr sz="2000" i="1" spc="-10" dirty="0" smtClean="0">
                <a:latin typeface="Century Gothic"/>
                <a:cs typeface="Century Gothic"/>
              </a:rPr>
              <a:t> </a:t>
            </a:r>
            <a:r>
              <a:rPr sz="2000" i="1" spc="5" dirty="0" smtClean="0">
                <a:latin typeface="Century Gothic"/>
                <a:cs typeface="Century Gothic"/>
              </a:rPr>
              <a:t>li</a:t>
            </a:r>
            <a:r>
              <a:rPr sz="2000" i="1" spc="0" dirty="0" smtClean="0">
                <a:latin typeface="Century Gothic"/>
                <a:cs typeface="Century Gothic"/>
              </a:rPr>
              <a:t>m</a:t>
            </a:r>
            <a:r>
              <a:rPr sz="2000" i="1" spc="-5" dirty="0" smtClean="0">
                <a:latin typeface="Century Gothic"/>
                <a:cs typeface="Century Gothic"/>
              </a:rPr>
              <a:t>i</a:t>
            </a:r>
            <a:r>
              <a:rPr sz="2000" i="1" spc="0" dirty="0" smtClean="0">
                <a:latin typeface="Century Gothic"/>
                <a:cs typeface="Century Gothic"/>
              </a:rPr>
              <a:t>ts</a:t>
            </a:r>
            <a:r>
              <a:rPr sz="2000" i="1" spc="-35" dirty="0" smtClean="0">
                <a:latin typeface="Century Gothic"/>
                <a:cs typeface="Century Gothic"/>
              </a:rPr>
              <a:t> </a:t>
            </a:r>
            <a:r>
              <a:rPr sz="2000" i="1" spc="0" dirty="0" smtClean="0">
                <a:latin typeface="Century Gothic"/>
                <a:cs typeface="Century Gothic"/>
              </a:rPr>
              <a:t>we</a:t>
            </a:r>
            <a:r>
              <a:rPr sz="2000" i="1" spc="-20" dirty="0" smtClean="0">
                <a:latin typeface="Century Gothic"/>
                <a:cs typeface="Century Gothic"/>
              </a:rPr>
              <a:t> </a:t>
            </a:r>
            <a:r>
              <a:rPr sz="2000" i="1" spc="0" dirty="0" smtClean="0">
                <a:latin typeface="Century Gothic"/>
                <a:cs typeface="Century Gothic"/>
              </a:rPr>
              <a:t>h</a:t>
            </a:r>
            <a:r>
              <a:rPr sz="2000" i="1" spc="-5" dirty="0" smtClean="0">
                <a:latin typeface="Century Gothic"/>
                <a:cs typeface="Century Gothic"/>
              </a:rPr>
              <a:t>a</a:t>
            </a:r>
            <a:r>
              <a:rPr sz="2000" i="1" spc="5" dirty="0" smtClean="0">
                <a:latin typeface="Century Gothic"/>
                <a:cs typeface="Century Gothic"/>
              </a:rPr>
              <a:t>v</a:t>
            </a:r>
            <a:r>
              <a:rPr sz="2000" i="1" spc="0" dirty="0" smtClean="0">
                <a:latin typeface="Century Gothic"/>
                <a:cs typeface="Century Gothic"/>
              </a:rPr>
              <a:t>e</a:t>
            </a:r>
            <a:r>
              <a:rPr sz="2000" i="1" spc="-10" dirty="0" smtClean="0">
                <a:latin typeface="Century Gothic"/>
                <a:cs typeface="Century Gothic"/>
              </a:rPr>
              <a:t> </a:t>
            </a:r>
            <a:r>
              <a:rPr sz="2000" i="1" spc="-5" dirty="0" smtClean="0">
                <a:latin typeface="Century Gothic"/>
                <a:cs typeface="Century Gothic"/>
              </a:rPr>
              <a:t>ar</a:t>
            </a:r>
            <a:r>
              <a:rPr sz="2000" i="1" spc="0" dirty="0" smtClean="0">
                <a:latin typeface="Century Gothic"/>
                <a:cs typeface="Century Gothic"/>
              </a:rPr>
              <a:t>e</a:t>
            </a:r>
            <a:r>
              <a:rPr sz="2000" i="1" spc="-10" dirty="0" smtClean="0">
                <a:latin typeface="Century Gothic"/>
                <a:cs typeface="Century Gothic"/>
              </a:rPr>
              <a:t> </a:t>
            </a:r>
            <a:r>
              <a:rPr sz="2000" i="1" spc="25" dirty="0" smtClean="0">
                <a:latin typeface="Century Gothic"/>
                <a:cs typeface="Century Gothic"/>
              </a:rPr>
              <a:t>t</a:t>
            </a:r>
            <a:r>
              <a:rPr sz="2000" i="1" spc="0" dirty="0" smtClean="0">
                <a:latin typeface="Century Gothic"/>
                <a:cs typeface="Century Gothic"/>
              </a:rPr>
              <a:t>h</a:t>
            </a:r>
            <a:r>
              <a:rPr sz="2000" i="1" spc="-5" dirty="0" smtClean="0">
                <a:latin typeface="Century Gothic"/>
                <a:cs typeface="Century Gothic"/>
              </a:rPr>
              <a:t>o</a:t>
            </a:r>
            <a:r>
              <a:rPr sz="2000" i="1" spc="0" dirty="0" smtClean="0">
                <a:latin typeface="Century Gothic"/>
                <a:cs typeface="Century Gothic"/>
              </a:rPr>
              <a:t>se</a:t>
            </a:r>
            <a:r>
              <a:rPr sz="2000" i="1" spc="-45" dirty="0" smtClean="0">
                <a:latin typeface="Century Gothic"/>
                <a:cs typeface="Century Gothic"/>
              </a:rPr>
              <a:t> </a:t>
            </a:r>
            <a:r>
              <a:rPr sz="2000" i="1" spc="0" dirty="0" smtClean="0">
                <a:latin typeface="Century Gothic"/>
                <a:cs typeface="Century Gothic"/>
              </a:rPr>
              <a:t>we</a:t>
            </a:r>
            <a:r>
              <a:rPr sz="2000" i="1" spc="-10" dirty="0" smtClean="0">
                <a:latin typeface="Century Gothic"/>
                <a:cs typeface="Century Gothic"/>
              </a:rPr>
              <a:t> </a:t>
            </a:r>
            <a:r>
              <a:rPr sz="2000" i="1" spc="5" dirty="0" smtClean="0">
                <a:latin typeface="Century Gothic"/>
                <a:cs typeface="Century Gothic"/>
              </a:rPr>
              <a:t>i</a:t>
            </a:r>
            <a:r>
              <a:rPr sz="2000" i="1" spc="0" dirty="0" smtClean="0">
                <a:latin typeface="Century Gothic"/>
                <a:cs typeface="Century Gothic"/>
              </a:rPr>
              <a:t>mp</a:t>
            </a:r>
            <a:r>
              <a:rPr sz="2000" i="1" spc="-5" dirty="0" smtClean="0">
                <a:latin typeface="Century Gothic"/>
                <a:cs typeface="Century Gothic"/>
              </a:rPr>
              <a:t>o</a:t>
            </a:r>
            <a:r>
              <a:rPr sz="2000" i="1" spc="0" dirty="0" smtClean="0">
                <a:latin typeface="Century Gothic"/>
                <a:cs typeface="Century Gothic"/>
              </a:rPr>
              <a:t>se</a:t>
            </a:r>
            <a:r>
              <a:rPr sz="2000" i="1" spc="-35" dirty="0" smtClean="0">
                <a:latin typeface="Century Gothic"/>
                <a:cs typeface="Century Gothic"/>
              </a:rPr>
              <a:t> </a:t>
            </a:r>
            <a:r>
              <a:rPr sz="2000" i="1" spc="-5" dirty="0" smtClean="0">
                <a:latin typeface="Century Gothic"/>
                <a:cs typeface="Century Gothic"/>
              </a:rPr>
              <a:t>o</a:t>
            </a:r>
            <a:r>
              <a:rPr sz="2000" i="1" spc="0" dirty="0" smtClean="0">
                <a:latin typeface="Century Gothic"/>
                <a:cs typeface="Century Gothic"/>
              </a:rPr>
              <a:t>n</a:t>
            </a:r>
            <a:r>
              <a:rPr sz="2000" i="1" spc="-5" dirty="0" smtClean="0">
                <a:latin typeface="Century Gothic"/>
                <a:cs typeface="Century Gothic"/>
              </a:rPr>
              <a:t> o</a:t>
            </a:r>
            <a:r>
              <a:rPr sz="2000" i="1" spc="5" dirty="0" smtClean="0">
                <a:latin typeface="Century Gothic"/>
                <a:cs typeface="Century Gothic"/>
              </a:rPr>
              <a:t>u</a:t>
            </a:r>
            <a:r>
              <a:rPr sz="2000" i="1" spc="-5" dirty="0" smtClean="0">
                <a:latin typeface="Century Gothic"/>
                <a:cs typeface="Century Gothic"/>
              </a:rPr>
              <a:t>r</a:t>
            </a:r>
            <a:r>
              <a:rPr sz="2000" i="1" spc="0" dirty="0" smtClean="0">
                <a:latin typeface="Century Gothic"/>
                <a:cs typeface="Century Gothic"/>
              </a:rPr>
              <a:t>s</a:t>
            </a:r>
            <a:r>
              <a:rPr sz="2000" i="1" spc="5" dirty="0" smtClean="0">
                <a:latin typeface="Century Gothic"/>
                <a:cs typeface="Century Gothic"/>
              </a:rPr>
              <a:t>elve</a:t>
            </a:r>
            <a:r>
              <a:rPr sz="2000" i="1" spc="0" dirty="0" smtClean="0">
                <a:latin typeface="Century Gothic"/>
                <a:cs typeface="Century Gothic"/>
              </a:rPr>
              <a:t>s</a:t>
            </a:r>
            <a:r>
              <a:rPr sz="2000" i="1" spc="-20" dirty="0" smtClean="0">
                <a:latin typeface="Century Gothic"/>
                <a:cs typeface="Century Gothic"/>
              </a:rPr>
              <a:t>.</a:t>
            </a:r>
            <a:r>
              <a:rPr sz="2000" spc="0" dirty="0" smtClean="0">
                <a:latin typeface="Century Gothic"/>
                <a:cs typeface="Century Gothic"/>
              </a:rPr>
              <a:t>"</a:t>
            </a:r>
            <a:endParaRPr sz="2000">
              <a:latin typeface="Century Gothic"/>
              <a:cs typeface="Century Gothic"/>
            </a:endParaRPr>
          </a:p>
        </p:txBody>
      </p:sp>
      <p:sp>
        <p:nvSpPr>
          <p:cNvPr id="3" name="object 3"/>
          <p:cNvSpPr/>
          <p:nvPr/>
        </p:nvSpPr>
        <p:spPr>
          <a:xfrm>
            <a:off x="540600" y="712812"/>
            <a:ext cx="1825748" cy="1220722"/>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6599130" y="507702"/>
            <a:ext cx="1955284" cy="1629148"/>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3087217" y="298297"/>
            <a:ext cx="3162293" cy="2371337"/>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5733288" y="4200144"/>
            <a:ext cx="3116576" cy="2337813"/>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p:nvPr/>
        </p:nvSpPr>
        <p:spPr>
          <a:xfrm>
            <a:off x="383540" y="4955730"/>
            <a:ext cx="1523999" cy="1664205"/>
          </a:xfrm>
          <a:prstGeom prst="rect">
            <a:avLst/>
          </a:prstGeom>
          <a:blipFill>
            <a:blip r:embed="rId6"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82" y="3175"/>
            <a:ext cx="9141917" cy="6854825"/>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txBox="1"/>
          <p:nvPr/>
        </p:nvSpPr>
        <p:spPr>
          <a:xfrm>
            <a:off x="381000" y="5257800"/>
            <a:ext cx="4572000" cy="1403350"/>
          </a:xfrm>
          <a:prstGeom prst="rect">
            <a:avLst/>
          </a:prstGeom>
        </p:spPr>
        <p:txBody>
          <a:bodyPr vert="horz" wrap="square" lIns="0" tIns="0" rIns="0" bIns="0" rtlCol="0">
            <a:noAutofit/>
          </a:bodyPr>
          <a:lstStyle/>
          <a:p>
            <a:pPr marL="12700" marR="12700">
              <a:lnSpc>
                <a:spcPct val="100000"/>
              </a:lnSpc>
            </a:pPr>
            <a:r>
              <a:rPr sz="2400" b="1" spc="-10" dirty="0" smtClean="0">
                <a:solidFill>
                  <a:schemeClr val="bg1"/>
                </a:solidFill>
                <a:latin typeface="Calibri"/>
                <a:cs typeface="Calibri"/>
              </a:rPr>
              <a:t>J</a:t>
            </a:r>
            <a:r>
              <a:rPr sz="2400" b="1" spc="-25" dirty="0" smtClean="0">
                <a:solidFill>
                  <a:schemeClr val="bg1"/>
                </a:solidFill>
                <a:latin typeface="Calibri"/>
                <a:cs typeface="Calibri"/>
              </a:rPr>
              <a:t>o</a:t>
            </a:r>
            <a:r>
              <a:rPr sz="2400" b="1" spc="-15" dirty="0" smtClean="0">
                <a:solidFill>
                  <a:schemeClr val="bg1"/>
                </a:solidFill>
                <a:latin typeface="Calibri"/>
                <a:cs typeface="Calibri"/>
              </a:rPr>
              <a:t>i</a:t>
            </a:r>
            <a:r>
              <a:rPr sz="2400" b="1" spc="-50" dirty="0" smtClean="0">
                <a:solidFill>
                  <a:schemeClr val="bg1"/>
                </a:solidFill>
                <a:latin typeface="Calibri"/>
                <a:cs typeface="Calibri"/>
              </a:rPr>
              <a:t>n</a:t>
            </a:r>
            <a:r>
              <a:rPr sz="2400" b="1" spc="-15" dirty="0" smtClean="0">
                <a:solidFill>
                  <a:schemeClr val="bg1"/>
                </a:solidFill>
                <a:latin typeface="Calibri"/>
                <a:cs typeface="Calibri"/>
              </a:rPr>
              <a:t>t</a:t>
            </a:r>
            <a:r>
              <a:rPr sz="2400" b="1" spc="-5" dirty="0" smtClean="0">
                <a:solidFill>
                  <a:schemeClr val="bg1"/>
                </a:solidFill>
                <a:latin typeface="Calibri"/>
                <a:cs typeface="Calibri"/>
              </a:rPr>
              <a:t> </a:t>
            </a:r>
            <a:r>
              <a:rPr sz="2400" b="1" spc="-155" dirty="0" smtClean="0">
                <a:solidFill>
                  <a:schemeClr val="bg1"/>
                </a:solidFill>
                <a:latin typeface="Calibri"/>
                <a:cs typeface="Calibri"/>
              </a:rPr>
              <a:t>V</a:t>
            </a:r>
            <a:r>
              <a:rPr sz="2400" b="1" spc="0" dirty="0" smtClean="0">
                <a:solidFill>
                  <a:schemeClr val="bg1"/>
                </a:solidFill>
                <a:latin typeface="Calibri"/>
                <a:cs typeface="Calibri"/>
              </a:rPr>
              <a:t>e</a:t>
            </a:r>
            <a:r>
              <a:rPr sz="2400" b="1" spc="-30" dirty="0" smtClean="0">
                <a:solidFill>
                  <a:schemeClr val="bg1"/>
                </a:solidFill>
                <a:latin typeface="Calibri"/>
                <a:cs typeface="Calibri"/>
              </a:rPr>
              <a:t>n</a:t>
            </a:r>
            <a:r>
              <a:rPr sz="2400" b="1" spc="-15" dirty="0" smtClean="0">
                <a:solidFill>
                  <a:schemeClr val="bg1"/>
                </a:solidFill>
                <a:latin typeface="Calibri"/>
                <a:cs typeface="Calibri"/>
              </a:rPr>
              <a:t>t</a:t>
            </a:r>
            <a:r>
              <a:rPr sz="2400" b="1" spc="-25" dirty="0" smtClean="0">
                <a:solidFill>
                  <a:schemeClr val="bg1"/>
                </a:solidFill>
                <a:latin typeface="Calibri"/>
                <a:cs typeface="Calibri"/>
              </a:rPr>
              <a:t>u</a:t>
            </a:r>
            <a:r>
              <a:rPr sz="2400" b="1" spc="-35" dirty="0" smtClean="0">
                <a:solidFill>
                  <a:schemeClr val="bg1"/>
                </a:solidFill>
                <a:latin typeface="Calibri"/>
                <a:cs typeface="Calibri"/>
              </a:rPr>
              <a:t>r</a:t>
            </a:r>
            <a:r>
              <a:rPr sz="2400" b="1" spc="0" dirty="0" smtClean="0">
                <a:solidFill>
                  <a:schemeClr val="bg1"/>
                </a:solidFill>
                <a:latin typeface="Calibri"/>
                <a:cs typeface="Calibri"/>
              </a:rPr>
              <a:t>e</a:t>
            </a:r>
            <a:r>
              <a:rPr sz="2400" b="1" spc="-5" dirty="0" smtClean="0">
                <a:solidFill>
                  <a:schemeClr val="bg1"/>
                </a:solidFill>
                <a:latin typeface="Calibri"/>
                <a:cs typeface="Calibri"/>
              </a:rPr>
              <a:t> w</a:t>
            </a:r>
            <a:r>
              <a:rPr sz="2400" b="1" spc="-15" dirty="0" smtClean="0">
                <a:solidFill>
                  <a:schemeClr val="bg1"/>
                </a:solidFill>
                <a:latin typeface="Calibri"/>
                <a:cs typeface="Calibri"/>
              </a:rPr>
              <a:t>ith</a:t>
            </a:r>
            <a:r>
              <a:rPr sz="2400" b="1" spc="5" dirty="0" smtClean="0">
                <a:solidFill>
                  <a:schemeClr val="bg1"/>
                </a:solidFill>
                <a:latin typeface="Calibri"/>
                <a:cs typeface="Calibri"/>
              </a:rPr>
              <a:t> </a:t>
            </a:r>
            <a:r>
              <a:rPr sz="2400" b="1" spc="-5" dirty="0" smtClean="0">
                <a:solidFill>
                  <a:schemeClr val="bg1"/>
                </a:solidFill>
                <a:latin typeface="Calibri"/>
                <a:cs typeface="Calibri"/>
              </a:rPr>
              <a:t>G</a:t>
            </a:r>
            <a:r>
              <a:rPr sz="2400" b="1" spc="0" dirty="0" smtClean="0">
                <a:solidFill>
                  <a:schemeClr val="bg1"/>
                </a:solidFill>
                <a:latin typeface="Calibri"/>
                <a:cs typeface="Calibri"/>
              </a:rPr>
              <a:t>D</a:t>
            </a:r>
            <a:r>
              <a:rPr sz="2400" b="1" spc="-15" dirty="0" smtClean="0">
                <a:solidFill>
                  <a:schemeClr val="bg1"/>
                </a:solidFill>
                <a:latin typeface="Calibri"/>
                <a:cs typeface="Calibri"/>
              </a:rPr>
              <a:t>IH </a:t>
            </a:r>
            <a:r>
              <a:rPr sz="2400" b="1" spc="-25" dirty="0" smtClean="0">
                <a:solidFill>
                  <a:schemeClr val="bg1"/>
                </a:solidFill>
                <a:latin typeface="Calibri"/>
                <a:cs typeface="Calibri"/>
              </a:rPr>
              <a:t>Bu</a:t>
            </a:r>
            <a:r>
              <a:rPr sz="2400" b="1" spc="-15" dirty="0" smtClean="0">
                <a:solidFill>
                  <a:schemeClr val="bg1"/>
                </a:solidFill>
                <a:latin typeface="Calibri"/>
                <a:cs typeface="Calibri"/>
              </a:rPr>
              <a:t>lli</a:t>
            </a:r>
            <a:r>
              <a:rPr sz="2400" b="1" spc="-25" dirty="0" smtClean="0">
                <a:solidFill>
                  <a:schemeClr val="bg1"/>
                </a:solidFill>
                <a:latin typeface="Calibri"/>
                <a:cs typeface="Calibri"/>
              </a:rPr>
              <a:t>o</a:t>
            </a:r>
            <a:r>
              <a:rPr sz="2400" b="1" spc="-20" dirty="0" smtClean="0">
                <a:solidFill>
                  <a:schemeClr val="bg1"/>
                </a:solidFill>
                <a:latin typeface="Calibri"/>
                <a:cs typeface="Calibri"/>
              </a:rPr>
              <a:t>n</a:t>
            </a:r>
            <a:r>
              <a:rPr lang="en-GB" sz="2400" b="1" spc="-20" dirty="0" smtClean="0">
                <a:solidFill>
                  <a:schemeClr val="bg1"/>
                </a:solidFill>
                <a:latin typeface="Calibri"/>
                <a:cs typeface="Calibri"/>
              </a:rPr>
              <a:t> Joint Venture with </a:t>
            </a:r>
            <a:r>
              <a:rPr lang="en-GB" sz="2400" b="1" spc="-20" dirty="0" err="1" smtClean="0">
                <a:solidFill>
                  <a:schemeClr val="bg1"/>
                </a:solidFill>
                <a:latin typeface="Calibri"/>
                <a:cs typeface="Calibri"/>
              </a:rPr>
              <a:t>Kembel</a:t>
            </a:r>
            <a:r>
              <a:rPr lang="en-GB" sz="2400" b="1" spc="-20" dirty="0" smtClean="0">
                <a:solidFill>
                  <a:schemeClr val="bg1"/>
                </a:solidFill>
                <a:latin typeface="Calibri"/>
                <a:cs typeface="Calibri"/>
              </a:rPr>
              <a:t> AG in Switzerland and Lichtenstein</a:t>
            </a:r>
            <a:endParaRPr sz="2400" dirty="0">
              <a:solidFill>
                <a:schemeClr val="bg1"/>
              </a:solidFill>
              <a:latin typeface="Calibri"/>
              <a:cs typeface="Calibri"/>
            </a:endParaRPr>
          </a:p>
        </p:txBody>
      </p:sp>
      <p:sp>
        <p:nvSpPr>
          <p:cNvPr id="4" name="object 4"/>
          <p:cNvSpPr/>
          <p:nvPr/>
        </p:nvSpPr>
        <p:spPr>
          <a:xfrm>
            <a:off x="535876" y="3806532"/>
            <a:ext cx="1485899" cy="1600193"/>
          </a:xfrm>
          <a:prstGeom prst="rect">
            <a:avLst/>
          </a:prstGeom>
          <a:blipFill>
            <a:blip r:embed="rId3"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0" y="0"/>
            <a:ext cx="9193209" cy="6858000"/>
          </a:xfrm>
          <a:prstGeom prst="rect">
            <a:avLst/>
          </a:prstGeom>
        </p:spPr>
      </p:pic>
    </p:spTree>
    <p:extLst>
      <p:ext uri="{BB962C8B-B14F-4D97-AF65-F5344CB8AC3E}">
        <p14:creationId xmlns:p14="http://schemas.microsoft.com/office/powerpoint/2010/main" val="1335129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27" y="-44422"/>
            <a:ext cx="9144000" cy="6902422"/>
            <a:chOff x="-6927" y="-44422"/>
            <a:chExt cx="9144000" cy="690242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 y="-44422"/>
              <a:ext cx="9144000" cy="690242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81000" y="1600200"/>
              <a:ext cx="8229600" cy="4667250"/>
            </a:xfrm>
            <a:prstGeom prst="rect">
              <a:avLst/>
            </a:prstGeom>
          </p:spPr>
        </p:pic>
      </p:grpSp>
    </p:spTree>
    <p:extLst>
      <p:ext uri="{BB962C8B-B14F-4D97-AF65-F5344CB8AC3E}">
        <p14:creationId xmlns:p14="http://schemas.microsoft.com/office/powerpoint/2010/main" val="33870874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3"/>
          <p:cNvSpPr>
            <a:spLocks noGrp="1" noChangeArrowheads="1"/>
          </p:cNvSpPr>
          <p:nvPr>
            <p:ph type="title"/>
          </p:nvPr>
        </p:nvSpPr>
        <p:spPr>
          <a:xfrm>
            <a:off x="152400" y="0"/>
            <a:ext cx="7772400" cy="1462088"/>
          </a:xfrm>
          <a:solidFill>
            <a:schemeClr val="bg1">
              <a:alpha val="61960"/>
            </a:schemeClr>
          </a:solidFill>
        </p:spPr>
        <p:txBody>
          <a:bodyPr/>
          <a:lstStyle/>
          <a:p>
            <a:pPr eaLnBrk="1" hangingPunct="1"/>
            <a:r>
              <a:rPr lang="de-CH" smtClean="0"/>
              <a:t>Gold Investment Opportunities</a:t>
            </a:r>
            <a:endParaRPr lang="de-DE" smtClean="0"/>
          </a:p>
        </p:txBody>
      </p:sp>
      <p:sp>
        <p:nvSpPr>
          <p:cNvPr id="46084" name="Text Box 4"/>
          <p:cNvSpPr txBox="1">
            <a:spLocks noChangeArrowheads="1"/>
          </p:cNvSpPr>
          <p:nvPr/>
        </p:nvSpPr>
        <p:spPr bwMode="auto">
          <a:xfrm>
            <a:off x="152400" y="1600200"/>
            <a:ext cx="7772400" cy="3662363"/>
          </a:xfrm>
          <a:prstGeom prst="rect">
            <a:avLst/>
          </a:prstGeom>
          <a:solidFill>
            <a:srgbClr val="000000">
              <a:alpha val="6313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CH" dirty="0"/>
              <a:t>Joint-Venture with Aerospace company to supply gold bullion to club </a:t>
            </a:r>
          </a:p>
          <a:p>
            <a:pPr eaLnBrk="1" hangingPunct="1"/>
            <a:r>
              <a:rPr lang="de-CH" dirty="0"/>
              <a:t>members through our gold and diamond platform and sales to banks</a:t>
            </a:r>
          </a:p>
          <a:p>
            <a:pPr eaLnBrk="1" hangingPunct="1"/>
            <a:r>
              <a:rPr lang="de-CH" dirty="0"/>
              <a:t>and security houses which are part of the club‘s investment network.</a:t>
            </a:r>
          </a:p>
          <a:p>
            <a:pPr eaLnBrk="1" hangingPunct="1"/>
            <a:endParaRPr lang="de-CH" dirty="0"/>
          </a:p>
          <a:p>
            <a:pPr eaLnBrk="1" hangingPunct="1"/>
            <a:r>
              <a:rPr lang="de-CH" dirty="0"/>
              <a:t>There will be a discount to club members off of the London second closing price based on the volume of bullion they wish to purchase. Accounts are available at Kantonalbank, Julius Bär, and XCell for deposit of the product. All product will be certified and hallmarked for club members‘ inspection. </a:t>
            </a:r>
          </a:p>
          <a:p>
            <a:pPr eaLnBrk="1" hangingPunct="1"/>
            <a:endParaRPr lang="de-CH" dirty="0"/>
          </a:p>
          <a:p>
            <a:pPr eaLnBrk="1" hangingPunct="1"/>
            <a:r>
              <a:rPr lang="de-CH" dirty="0"/>
              <a:t>The club members also have access to</a:t>
            </a:r>
          </a:p>
          <a:p>
            <a:pPr eaLnBrk="1" hangingPunct="1"/>
            <a:r>
              <a:rPr lang="de-CH" dirty="0"/>
              <a:t>private jet service the club supplies for</a:t>
            </a:r>
          </a:p>
          <a:p>
            <a:pPr eaLnBrk="1" hangingPunct="1"/>
            <a:r>
              <a:rPr lang="de-CH" dirty="0"/>
              <a:t>transport of commodities and club</a:t>
            </a:r>
          </a:p>
          <a:p>
            <a:pPr eaLnBrk="1" hangingPunct="1"/>
            <a:r>
              <a:rPr lang="de-CH" dirty="0"/>
              <a:t>members in luxury.</a:t>
            </a:r>
          </a:p>
        </p:txBody>
      </p:sp>
      <p:pic>
        <p:nvPicPr>
          <p:cNvPr id="46085" name="Picture 6" descr="avia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57800"/>
            <a:ext cx="457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8" descr="aviatio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995738"/>
            <a:ext cx="4572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75813" cy="6858000"/>
          </a:xfrm>
          <a:prstGeom prst="rect">
            <a:avLst/>
          </a:prstGeom>
        </p:spPr>
      </p:pic>
    </p:spTree>
    <p:extLst>
      <p:ext uri="{BB962C8B-B14F-4D97-AF65-F5344CB8AC3E}">
        <p14:creationId xmlns:p14="http://schemas.microsoft.com/office/powerpoint/2010/main" val="6128206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11692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1964" y="324802"/>
            <a:ext cx="1543809" cy="1523999"/>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txBox="1"/>
          <p:nvPr/>
        </p:nvSpPr>
        <p:spPr>
          <a:xfrm>
            <a:off x="475799" y="2038705"/>
            <a:ext cx="6220460" cy="3041650"/>
          </a:xfrm>
          <a:prstGeom prst="rect">
            <a:avLst/>
          </a:prstGeom>
        </p:spPr>
        <p:txBody>
          <a:bodyPr vert="horz" wrap="square" lIns="0" tIns="0" rIns="0" bIns="0" rtlCol="0">
            <a:noAutofit/>
          </a:bodyPr>
          <a:lstStyle/>
          <a:p>
            <a:pPr marL="12700" marR="12700" indent="0">
              <a:lnSpc>
                <a:spcPct val="100000"/>
              </a:lnSpc>
              <a:tabLst>
                <a:tab pos="1690370" algn="l"/>
                <a:tab pos="2263775" algn="l"/>
              </a:tabLst>
            </a:pPr>
            <a:r>
              <a:rPr sz="1800" spc="-15" dirty="0" smtClean="0">
                <a:latin typeface="Calibri"/>
                <a:cs typeface="Calibri"/>
              </a:rPr>
              <a:t>G</a:t>
            </a:r>
            <a:r>
              <a:rPr sz="1800" spc="-5" dirty="0" smtClean="0">
                <a:latin typeface="Calibri"/>
                <a:cs typeface="Calibri"/>
              </a:rPr>
              <a:t>D</a:t>
            </a:r>
            <a:r>
              <a:rPr sz="1800" spc="0" dirty="0" smtClean="0">
                <a:latin typeface="Calibri"/>
                <a:cs typeface="Calibri"/>
              </a:rPr>
              <a:t>IH</a:t>
            </a:r>
            <a:r>
              <a:rPr sz="1800" spc="5" dirty="0" smtClean="0">
                <a:latin typeface="Calibri"/>
                <a:cs typeface="Calibri"/>
              </a:rPr>
              <a:t> </a:t>
            </a:r>
            <a:r>
              <a:rPr sz="1800" spc="-5" dirty="0" smtClean="0">
                <a:latin typeface="Calibri"/>
                <a:cs typeface="Calibri"/>
              </a:rPr>
              <a:t>B</a:t>
            </a:r>
            <a:r>
              <a:rPr sz="1800" spc="0" dirty="0" smtClean="0">
                <a:latin typeface="Calibri"/>
                <a:cs typeface="Calibri"/>
              </a:rPr>
              <a:t>u</a:t>
            </a:r>
            <a:r>
              <a:rPr sz="1800" spc="-5" dirty="0" smtClean="0">
                <a:latin typeface="Calibri"/>
                <a:cs typeface="Calibri"/>
              </a:rPr>
              <a:t>l</a:t>
            </a:r>
            <a:r>
              <a:rPr sz="1800" spc="-10" dirty="0" smtClean="0">
                <a:latin typeface="Calibri"/>
                <a:cs typeface="Calibri"/>
              </a:rPr>
              <a:t>l</a:t>
            </a:r>
            <a:r>
              <a:rPr sz="1800" spc="-5" dirty="0" smtClean="0">
                <a:latin typeface="Calibri"/>
                <a:cs typeface="Calibri"/>
              </a:rPr>
              <a:t>io</a:t>
            </a:r>
            <a:r>
              <a:rPr sz="1800" spc="0" dirty="0" smtClean="0">
                <a:latin typeface="Calibri"/>
                <a:cs typeface="Calibri"/>
              </a:rPr>
              <a:t>n</a:t>
            </a:r>
            <a:r>
              <a:rPr sz="1800" spc="10" dirty="0" smtClean="0">
                <a:latin typeface="Calibri"/>
                <a:cs typeface="Calibri"/>
              </a:rPr>
              <a:t> </a:t>
            </a:r>
            <a:r>
              <a:rPr sz="1800" spc="0" dirty="0" smtClean="0">
                <a:latin typeface="Calibri"/>
                <a:cs typeface="Calibri"/>
              </a:rPr>
              <a:t>I</a:t>
            </a:r>
            <a:r>
              <a:rPr sz="1800" spc="-25" dirty="0" smtClean="0">
                <a:latin typeface="Calibri"/>
                <a:cs typeface="Calibri"/>
              </a:rPr>
              <a:t>n</a:t>
            </a:r>
            <a:r>
              <a:rPr sz="1800" spc="-20" dirty="0" smtClean="0">
                <a:latin typeface="Calibri"/>
                <a:cs typeface="Calibri"/>
              </a:rPr>
              <a:t>v</a:t>
            </a:r>
            <a:r>
              <a:rPr sz="1800" spc="-10" dirty="0" smtClean="0">
                <a:latin typeface="Calibri"/>
                <a:cs typeface="Calibri"/>
              </a:rPr>
              <a:t>e</a:t>
            </a:r>
            <a:r>
              <a:rPr sz="1800" spc="-20" dirty="0" smtClean="0">
                <a:latin typeface="Calibri"/>
                <a:cs typeface="Calibri"/>
              </a:rPr>
              <a:t>s</a:t>
            </a:r>
            <a:r>
              <a:rPr sz="1800" spc="-15" dirty="0" smtClean="0">
                <a:latin typeface="Calibri"/>
                <a:cs typeface="Calibri"/>
              </a:rPr>
              <a:t>tme</a:t>
            </a:r>
            <a:r>
              <a:rPr sz="1800" spc="-10" dirty="0" smtClean="0">
                <a:latin typeface="Calibri"/>
                <a:cs typeface="Calibri"/>
              </a:rPr>
              <a:t>nt</a:t>
            </a:r>
            <a:r>
              <a:rPr sz="1800" spc="-30" dirty="0" smtClean="0">
                <a:latin typeface="Calibri"/>
                <a:cs typeface="Calibri"/>
              </a:rPr>
              <a:t> </a:t>
            </a:r>
            <a:r>
              <a:rPr sz="1800" spc="-40" dirty="0" smtClean="0">
                <a:latin typeface="Calibri"/>
                <a:cs typeface="Calibri"/>
              </a:rPr>
              <a:t>Lt</a:t>
            </a:r>
            <a:r>
              <a:rPr sz="1800" spc="0" dirty="0" smtClean="0">
                <a:latin typeface="Calibri"/>
                <a:cs typeface="Calibri"/>
              </a:rPr>
              <a:t>d</a:t>
            </a:r>
            <a:r>
              <a:rPr sz="1800" spc="25" dirty="0" smtClean="0">
                <a:latin typeface="Calibri"/>
                <a:cs typeface="Calibri"/>
              </a:rPr>
              <a:t> </a:t>
            </a:r>
            <a:r>
              <a:rPr sz="1800" spc="-5" dirty="0" smtClean="0">
                <a:latin typeface="Calibri"/>
                <a:cs typeface="Calibri"/>
              </a:rPr>
              <a:t>i</a:t>
            </a:r>
            <a:r>
              <a:rPr sz="1800" spc="0" dirty="0" smtClean="0">
                <a:latin typeface="Calibri"/>
                <a:cs typeface="Calibri"/>
              </a:rPr>
              <a:t>s</a:t>
            </a:r>
            <a:r>
              <a:rPr sz="1800" spc="5" dirty="0" smtClean="0">
                <a:latin typeface="Calibri"/>
                <a:cs typeface="Calibri"/>
              </a:rPr>
              <a:t> </a:t>
            </a:r>
            <a:r>
              <a:rPr sz="1800" spc="-20" dirty="0" smtClean="0">
                <a:latin typeface="Calibri"/>
                <a:cs typeface="Calibri"/>
              </a:rPr>
              <a:t>c</a:t>
            </a:r>
            <a:r>
              <a:rPr sz="1800" spc="0" dirty="0" smtClean="0">
                <a:latin typeface="Calibri"/>
                <a:cs typeface="Calibri"/>
              </a:rPr>
              <a:t>u</a:t>
            </a:r>
            <a:r>
              <a:rPr sz="1800" spc="-15" dirty="0" smtClean="0">
                <a:latin typeface="Calibri"/>
                <a:cs typeface="Calibri"/>
              </a:rPr>
              <a:t>r</a:t>
            </a:r>
            <a:r>
              <a:rPr sz="1800" spc="-40" dirty="0" smtClean="0">
                <a:latin typeface="Calibri"/>
                <a:cs typeface="Calibri"/>
              </a:rPr>
              <a:t>r</a:t>
            </a:r>
            <a:r>
              <a:rPr sz="1800" spc="-10" dirty="0" smtClean="0">
                <a:latin typeface="Calibri"/>
                <a:cs typeface="Calibri"/>
              </a:rPr>
              <a:t>en</a:t>
            </a:r>
            <a:r>
              <a:rPr sz="1800" spc="-15" dirty="0" smtClean="0">
                <a:latin typeface="Calibri"/>
                <a:cs typeface="Calibri"/>
              </a:rPr>
              <a:t>t</a:t>
            </a:r>
            <a:r>
              <a:rPr sz="1800" spc="-10" dirty="0" smtClean="0">
                <a:latin typeface="Calibri"/>
                <a:cs typeface="Calibri"/>
              </a:rPr>
              <a:t>ly</a:t>
            </a:r>
            <a:r>
              <a:rPr sz="1800" spc="10" dirty="0" smtClean="0">
                <a:latin typeface="Calibri"/>
                <a:cs typeface="Calibri"/>
              </a:rPr>
              <a:t> </a:t>
            </a:r>
            <a:r>
              <a:rPr sz="1800" spc="-30" dirty="0" smtClean="0">
                <a:latin typeface="Calibri"/>
                <a:cs typeface="Calibri"/>
              </a:rPr>
              <a:t>c</a:t>
            </a:r>
            <a:r>
              <a:rPr sz="1800" spc="-5" dirty="0" smtClean="0">
                <a:latin typeface="Calibri"/>
                <a:cs typeface="Calibri"/>
              </a:rPr>
              <a:t>o</a:t>
            </a:r>
            <a:r>
              <a:rPr sz="1800" spc="0" dirty="0" smtClean="0">
                <a:latin typeface="Calibri"/>
                <a:cs typeface="Calibri"/>
              </a:rPr>
              <a:t>mp</a:t>
            </a:r>
            <a:r>
              <a:rPr sz="1800" spc="-5" dirty="0" smtClean="0">
                <a:latin typeface="Calibri"/>
                <a:cs typeface="Calibri"/>
              </a:rPr>
              <a:t>l</a:t>
            </a:r>
            <a:r>
              <a:rPr sz="1800" spc="-20" dirty="0" smtClean="0">
                <a:latin typeface="Calibri"/>
                <a:cs typeface="Calibri"/>
              </a:rPr>
              <a:t>e</a:t>
            </a:r>
            <a:r>
              <a:rPr sz="1800" spc="-15" dirty="0" smtClean="0">
                <a:latin typeface="Calibri"/>
                <a:cs typeface="Calibri"/>
              </a:rPr>
              <a:t>t</a:t>
            </a:r>
            <a:r>
              <a:rPr sz="1800" spc="-5" dirty="0" smtClean="0">
                <a:latin typeface="Calibri"/>
                <a:cs typeface="Calibri"/>
              </a:rPr>
              <a:t>i</a:t>
            </a:r>
            <a:r>
              <a:rPr sz="1800" spc="0" dirty="0" smtClean="0">
                <a:latin typeface="Calibri"/>
                <a:cs typeface="Calibri"/>
              </a:rPr>
              <a:t>n</a:t>
            </a:r>
            <a:r>
              <a:rPr sz="1800" spc="-10" dirty="0" smtClean="0">
                <a:latin typeface="Calibri"/>
                <a:cs typeface="Calibri"/>
              </a:rPr>
              <a:t>g</a:t>
            </a:r>
            <a:r>
              <a:rPr sz="1800" spc="25" dirty="0" smtClean="0">
                <a:latin typeface="Calibri"/>
                <a:cs typeface="Calibri"/>
              </a:rPr>
              <a:t> </a:t>
            </a:r>
            <a:r>
              <a:rPr sz="1800" spc="0" dirty="0" smtClean="0">
                <a:latin typeface="Calibri"/>
                <a:cs typeface="Calibri"/>
              </a:rPr>
              <a:t>an </a:t>
            </a:r>
            <a:r>
              <a:rPr sz="1800" spc="-10" dirty="0" smtClean="0">
                <a:latin typeface="Calibri"/>
                <a:cs typeface="Calibri"/>
              </a:rPr>
              <a:t>ag</a:t>
            </a:r>
            <a:r>
              <a:rPr sz="1800" spc="-40" dirty="0" smtClean="0">
                <a:latin typeface="Calibri"/>
                <a:cs typeface="Calibri"/>
              </a:rPr>
              <a:t>r</a:t>
            </a:r>
            <a:r>
              <a:rPr sz="1800" spc="-15" dirty="0" smtClean="0">
                <a:latin typeface="Calibri"/>
                <a:cs typeface="Calibri"/>
              </a:rPr>
              <a:t>eeme</a:t>
            </a:r>
            <a:r>
              <a:rPr sz="1800" spc="-10" dirty="0" smtClean="0">
                <a:latin typeface="Calibri"/>
                <a:cs typeface="Calibri"/>
              </a:rPr>
              <a:t>nt</a:t>
            </a:r>
            <a:r>
              <a:rPr sz="1800" spc="-5" dirty="0" smtClean="0">
                <a:latin typeface="Calibri"/>
                <a:cs typeface="Calibri"/>
              </a:rPr>
              <a:t> b</a:t>
            </a:r>
            <a:r>
              <a:rPr sz="1800" spc="-20" dirty="0" smtClean="0">
                <a:latin typeface="Calibri"/>
                <a:cs typeface="Calibri"/>
              </a:rPr>
              <a:t>e</a:t>
            </a:r>
            <a:r>
              <a:rPr sz="1800" spc="-15" dirty="0" smtClean="0">
                <a:latin typeface="Calibri"/>
                <a:cs typeface="Calibri"/>
              </a:rPr>
              <a:t>t</a:t>
            </a:r>
            <a:r>
              <a:rPr sz="1800" spc="-30" dirty="0" smtClean="0">
                <a:latin typeface="Calibri"/>
                <a:cs typeface="Calibri"/>
              </a:rPr>
              <a:t>w</a:t>
            </a:r>
            <a:r>
              <a:rPr sz="1800" spc="-10" dirty="0" smtClean="0">
                <a:latin typeface="Calibri"/>
                <a:cs typeface="Calibri"/>
              </a:rPr>
              <a:t>een</a:t>
            </a:r>
            <a:r>
              <a:rPr sz="1800" spc="15" dirty="0" smtClean="0">
                <a:latin typeface="Calibri"/>
                <a:cs typeface="Calibri"/>
              </a:rPr>
              <a:t> </a:t>
            </a:r>
            <a:r>
              <a:rPr sz="1800" spc="-110" dirty="0" smtClean="0">
                <a:latin typeface="Calibri"/>
                <a:cs typeface="Calibri"/>
              </a:rPr>
              <a:t>T</a:t>
            </a:r>
            <a:r>
              <a:rPr sz="1800" spc="-50" dirty="0" smtClean="0">
                <a:latin typeface="Calibri"/>
                <a:cs typeface="Calibri"/>
              </a:rPr>
              <a:t>r</a:t>
            </a:r>
            <a:r>
              <a:rPr sz="1800" spc="0" dirty="0" smtClean="0">
                <a:latin typeface="Calibri"/>
                <a:cs typeface="Calibri"/>
              </a:rPr>
              <a:t>ans</a:t>
            </a:r>
            <a:r>
              <a:rPr sz="1800" spc="-10" dirty="0" smtClean="0">
                <a:latin typeface="Calibri"/>
                <a:cs typeface="Calibri"/>
              </a:rPr>
              <a:t>gua</a:t>
            </a:r>
            <a:r>
              <a:rPr sz="1800" spc="-40" dirty="0" smtClean="0">
                <a:latin typeface="Calibri"/>
                <a:cs typeface="Calibri"/>
              </a:rPr>
              <a:t>r</a:t>
            </a:r>
            <a:r>
              <a:rPr sz="1800" spc="0" dirty="0" smtClean="0">
                <a:latin typeface="Calibri"/>
                <a:cs typeface="Calibri"/>
              </a:rPr>
              <a:t>d</a:t>
            </a:r>
            <a:r>
              <a:rPr sz="1800" spc="-5" dirty="0" smtClean="0">
                <a:latin typeface="Calibri"/>
                <a:cs typeface="Calibri"/>
              </a:rPr>
              <a:t>, B</a:t>
            </a:r>
            <a:r>
              <a:rPr sz="1800" spc="-15" dirty="0" smtClean="0">
                <a:latin typeface="Calibri"/>
                <a:cs typeface="Calibri"/>
              </a:rPr>
              <a:t>r</a:t>
            </a:r>
            <a:r>
              <a:rPr sz="1800" spc="-5" dirty="0" smtClean="0">
                <a:latin typeface="Calibri"/>
                <a:cs typeface="Calibri"/>
              </a:rPr>
              <a:t>i</a:t>
            </a:r>
            <a:r>
              <a:rPr sz="1800" spc="0" dirty="0" smtClean="0">
                <a:latin typeface="Calibri"/>
                <a:cs typeface="Calibri"/>
              </a:rPr>
              <a:t>n</a:t>
            </a:r>
            <a:r>
              <a:rPr sz="1800" spc="-25" dirty="0" smtClean="0">
                <a:latin typeface="Calibri"/>
                <a:cs typeface="Calibri"/>
              </a:rPr>
              <a:t>k</a:t>
            </a:r>
            <a:r>
              <a:rPr sz="1800" spc="0" dirty="0" smtClean="0">
                <a:latin typeface="Calibri"/>
                <a:cs typeface="Calibri"/>
              </a:rPr>
              <a:t>s</a:t>
            </a:r>
            <a:r>
              <a:rPr sz="1800" spc="-10" dirty="0" smtClean="0">
                <a:latin typeface="Calibri"/>
                <a:cs typeface="Calibri"/>
              </a:rPr>
              <a:t> </a:t>
            </a:r>
            <a:r>
              <a:rPr sz="1800" spc="0" dirty="0" smtClean="0">
                <a:latin typeface="Calibri"/>
                <a:cs typeface="Calibri"/>
              </a:rPr>
              <a:t>and </a:t>
            </a:r>
            <a:r>
              <a:rPr sz="1800" spc="-15" dirty="0" smtClean="0">
                <a:latin typeface="Calibri"/>
                <a:cs typeface="Calibri"/>
              </a:rPr>
              <a:t>Gu</a:t>
            </a:r>
            <a:r>
              <a:rPr sz="1800" spc="-5" dirty="0" smtClean="0">
                <a:latin typeface="Calibri"/>
                <a:cs typeface="Calibri"/>
              </a:rPr>
              <a:t>l</a:t>
            </a:r>
            <a:r>
              <a:rPr sz="1800" spc="0" dirty="0" smtClean="0">
                <a:latin typeface="Calibri"/>
                <a:cs typeface="Calibri"/>
              </a:rPr>
              <a:t>f</a:t>
            </a:r>
            <a:r>
              <a:rPr sz="1800" spc="15" dirty="0" smtClean="0">
                <a:latin typeface="Calibri"/>
                <a:cs typeface="Calibri"/>
              </a:rPr>
              <a:t> </a:t>
            </a:r>
            <a:r>
              <a:rPr sz="1800" spc="-15" dirty="0" smtClean="0">
                <a:latin typeface="Calibri"/>
                <a:cs typeface="Calibri"/>
              </a:rPr>
              <a:t>G</a:t>
            </a:r>
            <a:r>
              <a:rPr sz="1800" spc="-5" dirty="0" smtClean="0">
                <a:latin typeface="Calibri"/>
                <a:cs typeface="Calibri"/>
              </a:rPr>
              <a:t>ol</a:t>
            </a:r>
            <a:r>
              <a:rPr sz="1800" spc="0" dirty="0" smtClean="0">
                <a:latin typeface="Calibri"/>
                <a:cs typeface="Calibri"/>
              </a:rPr>
              <a:t>d</a:t>
            </a:r>
            <a:r>
              <a:rPr sz="1800" spc="15" dirty="0" smtClean="0">
                <a:latin typeface="Calibri"/>
                <a:cs typeface="Calibri"/>
              </a:rPr>
              <a:t> </a:t>
            </a:r>
            <a:r>
              <a:rPr sz="1800" spc="-55" dirty="0" smtClean="0">
                <a:latin typeface="Calibri"/>
                <a:cs typeface="Calibri"/>
              </a:rPr>
              <a:t>R</a:t>
            </a:r>
            <a:r>
              <a:rPr sz="1800" spc="-20" dirty="0" smtClean="0">
                <a:latin typeface="Calibri"/>
                <a:cs typeface="Calibri"/>
              </a:rPr>
              <a:t>e</a:t>
            </a:r>
            <a:r>
              <a:rPr sz="1800" spc="0" dirty="0" smtClean="0">
                <a:latin typeface="Calibri"/>
                <a:cs typeface="Calibri"/>
              </a:rPr>
              <a:t>f</a:t>
            </a:r>
            <a:r>
              <a:rPr sz="1800" spc="-10" dirty="0" smtClean="0">
                <a:latin typeface="Calibri"/>
                <a:cs typeface="Calibri"/>
              </a:rPr>
              <a:t>i</a:t>
            </a:r>
            <a:r>
              <a:rPr sz="1800" spc="0" dirty="0" smtClean="0">
                <a:latin typeface="Calibri"/>
                <a:cs typeface="Calibri"/>
              </a:rPr>
              <a:t>n</a:t>
            </a:r>
            <a:r>
              <a:rPr sz="1800" spc="-10" dirty="0" smtClean="0">
                <a:latin typeface="Calibri"/>
                <a:cs typeface="Calibri"/>
              </a:rPr>
              <a:t>e</a:t>
            </a:r>
            <a:r>
              <a:rPr sz="1800" spc="-5" dirty="0" smtClean="0">
                <a:latin typeface="Calibri"/>
                <a:cs typeface="Calibri"/>
              </a:rPr>
              <a:t>r</a:t>
            </a:r>
            <a:r>
              <a:rPr sz="1800" spc="-10" dirty="0" smtClean="0">
                <a:latin typeface="Calibri"/>
                <a:cs typeface="Calibri"/>
              </a:rPr>
              <a:t>y </a:t>
            </a:r>
            <a:r>
              <a:rPr sz="1800" spc="-5" dirty="0" smtClean="0">
                <a:latin typeface="Calibri"/>
                <a:cs typeface="Calibri"/>
              </a:rPr>
              <a:t>D</a:t>
            </a:r>
            <a:r>
              <a:rPr sz="1800" spc="-25" dirty="0" smtClean="0">
                <a:latin typeface="Calibri"/>
                <a:cs typeface="Calibri"/>
              </a:rPr>
              <a:t>M</a:t>
            </a:r>
            <a:r>
              <a:rPr sz="1800" spc="0" dirty="0" smtClean="0">
                <a:latin typeface="Calibri"/>
                <a:cs typeface="Calibri"/>
              </a:rPr>
              <a:t>CC</a:t>
            </a:r>
            <a:r>
              <a:rPr sz="1800" spc="25" dirty="0" smtClean="0">
                <a:latin typeface="Calibri"/>
                <a:cs typeface="Calibri"/>
              </a:rPr>
              <a:t> </a:t>
            </a:r>
            <a:r>
              <a:rPr sz="1800" spc="-25" dirty="0" smtClean="0">
                <a:latin typeface="Calibri"/>
                <a:cs typeface="Calibri"/>
              </a:rPr>
              <a:t>t</a:t>
            </a:r>
            <a:r>
              <a:rPr sz="1800" spc="0" dirty="0" smtClean="0">
                <a:latin typeface="Calibri"/>
                <a:cs typeface="Calibri"/>
              </a:rPr>
              <a:t>o s</a:t>
            </a:r>
            <a:r>
              <a:rPr sz="1800" spc="-10" dirty="0" smtClean="0">
                <a:latin typeface="Calibri"/>
                <a:cs typeface="Calibri"/>
              </a:rPr>
              <a:t>e</a:t>
            </a:r>
            <a:r>
              <a:rPr sz="1800" spc="-20" dirty="0" smtClean="0">
                <a:latin typeface="Calibri"/>
                <a:cs typeface="Calibri"/>
              </a:rPr>
              <a:t>c</a:t>
            </a:r>
            <a:r>
              <a:rPr sz="1800" spc="0" dirty="0" smtClean="0">
                <a:latin typeface="Calibri"/>
                <a:cs typeface="Calibri"/>
              </a:rPr>
              <a:t>u</a:t>
            </a:r>
            <a:r>
              <a:rPr sz="1800" spc="-40" dirty="0" smtClean="0">
                <a:latin typeface="Calibri"/>
                <a:cs typeface="Calibri"/>
              </a:rPr>
              <a:t>r</a:t>
            </a:r>
            <a:r>
              <a:rPr sz="1800" spc="-10" dirty="0" smtClean="0">
                <a:latin typeface="Calibri"/>
                <a:cs typeface="Calibri"/>
              </a:rPr>
              <a:t>e</a:t>
            </a:r>
            <a:r>
              <a:rPr sz="1800" spc="15" dirty="0" smtClean="0">
                <a:latin typeface="Calibri"/>
                <a:cs typeface="Calibri"/>
              </a:rPr>
              <a:t> </a:t>
            </a:r>
            <a:r>
              <a:rPr sz="1800" spc="0" dirty="0" smtClean="0">
                <a:latin typeface="Calibri"/>
                <a:cs typeface="Calibri"/>
              </a:rPr>
              <a:t>add</a:t>
            </a:r>
            <a:r>
              <a:rPr sz="1800" spc="-5" dirty="0" smtClean="0">
                <a:latin typeface="Calibri"/>
                <a:cs typeface="Calibri"/>
              </a:rPr>
              <a:t>i</a:t>
            </a:r>
            <a:r>
              <a:rPr sz="1800" spc="-15" dirty="0" smtClean="0">
                <a:latin typeface="Calibri"/>
                <a:cs typeface="Calibri"/>
              </a:rPr>
              <a:t>t</a:t>
            </a:r>
            <a:r>
              <a:rPr sz="1800" spc="-5" dirty="0" smtClean="0">
                <a:latin typeface="Calibri"/>
                <a:cs typeface="Calibri"/>
              </a:rPr>
              <a:t>io</a:t>
            </a:r>
            <a:r>
              <a:rPr sz="1800" spc="0" dirty="0" smtClean="0">
                <a:latin typeface="Calibri"/>
                <a:cs typeface="Calibri"/>
              </a:rPr>
              <a:t>nal</a:t>
            </a:r>
            <a:r>
              <a:rPr sz="1800" spc="5" dirty="0" smtClean="0">
                <a:latin typeface="Calibri"/>
                <a:cs typeface="Calibri"/>
              </a:rPr>
              <a:t> </a:t>
            </a:r>
            <a:r>
              <a:rPr sz="1800" spc="0" dirty="0" smtClean="0">
                <a:latin typeface="Calibri"/>
                <a:cs typeface="Calibri"/>
              </a:rPr>
              <a:t>supp</a:t>
            </a:r>
            <a:r>
              <a:rPr sz="1800" spc="-10" dirty="0" smtClean="0">
                <a:latin typeface="Calibri"/>
                <a:cs typeface="Calibri"/>
              </a:rPr>
              <a:t>ly</a:t>
            </a:r>
            <a:r>
              <a:rPr sz="1800" spc="10" dirty="0" smtClean="0">
                <a:latin typeface="Calibri"/>
                <a:cs typeface="Calibri"/>
              </a:rPr>
              <a:t> </a:t>
            </a:r>
            <a:r>
              <a:rPr sz="1800" spc="-5" dirty="0" smtClean="0">
                <a:latin typeface="Calibri"/>
                <a:cs typeface="Calibri"/>
              </a:rPr>
              <a:t>l</a:t>
            </a:r>
            <a:r>
              <a:rPr sz="1800" spc="-10" dirty="0" smtClean="0">
                <a:latin typeface="Calibri"/>
                <a:cs typeface="Calibri"/>
              </a:rPr>
              <a:t>i</a:t>
            </a:r>
            <a:r>
              <a:rPr sz="1800" spc="0" dirty="0" smtClean="0">
                <a:latin typeface="Calibri"/>
                <a:cs typeface="Calibri"/>
              </a:rPr>
              <a:t>n</a:t>
            </a:r>
            <a:r>
              <a:rPr sz="1800" spc="-10" dirty="0" smtClean="0">
                <a:latin typeface="Calibri"/>
                <a:cs typeface="Calibri"/>
              </a:rPr>
              <a:t>e</a:t>
            </a:r>
            <a:r>
              <a:rPr sz="1800" spc="15" dirty="0" smtClean="0">
                <a:latin typeface="Calibri"/>
                <a:cs typeface="Calibri"/>
              </a:rPr>
              <a:t> </a:t>
            </a:r>
            <a:r>
              <a:rPr sz="1800" spc="0" dirty="0" smtClean="0">
                <a:latin typeface="Calibri"/>
                <a:cs typeface="Calibri"/>
              </a:rPr>
              <a:t>s</a:t>
            </a:r>
            <a:r>
              <a:rPr sz="1800" spc="-10" dirty="0" smtClean="0">
                <a:latin typeface="Calibri"/>
                <a:cs typeface="Calibri"/>
              </a:rPr>
              <a:t>e</a:t>
            </a:r>
            <a:r>
              <a:rPr sz="1800" spc="-20" dirty="0" smtClean="0">
                <a:latin typeface="Calibri"/>
                <a:cs typeface="Calibri"/>
              </a:rPr>
              <a:t>c</a:t>
            </a:r>
            <a:r>
              <a:rPr sz="1800" spc="0" dirty="0" smtClean="0">
                <a:latin typeface="Calibri"/>
                <a:cs typeface="Calibri"/>
              </a:rPr>
              <a:t>u</a:t>
            </a:r>
            <a:r>
              <a:rPr sz="1800" spc="-15" dirty="0" smtClean="0">
                <a:latin typeface="Calibri"/>
                <a:cs typeface="Calibri"/>
              </a:rPr>
              <a:t>r</a:t>
            </a:r>
            <a:r>
              <a:rPr sz="1800" spc="-5" dirty="0" smtClean="0">
                <a:latin typeface="Calibri"/>
                <a:cs typeface="Calibri"/>
              </a:rPr>
              <a:t>i</a:t>
            </a:r>
            <a:r>
              <a:rPr sz="1800" spc="-15" dirty="0" smtClean="0">
                <a:latin typeface="Calibri"/>
                <a:cs typeface="Calibri"/>
              </a:rPr>
              <a:t>t</a:t>
            </a:r>
            <a:r>
              <a:rPr sz="1800" spc="-10" dirty="0" smtClean="0">
                <a:latin typeface="Calibri"/>
                <a:cs typeface="Calibri"/>
              </a:rPr>
              <a:t>y</a:t>
            </a:r>
            <a:r>
              <a:rPr sz="1800" spc="10" dirty="0" smtClean="0">
                <a:latin typeface="Calibri"/>
                <a:cs typeface="Calibri"/>
              </a:rPr>
              <a:t> </a:t>
            </a:r>
            <a:r>
              <a:rPr sz="1800" spc="0" dirty="0" smtClean="0">
                <a:latin typeface="Calibri"/>
                <a:cs typeface="Calibri"/>
              </a:rPr>
              <a:t>f</a:t>
            </a:r>
            <a:r>
              <a:rPr sz="1800" spc="-40" dirty="0" smtClean="0">
                <a:latin typeface="Calibri"/>
                <a:cs typeface="Calibri"/>
              </a:rPr>
              <a:t>r</a:t>
            </a:r>
            <a:r>
              <a:rPr sz="1800" spc="-5" dirty="0" smtClean="0">
                <a:latin typeface="Calibri"/>
                <a:cs typeface="Calibri"/>
              </a:rPr>
              <a:t>o</a:t>
            </a:r>
            <a:r>
              <a:rPr sz="1800" spc="-15" dirty="0" smtClean="0">
                <a:latin typeface="Calibri"/>
                <a:cs typeface="Calibri"/>
              </a:rPr>
              <a:t>m</a:t>
            </a:r>
            <a:r>
              <a:rPr sz="1800" spc="-10" dirty="0" smtClean="0">
                <a:latin typeface="Calibri"/>
                <a:cs typeface="Calibri"/>
              </a:rPr>
              <a:t> </a:t>
            </a:r>
            <a:r>
              <a:rPr sz="1800" spc="0" dirty="0" smtClean="0">
                <a:latin typeface="Calibri"/>
                <a:cs typeface="Calibri"/>
              </a:rPr>
              <a:t>b</a:t>
            </a:r>
            <a:r>
              <a:rPr sz="1800" spc="-5" dirty="0" smtClean="0">
                <a:latin typeface="Calibri"/>
                <a:cs typeface="Calibri"/>
              </a:rPr>
              <a:t>o</a:t>
            </a:r>
            <a:r>
              <a:rPr sz="1800" spc="-15" dirty="0" smtClean="0">
                <a:latin typeface="Calibri"/>
                <a:cs typeface="Calibri"/>
              </a:rPr>
              <a:t>t</a:t>
            </a:r>
            <a:r>
              <a:rPr sz="1800" spc="0" dirty="0" smtClean="0">
                <a:latin typeface="Calibri"/>
                <a:cs typeface="Calibri"/>
              </a:rPr>
              <a:t>h</a:t>
            </a:r>
            <a:r>
              <a:rPr sz="1800" spc="10" dirty="0" smtClean="0">
                <a:latin typeface="Calibri"/>
                <a:cs typeface="Calibri"/>
              </a:rPr>
              <a:t> </a:t>
            </a:r>
            <a:r>
              <a:rPr sz="1800" spc="-25" dirty="0" smtClean="0">
                <a:latin typeface="Calibri"/>
                <a:cs typeface="Calibri"/>
              </a:rPr>
              <a:t>M</a:t>
            </a:r>
            <a:r>
              <a:rPr sz="1800" spc="0" dirty="0" smtClean="0">
                <a:latin typeface="Calibri"/>
                <a:cs typeface="Calibri"/>
              </a:rPr>
              <a:t>a</a:t>
            </a:r>
            <a:r>
              <a:rPr sz="1800" spc="-10" dirty="0" smtClean="0">
                <a:latin typeface="Calibri"/>
                <a:cs typeface="Calibri"/>
              </a:rPr>
              <a:t>l</a:t>
            </a:r>
            <a:r>
              <a:rPr sz="1800" spc="0" dirty="0" smtClean="0">
                <a:latin typeface="Calibri"/>
                <a:cs typeface="Calibri"/>
              </a:rPr>
              <a:t>i</a:t>
            </a:r>
            <a:r>
              <a:rPr sz="1800" spc="5" dirty="0" smtClean="0">
                <a:latin typeface="Calibri"/>
                <a:cs typeface="Calibri"/>
              </a:rPr>
              <a:t> </a:t>
            </a:r>
            <a:r>
              <a:rPr sz="1800" spc="0" dirty="0" smtClean="0">
                <a:latin typeface="Calibri"/>
                <a:cs typeface="Calibri"/>
              </a:rPr>
              <a:t>and</a:t>
            </a:r>
            <a:r>
              <a:rPr sz="1800" spc="10" dirty="0" smtClean="0">
                <a:latin typeface="Calibri"/>
                <a:cs typeface="Calibri"/>
              </a:rPr>
              <a:t> </a:t>
            </a:r>
            <a:r>
              <a:rPr sz="1800" spc="-15" dirty="0" smtClean="0">
                <a:latin typeface="Calibri"/>
                <a:cs typeface="Calibri"/>
              </a:rPr>
              <a:t>Ghana </a:t>
            </a:r>
            <a:r>
              <a:rPr sz="1800" spc="-25" dirty="0" smtClean="0">
                <a:latin typeface="Calibri"/>
                <a:cs typeface="Calibri"/>
              </a:rPr>
              <a:t>t</a:t>
            </a:r>
            <a:r>
              <a:rPr sz="1800" spc="0" dirty="0" smtClean="0">
                <a:latin typeface="Calibri"/>
                <a:cs typeface="Calibri"/>
              </a:rPr>
              <a:t>o </a:t>
            </a:r>
            <a:r>
              <a:rPr sz="1800" spc="-5" dirty="0" smtClean="0">
                <a:latin typeface="Calibri"/>
                <a:cs typeface="Calibri"/>
              </a:rPr>
              <a:t>D</a:t>
            </a:r>
            <a:r>
              <a:rPr sz="1800" spc="0" dirty="0" smtClean="0">
                <a:latin typeface="Calibri"/>
                <a:cs typeface="Calibri"/>
              </a:rPr>
              <a:t>ubai</a:t>
            </a:r>
            <a:r>
              <a:rPr sz="1800" spc="20" dirty="0" smtClean="0">
                <a:latin typeface="Calibri"/>
                <a:cs typeface="Calibri"/>
              </a:rPr>
              <a:t> </a:t>
            </a:r>
            <a:r>
              <a:rPr sz="1800" spc="0" dirty="0" smtClean="0">
                <a:latin typeface="Calibri"/>
                <a:cs typeface="Calibri"/>
              </a:rPr>
              <a:t>us</a:t>
            </a:r>
            <a:r>
              <a:rPr sz="1800" spc="-10" dirty="0" smtClean="0">
                <a:latin typeface="Calibri"/>
                <a:cs typeface="Calibri"/>
              </a:rPr>
              <a:t>i</a:t>
            </a:r>
            <a:r>
              <a:rPr sz="1800" spc="0" dirty="0" smtClean="0">
                <a:latin typeface="Calibri"/>
                <a:cs typeface="Calibri"/>
              </a:rPr>
              <a:t>n</a:t>
            </a:r>
            <a:r>
              <a:rPr sz="1800" spc="-10" dirty="0" smtClean="0">
                <a:latin typeface="Calibri"/>
                <a:cs typeface="Calibri"/>
              </a:rPr>
              <a:t>g</a:t>
            </a:r>
            <a:r>
              <a:rPr sz="1800" spc="5" dirty="0" smtClean="0">
                <a:latin typeface="Calibri"/>
                <a:cs typeface="Calibri"/>
              </a:rPr>
              <a:t> </a:t>
            </a:r>
            <a:r>
              <a:rPr sz="1800" spc="-30" dirty="0" smtClean="0">
                <a:latin typeface="Calibri"/>
                <a:cs typeface="Calibri"/>
              </a:rPr>
              <a:t>e</a:t>
            </a:r>
            <a:r>
              <a:rPr sz="1800" spc="0" dirty="0" smtClean="0">
                <a:latin typeface="Calibri"/>
                <a:cs typeface="Calibri"/>
              </a:rPr>
              <a:t>x</a:t>
            </a:r>
            <a:r>
              <a:rPr sz="1800" spc="-10" dirty="0" smtClean="0">
                <a:latin typeface="Calibri"/>
                <a:cs typeface="Calibri"/>
              </a:rPr>
              <a:t>i</a:t>
            </a:r>
            <a:r>
              <a:rPr sz="1800" spc="-20" dirty="0" smtClean="0">
                <a:latin typeface="Calibri"/>
                <a:cs typeface="Calibri"/>
              </a:rPr>
              <a:t>s</a:t>
            </a:r>
            <a:r>
              <a:rPr sz="1800" spc="-15" dirty="0" smtClean="0">
                <a:latin typeface="Calibri"/>
                <a:cs typeface="Calibri"/>
              </a:rPr>
              <a:t>t</a:t>
            </a:r>
            <a:r>
              <a:rPr sz="1800" spc="-5" dirty="0" smtClean="0">
                <a:latin typeface="Calibri"/>
                <a:cs typeface="Calibri"/>
              </a:rPr>
              <a:t>i</a:t>
            </a:r>
            <a:r>
              <a:rPr sz="1800" spc="0" dirty="0" smtClean="0">
                <a:latin typeface="Calibri"/>
                <a:cs typeface="Calibri"/>
              </a:rPr>
              <a:t>n</a:t>
            </a:r>
            <a:r>
              <a:rPr sz="1800" spc="-10" dirty="0" smtClean="0">
                <a:latin typeface="Calibri"/>
                <a:cs typeface="Calibri"/>
              </a:rPr>
              <a:t>g</a:t>
            </a:r>
            <a:r>
              <a:rPr sz="1800" spc="5" dirty="0" smtClean="0">
                <a:latin typeface="Calibri"/>
                <a:cs typeface="Calibri"/>
              </a:rPr>
              <a:t> </a:t>
            </a:r>
            <a:r>
              <a:rPr sz="1800" spc="0" dirty="0" smtClean="0">
                <a:latin typeface="Calibri"/>
                <a:cs typeface="Calibri"/>
              </a:rPr>
              <a:t>f</a:t>
            </a:r>
            <a:r>
              <a:rPr sz="1800" spc="-5" dirty="0" smtClean="0">
                <a:latin typeface="Calibri"/>
                <a:cs typeface="Calibri"/>
              </a:rPr>
              <a:t>l</a:t>
            </a:r>
            <a:r>
              <a:rPr sz="1800" spc="-10" dirty="0" smtClean="0">
                <a:latin typeface="Calibri"/>
                <a:cs typeface="Calibri"/>
              </a:rPr>
              <a:t>igh</a:t>
            </a:r>
            <a:r>
              <a:rPr sz="1800" spc="-15" dirty="0" smtClean="0">
                <a:latin typeface="Calibri"/>
                <a:cs typeface="Calibri"/>
              </a:rPr>
              <a:t>t</a:t>
            </a:r>
            <a:r>
              <a:rPr sz="1800" spc="0" dirty="0" smtClean="0">
                <a:latin typeface="Calibri"/>
                <a:cs typeface="Calibri"/>
              </a:rPr>
              <a:t>s</a:t>
            </a:r>
            <a:r>
              <a:rPr sz="1800" spc="5" dirty="0" smtClean="0">
                <a:latin typeface="Calibri"/>
                <a:cs typeface="Calibri"/>
              </a:rPr>
              <a:t> </a:t>
            </a:r>
            <a:r>
              <a:rPr sz="1800" spc="-15" dirty="0" smtClean="0">
                <a:latin typeface="Calibri"/>
                <a:cs typeface="Calibri"/>
              </a:rPr>
              <a:t>t</a:t>
            </a:r>
            <a:r>
              <a:rPr sz="1800" spc="0" dirty="0" smtClean="0">
                <a:latin typeface="Calibri"/>
                <a:cs typeface="Calibri"/>
              </a:rPr>
              <a:t>h</a:t>
            </a:r>
            <a:r>
              <a:rPr sz="1800" spc="-40" dirty="0" smtClean="0">
                <a:latin typeface="Calibri"/>
                <a:cs typeface="Calibri"/>
              </a:rPr>
              <a:t>r</a:t>
            </a:r>
            <a:r>
              <a:rPr sz="1800" spc="-5" dirty="0" smtClean="0">
                <a:latin typeface="Calibri"/>
                <a:cs typeface="Calibri"/>
              </a:rPr>
              <a:t>o</a:t>
            </a:r>
            <a:r>
              <a:rPr sz="1800" spc="0" dirty="0" smtClean="0">
                <a:latin typeface="Calibri"/>
                <a:cs typeface="Calibri"/>
              </a:rPr>
              <a:t>u</a:t>
            </a:r>
            <a:r>
              <a:rPr sz="1800" spc="-10" dirty="0" smtClean="0">
                <a:latin typeface="Calibri"/>
                <a:cs typeface="Calibri"/>
              </a:rPr>
              <a:t>gh</a:t>
            </a:r>
            <a:r>
              <a:rPr sz="1800" spc="15" dirty="0" smtClean="0">
                <a:latin typeface="Calibri"/>
                <a:cs typeface="Calibri"/>
              </a:rPr>
              <a:t> </a:t>
            </a:r>
            <a:r>
              <a:rPr sz="1800" spc="0" dirty="0" smtClean="0">
                <a:latin typeface="Calibri"/>
                <a:cs typeface="Calibri"/>
              </a:rPr>
              <a:t>A</a:t>
            </a:r>
            <a:r>
              <a:rPr sz="1800" spc="-5" dirty="0" smtClean="0">
                <a:latin typeface="Calibri"/>
                <a:cs typeface="Calibri"/>
              </a:rPr>
              <a:t>i</a:t>
            </a:r>
            <a:r>
              <a:rPr sz="1800" spc="-10" dirty="0" smtClean="0">
                <a:latin typeface="Calibri"/>
                <a:cs typeface="Calibri"/>
              </a:rPr>
              <a:t>r</a:t>
            </a:r>
            <a:r>
              <a:rPr sz="1800" spc="-5" dirty="0" smtClean="0">
                <a:latin typeface="Calibri"/>
                <a:cs typeface="Calibri"/>
              </a:rPr>
              <a:t> </a:t>
            </a:r>
            <a:r>
              <a:rPr sz="1800" spc="-25" dirty="0" smtClean="0">
                <a:latin typeface="Calibri"/>
                <a:cs typeface="Calibri"/>
              </a:rPr>
              <a:t>M</a:t>
            </a:r>
            <a:r>
              <a:rPr sz="1800" spc="0" dirty="0" smtClean="0">
                <a:latin typeface="Calibri"/>
                <a:cs typeface="Calibri"/>
              </a:rPr>
              <a:t>a</a:t>
            </a:r>
            <a:r>
              <a:rPr sz="1800" spc="-40" dirty="0" smtClean="0">
                <a:latin typeface="Calibri"/>
                <a:cs typeface="Calibri"/>
              </a:rPr>
              <a:t>r</a:t>
            </a:r>
            <a:r>
              <a:rPr sz="1800" spc="-5" dirty="0" smtClean="0">
                <a:latin typeface="Calibri"/>
                <a:cs typeface="Calibri"/>
              </a:rPr>
              <a:t>o</a:t>
            </a:r>
            <a:r>
              <a:rPr sz="1800" spc="-10" dirty="0" smtClean="0">
                <a:latin typeface="Calibri"/>
                <a:cs typeface="Calibri"/>
              </a:rPr>
              <a:t>c</a:t>
            </a:r>
            <a:r>
              <a:rPr sz="1800" spc="5" dirty="0" smtClean="0">
                <a:latin typeface="Calibri"/>
                <a:cs typeface="Calibri"/>
              </a:rPr>
              <a:t> </a:t>
            </a:r>
            <a:r>
              <a:rPr sz="1800" spc="0" dirty="0" smtClean="0">
                <a:latin typeface="Calibri"/>
                <a:cs typeface="Calibri"/>
              </a:rPr>
              <a:t>and </a:t>
            </a:r>
            <a:r>
              <a:rPr sz="1800" spc="-30" dirty="0" smtClean="0">
                <a:latin typeface="Calibri"/>
                <a:cs typeface="Calibri"/>
              </a:rPr>
              <a:t>E</a:t>
            </a:r>
            <a:r>
              <a:rPr sz="1800" spc="-15" dirty="0" smtClean="0">
                <a:latin typeface="Calibri"/>
                <a:cs typeface="Calibri"/>
              </a:rPr>
              <a:t>t</a:t>
            </a:r>
            <a:r>
              <a:rPr sz="1800" spc="0" dirty="0" smtClean="0">
                <a:latin typeface="Calibri"/>
                <a:cs typeface="Calibri"/>
              </a:rPr>
              <a:t>h</a:t>
            </a:r>
            <a:r>
              <a:rPr sz="1800" spc="-10" dirty="0" smtClean="0">
                <a:latin typeface="Calibri"/>
                <a:cs typeface="Calibri"/>
              </a:rPr>
              <a:t>i</a:t>
            </a:r>
            <a:r>
              <a:rPr sz="1800" spc="-5" dirty="0" smtClean="0">
                <a:latin typeface="Calibri"/>
                <a:cs typeface="Calibri"/>
              </a:rPr>
              <a:t>o</a:t>
            </a:r>
            <a:r>
              <a:rPr sz="1800" spc="0" dirty="0" smtClean="0">
                <a:latin typeface="Calibri"/>
                <a:cs typeface="Calibri"/>
              </a:rPr>
              <a:t>p</a:t>
            </a:r>
            <a:r>
              <a:rPr sz="1800" spc="-10" dirty="0" smtClean="0">
                <a:latin typeface="Calibri"/>
                <a:cs typeface="Calibri"/>
              </a:rPr>
              <a:t>i</a:t>
            </a:r>
            <a:r>
              <a:rPr sz="1800" spc="0" dirty="0" smtClean="0">
                <a:latin typeface="Calibri"/>
                <a:cs typeface="Calibri"/>
              </a:rPr>
              <a:t>an A</a:t>
            </a:r>
            <a:r>
              <a:rPr sz="1800" spc="-5" dirty="0" smtClean="0">
                <a:latin typeface="Calibri"/>
                <a:cs typeface="Calibri"/>
              </a:rPr>
              <a:t>i</a:t>
            </a:r>
            <a:r>
              <a:rPr sz="1800" spc="-15" dirty="0" smtClean="0">
                <a:latin typeface="Calibri"/>
                <a:cs typeface="Calibri"/>
              </a:rPr>
              <a:t>r</a:t>
            </a:r>
            <a:r>
              <a:rPr sz="1800" spc="-5" dirty="0" smtClean="0">
                <a:latin typeface="Calibri"/>
                <a:cs typeface="Calibri"/>
              </a:rPr>
              <a:t>l</a:t>
            </a:r>
            <a:r>
              <a:rPr sz="1800" spc="-10" dirty="0" smtClean="0">
                <a:latin typeface="Calibri"/>
                <a:cs typeface="Calibri"/>
              </a:rPr>
              <a:t>i</a:t>
            </a:r>
            <a:r>
              <a:rPr sz="1800" spc="0" dirty="0" smtClean="0">
                <a:latin typeface="Calibri"/>
                <a:cs typeface="Calibri"/>
              </a:rPr>
              <a:t>n</a:t>
            </a:r>
            <a:r>
              <a:rPr sz="1800" spc="-10" dirty="0" smtClean="0">
                <a:latin typeface="Calibri"/>
                <a:cs typeface="Calibri"/>
              </a:rPr>
              <a:t>es</a:t>
            </a:r>
            <a:r>
              <a:rPr sz="1800" spc="15" dirty="0" smtClean="0">
                <a:latin typeface="Calibri"/>
                <a:cs typeface="Calibri"/>
              </a:rPr>
              <a:t> </a:t>
            </a:r>
            <a:r>
              <a:rPr sz="1800" spc="0" dirty="0" smtClean="0">
                <a:latin typeface="Calibri"/>
                <a:cs typeface="Calibri"/>
              </a:rPr>
              <a:t>as</a:t>
            </a:r>
            <a:r>
              <a:rPr sz="1800" spc="-10" dirty="0" smtClean="0">
                <a:latin typeface="Calibri"/>
                <a:cs typeface="Calibri"/>
              </a:rPr>
              <a:t> </a:t>
            </a:r>
            <a:r>
              <a:rPr sz="1800" spc="-15" dirty="0" smtClean="0">
                <a:latin typeface="Calibri"/>
                <a:cs typeface="Calibri"/>
              </a:rPr>
              <a:t>t</a:t>
            </a:r>
            <a:r>
              <a:rPr sz="1800" spc="0" dirty="0" smtClean="0">
                <a:latin typeface="Calibri"/>
                <a:cs typeface="Calibri"/>
              </a:rPr>
              <a:t>h</a:t>
            </a:r>
            <a:r>
              <a:rPr sz="1800" spc="-10" dirty="0" smtClean="0">
                <a:latin typeface="Calibri"/>
                <a:cs typeface="Calibri"/>
              </a:rPr>
              <a:t>e</a:t>
            </a:r>
            <a:r>
              <a:rPr sz="1800" spc="15" dirty="0" smtClean="0">
                <a:latin typeface="Calibri"/>
                <a:cs typeface="Calibri"/>
              </a:rPr>
              <a:t> </a:t>
            </a:r>
            <a:r>
              <a:rPr sz="1800" spc="0" dirty="0" smtClean="0">
                <a:latin typeface="Calibri"/>
                <a:cs typeface="Calibri"/>
              </a:rPr>
              <a:t>p</a:t>
            </a:r>
            <a:r>
              <a:rPr sz="1800" spc="-15" dirty="0" smtClean="0">
                <a:latin typeface="Calibri"/>
                <a:cs typeface="Calibri"/>
              </a:rPr>
              <a:t>r</a:t>
            </a:r>
            <a:r>
              <a:rPr sz="1800" spc="-10" dirty="0" smtClean="0">
                <a:latin typeface="Calibri"/>
                <a:cs typeface="Calibri"/>
              </a:rPr>
              <a:t>i</a:t>
            </a:r>
            <a:r>
              <a:rPr sz="1800" spc="-15" dirty="0" smtClean="0">
                <a:latin typeface="Calibri"/>
                <a:cs typeface="Calibri"/>
              </a:rPr>
              <a:t>ma</a:t>
            </a:r>
            <a:r>
              <a:rPr sz="1800" spc="-5" dirty="0" smtClean="0">
                <a:latin typeface="Calibri"/>
                <a:cs typeface="Calibri"/>
              </a:rPr>
              <a:t>r</a:t>
            </a:r>
            <a:r>
              <a:rPr sz="1800" spc="-10" dirty="0" smtClean="0">
                <a:latin typeface="Calibri"/>
                <a:cs typeface="Calibri"/>
              </a:rPr>
              <a:t>y </a:t>
            </a:r>
            <a:r>
              <a:rPr sz="1800" spc="-5" dirty="0" smtClean="0">
                <a:latin typeface="Calibri"/>
                <a:cs typeface="Calibri"/>
              </a:rPr>
              <a:t>i</a:t>
            </a:r>
            <a:r>
              <a:rPr sz="1800" spc="0" dirty="0" smtClean="0">
                <a:latin typeface="Calibri"/>
                <a:cs typeface="Calibri"/>
              </a:rPr>
              <a:t>nsu</a:t>
            </a:r>
            <a:r>
              <a:rPr sz="1800" spc="-40" dirty="0" smtClean="0">
                <a:latin typeface="Calibri"/>
                <a:cs typeface="Calibri"/>
              </a:rPr>
              <a:t>r</a:t>
            </a:r>
            <a:r>
              <a:rPr sz="1800" spc="-10" dirty="0" smtClean="0">
                <a:latin typeface="Calibri"/>
                <a:cs typeface="Calibri"/>
              </a:rPr>
              <a:t>ed</a:t>
            </a:r>
            <a:r>
              <a:rPr sz="1800" spc="10" dirty="0" smtClean="0">
                <a:latin typeface="Calibri"/>
                <a:cs typeface="Calibri"/>
              </a:rPr>
              <a:t> </a:t>
            </a:r>
            <a:r>
              <a:rPr sz="1800" spc="-30" dirty="0" smtClean="0">
                <a:latin typeface="Calibri"/>
                <a:cs typeface="Calibri"/>
              </a:rPr>
              <a:t>c</a:t>
            </a:r>
            <a:r>
              <a:rPr sz="1800" spc="-10" dirty="0" smtClean="0">
                <a:latin typeface="Calibri"/>
                <a:cs typeface="Calibri"/>
              </a:rPr>
              <a:t>a</a:t>
            </a:r>
            <a:r>
              <a:rPr sz="1800" spc="-15" dirty="0" smtClean="0">
                <a:latin typeface="Calibri"/>
                <a:cs typeface="Calibri"/>
              </a:rPr>
              <a:t>rr</a:t>
            </a:r>
            <a:r>
              <a:rPr sz="1800" spc="-10" dirty="0" smtClean="0">
                <a:latin typeface="Calibri"/>
                <a:cs typeface="Calibri"/>
              </a:rPr>
              <a:t>ie</a:t>
            </a:r>
            <a:r>
              <a:rPr sz="1800" spc="-50" dirty="0" smtClean="0">
                <a:latin typeface="Calibri"/>
                <a:cs typeface="Calibri"/>
              </a:rPr>
              <a:t>r</a:t>
            </a:r>
            <a:r>
              <a:rPr sz="1800" spc="0" dirty="0" smtClean="0">
                <a:latin typeface="Calibri"/>
                <a:cs typeface="Calibri"/>
              </a:rPr>
              <a:t>s</a:t>
            </a:r>
            <a:r>
              <a:rPr sz="1800" spc="15" dirty="0" smtClean="0">
                <a:latin typeface="Calibri"/>
                <a:cs typeface="Calibri"/>
              </a:rPr>
              <a:t> </a:t>
            </a:r>
            <a:r>
              <a:rPr sz="1800" spc="-5" dirty="0" smtClean="0">
                <a:latin typeface="Calibri"/>
                <a:cs typeface="Calibri"/>
              </a:rPr>
              <a:t>o</a:t>
            </a:r>
            <a:r>
              <a:rPr sz="1800" spc="0" dirty="0" smtClean="0">
                <a:latin typeface="Calibri"/>
                <a:cs typeface="Calibri"/>
              </a:rPr>
              <a:t>f </a:t>
            </a:r>
            <a:r>
              <a:rPr sz="1800" spc="-10" dirty="0" smtClean="0">
                <a:latin typeface="Calibri"/>
                <a:cs typeface="Calibri"/>
              </a:rPr>
              <a:t>Af</a:t>
            </a:r>
            <a:r>
              <a:rPr sz="1800" spc="-15" dirty="0" smtClean="0">
                <a:latin typeface="Calibri"/>
                <a:cs typeface="Calibri"/>
              </a:rPr>
              <a:t>r</a:t>
            </a:r>
            <a:r>
              <a:rPr sz="1800" spc="-10" dirty="0" smtClean="0">
                <a:latin typeface="Calibri"/>
                <a:cs typeface="Calibri"/>
              </a:rPr>
              <a:t>i</a:t>
            </a:r>
            <a:r>
              <a:rPr sz="1800" spc="-30" dirty="0" smtClean="0">
                <a:latin typeface="Calibri"/>
                <a:cs typeface="Calibri"/>
              </a:rPr>
              <a:t>c</a:t>
            </a:r>
            <a:r>
              <a:rPr sz="1800" spc="0" dirty="0" smtClean="0">
                <a:latin typeface="Calibri"/>
                <a:cs typeface="Calibri"/>
              </a:rPr>
              <a:t>an </a:t>
            </a:r>
            <a:r>
              <a:rPr sz="1800" spc="-20" dirty="0" smtClean="0">
                <a:latin typeface="Calibri"/>
                <a:cs typeface="Calibri"/>
              </a:rPr>
              <a:t>g</a:t>
            </a:r>
            <a:r>
              <a:rPr sz="1800" spc="-5" dirty="0" smtClean="0">
                <a:latin typeface="Calibri"/>
                <a:cs typeface="Calibri"/>
              </a:rPr>
              <a:t>o</a:t>
            </a:r>
            <a:r>
              <a:rPr sz="1800" spc="-10" dirty="0" smtClean="0">
                <a:latin typeface="Calibri"/>
                <a:cs typeface="Calibri"/>
              </a:rPr>
              <a:t>l</a:t>
            </a:r>
            <a:r>
              <a:rPr sz="1800" spc="0" dirty="0" smtClean="0">
                <a:latin typeface="Calibri"/>
                <a:cs typeface="Calibri"/>
              </a:rPr>
              <a:t>d</a:t>
            </a:r>
            <a:r>
              <a:rPr sz="1800" spc="15" dirty="0" smtClean="0">
                <a:latin typeface="Calibri"/>
                <a:cs typeface="Calibri"/>
              </a:rPr>
              <a:t> </a:t>
            </a:r>
            <a:r>
              <a:rPr sz="1800" spc="0" dirty="0" smtClean="0">
                <a:latin typeface="Calibri"/>
                <a:cs typeface="Calibri"/>
              </a:rPr>
              <a:t>and  p</a:t>
            </a:r>
            <a:r>
              <a:rPr sz="1800" spc="-40" dirty="0" smtClean="0">
                <a:latin typeface="Calibri"/>
                <a:cs typeface="Calibri"/>
              </a:rPr>
              <a:t>r</a:t>
            </a:r>
            <a:r>
              <a:rPr sz="1800" spc="-10" dirty="0" smtClean="0">
                <a:latin typeface="Calibri"/>
                <a:cs typeface="Calibri"/>
              </a:rPr>
              <a:t>e</a:t>
            </a:r>
            <a:r>
              <a:rPr sz="1800" spc="-20" dirty="0" smtClean="0">
                <a:latin typeface="Calibri"/>
                <a:cs typeface="Calibri"/>
              </a:rPr>
              <a:t>c</a:t>
            </a:r>
            <a:r>
              <a:rPr sz="1800" spc="-10" dirty="0" smtClean="0">
                <a:latin typeface="Calibri"/>
                <a:cs typeface="Calibri"/>
              </a:rPr>
              <a:t>i</a:t>
            </a:r>
            <a:r>
              <a:rPr sz="1800" spc="-5" dirty="0" smtClean="0">
                <a:latin typeface="Calibri"/>
                <a:cs typeface="Calibri"/>
              </a:rPr>
              <a:t>o</a:t>
            </a:r>
            <a:r>
              <a:rPr sz="1800" spc="0" dirty="0" smtClean="0">
                <a:latin typeface="Calibri"/>
                <a:cs typeface="Calibri"/>
              </a:rPr>
              <a:t>us</a:t>
            </a:r>
            <a:r>
              <a:rPr sz="1800" spc="15" dirty="0" smtClean="0">
                <a:latin typeface="Calibri"/>
                <a:cs typeface="Calibri"/>
              </a:rPr>
              <a:t> </a:t>
            </a:r>
            <a:r>
              <a:rPr sz="1800" spc="-15" dirty="0" smtClean="0">
                <a:latin typeface="Calibri"/>
                <a:cs typeface="Calibri"/>
              </a:rPr>
              <a:t>m</a:t>
            </a:r>
            <a:r>
              <a:rPr sz="1800" spc="-20" dirty="0" smtClean="0">
                <a:latin typeface="Calibri"/>
                <a:cs typeface="Calibri"/>
              </a:rPr>
              <a:t>e</a:t>
            </a:r>
            <a:r>
              <a:rPr sz="1800" spc="-40" dirty="0" smtClean="0">
                <a:latin typeface="Calibri"/>
                <a:cs typeface="Calibri"/>
              </a:rPr>
              <a:t>t</a:t>
            </a:r>
            <a:r>
              <a:rPr sz="1800" spc="0" dirty="0" smtClean="0">
                <a:latin typeface="Calibri"/>
                <a:cs typeface="Calibri"/>
              </a:rPr>
              <a:t>a</a:t>
            </a:r>
            <a:r>
              <a:rPr sz="1800" spc="-5" dirty="0" smtClean="0">
                <a:latin typeface="Calibri"/>
                <a:cs typeface="Calibri"/>
              </a:rPr>
              <a:t>l</a:t>
            </a:r>
            <a:r>
              <a:rPr sz="1800" spc="0" dirty="0" smtClean="0">
                <a:latin typeface="Calibri"/>
                <a:cs typeface="Calibri"/>
              </a:rPr>
              <a:t>s.	</a:t>
            </a:r>
            <a:r>
              <a:rPr sz="1800" spc="-15" dirty="0" smtClean="0">
                <a:latin typeface="Calibri"/>
                <a:cs typeface="Calibri"/>
              </a:rPr>
              <a:t>G</a:t>
            </a:r>
            <a:r>
              <a:rPr sz="1800" spc="-5" dirty="0" smtClean="0">
                <a:latin typeface="Calibri"/>
                <a:cs typeface="Calibri"/>
              </a:rPr>
              <a:t>D</a:t>
            </a:r>
            <a:r>
              <a:rPr sz="1800" spc="0" dirty="0" smtClean="0">
                <a:latin typeface="Calibri"/>
                <a:cs typeface="Calibri"/>
              </a:rPr>
              <a:t>IH</a:t>
            </a:r>
            <a:r>
              <a:rPr sz="1800" spc="5" dirty="0" smtClean="0">
                <a:latin typeface="Calibri"/>
                <a:cs typeface="Calibri"/>
              </a:rPr>
              <a:t> </a:t>
            </a:r>
            <a:r>
              <a:rPr sz="1800" spc="-20" dirty="0" smtClean="0">
                <a:latin typeface="Calibri"/>
                <a:cs typeface="Calibri"/>
              </a:rPr>
              <a:t>w</a:t>
            </a:r>
            <a:r>
              <a:rPr sz="1800" spc="-5" dirty="0" smtClean="0">
                <a:latin typeface="Calibri"/>
                <a:cs typeface="Calibri"/>
              </a:rPr>
              <a:t>i</a:t>
            </a:r>
            <a:r>
              <a:rPr sz="1800" spc="-10" dirty="0" smtClean="0">
                <a:latin typeface="Calibri"/>
                <a:cs typeface="Calibri"/>
              </a:rPr>
              <a:t>l</a:t>
            </a:r>
            <a:r>
              <a:rPr sz="1800" spc="0" dirty="0" smtClean="0">
                <a:latin typeface="Calibri"/>
                <a:cs typeface="Calibri"/>
              </a:rPr>
              <a:t>l</a:t>
            </a:r>
            <a:r>
              <a:rPr sz="1800" spc="20" dirty="0" smtClean="0">
                <a:latin typeface="Calibri"/>
                <a:cs typeface="Calibri"/>
              </a:rPr>
              <a:t> </a:t>
            </a:r>
            <a:r>
              <a:rPr sz="1800" spc="-10" dirty="0" smtClean="0">
                <a:latin typeface="Calibri"/>
                <a:cs typeface="Calibri"/>
              </a:rPr>
              <a:t>en</a:t>
            </a:r>
            <a:r>
              <a:rPr sz="1800" spc="-45" dirty="0" smtClean="0">
                <a:latin typeface="Calibri"/>
                <a:cs typeface="Calibri"/>
              </a:rPr>
              <a:t>g</a:t>
            </a:r>
            <a:r>
              <a:rPr sz="1800" spc="-10" dirty="0" smtClean="0">
                <a:latin typeface="Calibri"/>
                <a:cs typeface="Calibri"/>
              </a:rPr>
              <a:t>a</a:t>
            </a:r>
            <a:r>
              <a:rPr sz="1800" spc="-20" dirty="0" smtClean="0">
                <a:latin typeface="Calibri"/>
                <a:cs typeface="Calibri"/>
              </a:rPr>
              <a:t>g</a:t>
            </a:r>
            <a:r>
              <a:rPr sz="1800" spc="-10" dirty="0" smtClean="0">
                <a:latin typeface="Calibri"/>
                <a:cs typeface="Calibri"/>
              </a:rPr>
              <a:t>e</a:t>
            </a:r>
            <a:r>
              <a:rPr sz="1800" spc="5" dirty="0" smtClean="0">
                <a:latin typeface="Calibri"/>
                <a:cs typeface="Calibri"/>
              </a:rPr>
              <a:t> </a:t>
            </a:r>
            <a:r>
              <a:rPr sz="1800" spc="0" dirty="0" smtClean="0">
                <a:latin typeface="Calibri"/>
                <a:cs typeface="Calibri"/>
              </a:rPr>
              <a:t>add</a:t>
            </a:r>
            <a:r>
              <a:rPr sz="1800" spc="-10" dirty="0" smtClean="0">
                <a:latin typeface="Calibri"/>
                <a:cs typeface="Calibri"/>
              </a:rPr>
              <a:t>i</a:t>
            </a:r>
            <a:r>
              <a:rPr sz="1800" spc="-15" dirty="0" smtClean="0">
                <a:latin typeface="Calibri"/>
                <a:cs typeface="Calibri"/>
              </a:rPr>
              <a:t>t</a:t>
            </a:r>
            <a:r>
              <a:rPr sz="1800" spc="-5" dirty="0" smtClean="0">
                <a:latin typeface="Calibri"/>
                <a:cs typeface="Calibri"/>
              </a:rPr>
              <a:t>io</a:t>
            </a:r>
            <a:r>
              <a:rPr sz="1800" spc="0" dirty="0" smtClean="0">
                <a:latin typeface="Calibri"/>
                <a:cs typeface="Calibri"/>
              </a:rPr>
              <a:t>nal</a:t>
            </a:r>
            <a:r>
              <a:rPr sz="1800" spc="20" dirty="0" smtClean="0">
                <a:latin typeface="Calibri"/>
                <a:cs typeface="Calibri"/>
              </a:rPr>
              <a:t> </a:t>
            </a:r>
            <a:r>
              <a:rPr sz="1800" spc="0" dirty="0" smtClean="0">
                <a:latin typeface="Calibri"/>
                <a:cs typeface="Calibri"/>
              </a:rPr>
              <a:t>p</a:t>
            </a:r>
            <a:r>
              <a:rPr sz="1800" spc="-15" dirty="0" smtClean="0">
                <a:latin typeface="Calibri"/>
                <a:cs typeface="Calibri"/>
              </a:rPr>
              <a:t>r</a:t>
            </a:r>
            <a:r>
              <a:rPr sz="1800" spc="-10" dirty="0" smtClean="0">
                <a:latin typeface="Calibri"/>
                <a:cs typeface="Calibri"/>
              </a:rPr>
              <a:t>i</a:t>
            </a:r>
            <a:r>
              <a:rPr sz="1800" spc="-35" dirty="0" smtClean="0">
                <a:latin typeface="Calibri"/>
                <a:cs typeface="Calibri"/>
              </a:rPr>
              <a:t>v</a:t>
            </a:r>
            <a:r>
              <a:rPr sz="1800" spc="-10" dirty="0" smtClean="0">
                <a:latin typeface="Calibri"/>
                <a:cs typeface="Calibri"/>
              </a:rPr>
              <a:t>a</a:t>
            </a:r>
            <a:r>
              <a:rPr sz="1800" spc="-40" dirty="0" smtClean="0">
                <a:latin typeface="Calibri"/>
                <a:cs typeface="Calibri"/>
              </a:rPr>
              <a:t>t</a:t>
            </a:r>
            <a:r>
              <a:rPr sz="1800" spc="-10" dirty="0" smtClean="0">
                <a:latin typeface="Calibri"/>
                <a:cs typeface="Calibri"/>
              </a:rPr>
              <a:t>e</a:t>
            </a:r>
            <a:r>
              <a:rPr sz="1800" spc="5" dirty="0" smtClean="0">
                <a:latin typeface="Calibri"/>
                <a:cs typeface="Calibri"/>
              </a:rPr>
              <a:t> </a:t>
            </a:r>
            <a:r>
              <a:rPr sz="1800" spc="-20" dirty="0" smtClean="0">
                <a:latin typeface="Calibri"/>
                <a:cs typeface="Calibri"/>
              </a:rPr>
              <a:t>c</a:t>
            </a:r>
            <a:r>
              <a:rPr sz="1800" spc="0" dirty="0" smtClean="0">
                <a:latin typeface="Calibri"/>
                <a:cs typeface="Calibri"/>
              </a:rPr>
              <a:t>h</a:t>
            </a:r>
            <a:r>
              <a:rPr sz="1800" spc="-10" dirty="0" smtClean="0">
                <a:latin typeface="Calibri"/>
                <a:cs typeface="Calibri"/>
              </a:rPr>
              <a:t>a</a:t>
            </a:r>
            <a:r>
              <a:rPr sz="1800" spc="-15" dirty="0" smtClean="0">
                <a:latin typeface="Calibri"/>
                <a:cs typeface="Calibri"/>
              </a:rPr>
              <a:t>r</a:t>
            </a:r>
            <a:r>
              <a:rPr sz="1800" spc="-40" dirty="0" smtClean="0">
                <a:latin typeface="Calibri"/>
                <a:cs typeface="Calibri"/>
              </a:rPr>
              <a:t>t</a:t>
            </a:r>
            <a:r>
              <a:rPr sz="1800" spc="-10" dirty="0" smtClean="0">
                <a:latin typeface="Calibri"/>
                <a:cs typeface="Calibri"/>
              </a:rPr>
              <a:t>er</a:t>
            </a:r>
            <a:r>
              <a:rPr sz="1800" spc="-5" dirty="0" smtClean="0">
                <a:latin typeface="Calibri"/>
                <a:cs typeface="Calibri"/>
              </a:rPr>
              <a:t> ai</a:t>
            </a:r>
            <a:r>
              <a:rPr sz="1800" spc="-40" dirty="0" smtClean="0">
                <a:latin typeface="Calibri"/>
                <a:cs typeface="Calibri"/>
              </a:rPr>
              <a:t>r</a:t>
            </a:r>
            <a:r>
              <a:rPr sz="1800" spc="-20" dirty="0" smtClean="0">
                <a:latin typeface="Calibri"/>
                <a:cs typeface="Calibri"/>
              </a:rPr>
              <a:t>c</a:t>
            </a:r>
            <a:r>
              <a:rPr sz="1800" spc="-50" dirty="0" smtClean="0">
                <a:latin typeface="Calibri"/>
                <a:cs typeface="Calibri"/>
              </a:rPr>
              <a:t>r</a:t>
            </a:r>
            <a:r>
              <a:rPr sz="1800" spc="-10" dirty="0" smtClean="0">
                <a:latin typeface="Calibri"/>
                <a:cs typeface="Calibri"/>
              </a:rPr>
              <a:t>a</a:t>
            </a:r>
            <a:r>
              <a:rPr sz="1800" spc="0" dirty="0" smtClean="0">
                <a:latin typeface="Calibri"/>
                <a:cs typeface="Calibri"/>
              </a:rPr>
              <a:t>f</a:t>
            </a:r>
            <a:r>
              <a:rPr sz="1800" spc="-10" dirty="0" smtClean="0">
                <a:latin typeface="Calibri"/>
                <a:cs typeface="Calibri"/>
              </a:rPr>
              <a:t>t</a:t>
            </a:r>
            <a:r>
              <a:rPr sz="1800" spc="5" dirty="0" smtClean="0">
                <a:latin typeface="Calibri"/>
                <a:cs typeface="Calibri"/>
              </a:rPr>
              <a:t> </a:t>
            </a:r>
            <a:r>
              <a:rPr sz="1800" spc="-25" dirty="0" smtClean="0">
                <a:latin typeface="Calibri"/>
                <a:cs typeface="Calibri"/>
              </a:rPr>
              <a:t>t</a:t>
            </a:r>
            <a:r>
              <a:rPr sz="1800" spc="0" dirty="0" smtClean="0">
                <a:latin typeface="Calibri"/>
                <a:cs typeface="Calibri"/>
              </a:rPr>
              <a:t>o </a:t>
            </a:r>
            <a:r>
              <a:rPr sz="1800" spc="-15" dirty="0" smtClean="0">
                <a:latin typeface="Calibri"/>
                <a:cs typeface="Calibri"/>
              </a:rPr>
              <a:t>t</a:t>
            </a:r>
            <a:r>
              <a:rPr sz="1800" spc="0" dirty="0" smtClean="0">
                <a:latin typeface="Calibri"/>
                <a:cs typeface="Calibri"/>
              </a:rPr>
              <a:t>h</a:t>
            </a:r>
            <a:r>
              <a:rPr sz="1800" spc="-10" dirty="0" smtClean="0">
                <a:latin typeface="Calibri"/>
                <a:cs typeface="Calibri"/>
              </a:rPr>
              <a:t>e</a:t>
            </a:r>
            <a:r>
              <a:rPr sz="1800" spc="5" dirty="0" smtClean="0">
                <a:latin typeface="Calibri"/>
                <a:cs typeface="Calibri"/>
              </a:rPr>
              <a:t> </a:t>
            </a:r>
            <a:r>
              <a:rPr sz="1800" spc="0" dirty="0" smtClean="0">
                <a:latin typeface="Calibri"/>
                <a:cs typeface="Calibri"/>
              </a:rPr>
              <a:t>f</a:t>
            </a:r>
            <a:r>
              <a:rPr sz="1800" spc="-40" dirty="0" smtClean="0">
                <a:latin typeface="Calibri"/>
                <a:cs typeface="Calibri"/>
              </a:rPr>
              <a:t>r</a:t>
            </a:r>
            <a:r>
              <a:rPr sz="1800" spc="-10" dirty="0" smtClean="0">
                <a:latin typeface="Calibri"/>
                <a:cs typeface="Calibri"/>
              </a:rPr>
              <a:t>ee</a:t>
            </a:r>
            <a:r>
              <a:rPr sz="1800" spc="15" dirty="0" smtClean="0">
                <a:latin typeface="Calibri"/>
                <a:cs typeface="Calibri"/>
              </a:rPr>
              <a:t> </a:t>
            </a:r>
            <a:r>
              <a:rPr sz="1800" spc="-40" dirty="0" smtClean="0">
                <a:latin typeface="Calibri"/>
                <a:cs typeface="Calibri"/>
              </a:rPr>
              <a:t>z</a:t>
            </a:r>
            <a:r>
              <a:rPr sz="1800" spc="-5" dirty="0" smtClean="0">
                <a:latin typeface="Calibri"/>
                <a:cs typeface="Calibri"/>
              </a:rPr>
              <a:t>o</a:t>
            </a:r>
            <a:r>
              <a:rPr sz="1800" spc="0" dirty="0" smtClean="0">
                <a:latin typeface="Calibri"/>
                <a:cs typeface="Calibri"/>
              </a:rPr>
              <a:t>n</a:t>
            </a:r>
            <a:r>
              <a:rPr sz="1800" spc="-10" dirty="0" smtClean="0">
                <a:latin typeface="Calibri"/>
                <a:cs typeface="Calibri"/>
              </a:rPr>
              <a:t>e</a:t>
            </a:r>
            <a:r>
              <a:rPr sz="1800" spc="15" dirty="0" smtClean="0">
                <a:latin typeface="Calibri"/>
                <a:cs typeface="Calibri"/>
              </a:rPr>
              <a:t> </a:t>
            </a:r>
            <a:r>
              <a:rPr sz="1800" spc="-10" dirty="0" smtClean="0">
                <a:latin typeface="Calibri"/>
                <a:cs typeface="Calibri"/>
              </a:rPr>
              <a:t>i</a:t>
            </a:r>
            <a:r>
              <a:rPr sz="1800" spc="0" dirty="0" smtClean="0">
                <a:latin typeface="Calibri"/>
                <a:cs typeface="Calibri"/>
              </a:rPr>
              <a:t>n</a:t>
            </a:r>
            <a:r>
              <a:rPr sz="1800" spc="15" dirty="0" smtClean="0">
                <a:latin typeface="Calibri"/>
                <a:cs typeface="Calibri"/>
              </a:rPr>
              <a:t> </a:t>
            </a:r>
            <a:r>
              <a:rPr sz="1800" spc="-5" dirty="0" smtClean="0">
                <a:latin typeface="Calibri"/>
                <a:cs typeface="Calibri"/>
              </a:rPr>
              <a:t>D</a:t>
            </a:r>
            <a:r>
              <a:rPr sz="1800" spc="0" dirty="0" smtClean="0">
                <a:latin typeface="Calibri"/>
                <a:cs typeface="Calibri"/>
              </a:rPr>
              <a:t>ubai</a:t>
            </a:r>
            <a:r>
              <a:rPr sz="1800" spc="5" dirty="0" smtClean="0">
                <a:latin typeface="Calibri"/>
                <a:cs typeface="Calibri"/>
              </a:rPr>
              <a:t> </a:t>
            </a:r>
            <a:r>
              <a:rPr sz="1800" spc="-35" dirty="0" smtClean="0">
                <a:latin typeface="Calibri"/>
                <a:cs typeface="Calibri"/>
              </a:rPr>
              <a:t>f</a:t>
            </a:r>
            <a:r>
              <a:rPr sz="1800" spc="-5" dirty="0" smtClean="0">
                <a:latin typeface="Calibri"/>
                <a:cs typeface="Calibri"/>
              </a:rPr>
              <a:t>o</a:t>
            </a:r>
            <a:r>
              <a:rPr sz="1800" spc="-10" dirty="0" smtClean="0">
                <a:latin typeface="Calibri"/>
                <a:cs typeface="Calibri"/>
              </a:rPr>
              <a:t>r</a:t>
            </a:r>
            <a:r>
              <a:rPr sz="1800" spc="5" dirty="0" smtClean="0">
                <a:latin typeface="Calibri"/>
                <a:cs typeface="Calibri"/>
              </a:rPr>
              <a:t> </a:t>
            </a:r>
            <a:r>
              <a:rPr sz="1800" spc="0" dirty="0" smtClean="0">
                <a:latin typeface="Calibri"/>
                <a:cs typeface="Calibri"/>
              </a:rPr>
              <a:t>s</a:t>
            </a:r>
            <a:r>
              <a:rPr sz="1800" spc="-10" dirty="0" smtClean="0">
                <a:latin typeface="Calibri"/>
                <a:cs typeface="Calibri"/>
              </a:rPr>
              <a:t>e</a:t>
            </a:r>
            <a:r>
              <a:rPr sz="1800" spc="-20" dirty="0" smtClean="0">
                <a:latin typeface="Calibri"/>
                <a:cs typeface="Calibri"/>
              </a:rPr>
              <a:t>c</a:t>
            </a:r>
            <a:r>
              <a:rPr sz="1800" spc="0" dirty="0" smtClean="0">
                <a:latin typeface="Calibri"/>
                <a:cs typeface="Calibri"/>
              </a:rPr>
              <a:t>u</a:t>
            </a:r>
            <a:r>
              <a:rPr sz="1800" spc="-15" dirty="0" smtClean="0">
                <a:latin typeface="Calibri"/>
                <a:cs typeface="Calibri"/>
              </a:rPr>
              <a:t>r</a:t>
            </a:r>
            <a:r>
              <a:rPr sz="1800" spc="-10" dirty="0" smtClean="0">
                <a:latin typeface="Calibri"/>
                <a:cs typeface="Calibri"/>
              </a:rPr>
              <a:t>i</a:t>
            </a:r>
            <a:r>
              <a:rPr sz="1800" spc="-15" dirty="0" smtClean="0">
                <a:latin typeface="Calibri"/>
                <a:cs typeface="Calibri"/>
              </a:rPr>
              <a:t>t</a:t>
            </a:r>
            <a:r>
              <a:rPr sz="1800" spc="-10" dirty="0" smtClean="0">
                <a:latin typeface="Calibri"/>
                <a:cs typeface="Calibri"/>
              </a:rPr>
              <a:t>y and</a:t>
            </a:r>
            <a:r>
              <a:rPr sz="1800" spc="15" dirty="0" smtClean="0">
                <a:latin typeface="Calibri"/>
                <a:cs typeface="Calibri"/>
              </a:rPr>
              <a:t> </a:t>
            </a:r>
            <a:r>
              <a:rPr sz="1800" spc="-15" dirty="0" smtClean="0">
                <a:latin typeface="Calibri"/>
                <a:cs typeface="Calibri"/>
              </a:rPr>
              <a:t>t</a:t>
            </a:r>
            <a:r>
              <a:rPr sz="1800" spc="-50" dirty="0" smtClean="0">
                <a:latin typeface="Calibri"/>
                <a:cs typeface="Calibri"/>
              </a:rPr>
              <a:t>r</a:t>
            </a:r>
            <a:r>
              <a:rPr sz="1800" spc="0" dirty="0" smtClean="0">
                <a:latin typeface="Calibri"/>
                <a:cs typeface="Calibri"/>
              </a:rPr>
              <a:t>ansp</a:t>
            </a:r>
            <a:r>
              <a:rPr sz="1800" spc="-5" dirty="0" smtClean="0">
                <a:latin typeface="Calibri"/>
                <a:cs typeface="Calibri"/>
              </a:rPr>
              <a:t>o</a:t>
            </a:r>
            <a:r>
              <a:rPr sz="1800" spc="-15" dirty="0" smtClean="0">
                <a:latin typeface="Calibri"/>
                <a:cs typeface="Calibri"/>
              </a:rPr>
              <a:t>r</a:t>
            </a:r>
            <a:r>
              <a:rPr sz="1800" spc="-10" dirty="0" smtClean="0">
                <a:latin typeface="Calibri"/>
                <a:cs typeface="Calibri"/>
              </a:rPr>
              <a:t>t</a:t>
            </a:r>
            <a:r>
              <a:rPr sz="1800" spc="-5" dirty="0" smtClean="0">
                <a:latin typeface="Calibri"/>
                <a:cs typeface="Calibri"/>
              </a:rPr>
              <a:t> pu</a:t>
            </a:r>
            <a:r>
              <a:rPr sz="1800" spc="-15" dirty="0" smtClean="0">
                <a:latin typeface="Calibri"/>
                <a:cs typeface="Calibri"/>
              </a:rPr>
              <a:t>r</a:t>
            </a:r>
            <a:r>
              <a:rPr sz="1800" spc="0" dirty="0" smtClean="0">
                <a:latin typeface="Calibri"/>
                <a:cs typeface="Calibri"/>
              </a:rPr>
              <a:t>p</a:t>
            </a:r>
            <a:r>
              <a:rPr sz="1800" spc="-5" dirty="0" smtClean="0">
                <a:latin typeface="Calibri"/>
                <a:cs typeface="Calibri"/>
              </a:rPr>
              <a:t>o</a:t>
            </a:r>
            <a:r>
              <a:rPr sz="1800" spc="0" dirty="0" smtClean="0">
                <a:latin typeface="Calibri"/>
                <a:cs typeface="Calibri"/>
              </a:rPr>
              <a:t>s</a:t>
            </a:r>
            <a:r>
              <a:rPr sz="1800" spc="-10" dirty="0" smtClean="0">
                <a:latin typeface="Calibri"/>
                <a:cs typeface="Calibri"/>
              </a:rPr>
              <a:t>es</a:t>
            </a:r>
            <a:r>
              <a:rPr sz="1800" spc="5" dirty="0" smtClean="0">
                <a:latin typeface="Calibri"/>
                <a:cs typeface="Calibri"/>
              </a:rPr>
              <a:t> </a:t>
            </a:r>
            <a:r>
              <a:rPr sz="1800" spc="-5" dirty="0" smtClean="0">
                <a:latin typeface="Calibri"/>
                <a:cs typeface="Calibri"/>
              </a:rPr>
              <a:t>o</a:t>
            </a:r>
            <a:r>
              <a:rPr sz="1800" spc="0" dirty="0" smtClean="0">
                <a:latin typeface="Calibri"/>
                <a:cs typeface="Calibri"/>
              </a:rPr>
              <a:t>f </a:t>
            </a:r>
            <a:r>
              <a:rPr sz="1800" spc="-15" dirty="0" smtClean="0">
                <a:latin typeface="Calibri"/>
                <a:cs typeface="Calibri"/>
              </a:rPr>
              <a:t>t</a:t>
            </a:r>
            <a:r>
              <a:rPr sz="1800" spc="0" dirty="0" smtClean="0">
                <a:latin typeface="Calibri"/>
                <a:cs typeface="Calibri"/>
              </a:rPr>
              <a:t>h</a:t>
            </a:r>
            <a:r>
              <a:rPr sz="1800" spc="-10" dirty="0" smtClean="0">
                <a:latin typeface="Calibri"/>
                <a:cs typeface="Calibri"/>
              </a:rPr>
              <a:t>e</a:t>
            </a:r>
            <a:r>
              <a:rPr sz="1800" spc="15" dirty="0" smtClean="0">
                <a:latin typeface="Calibri"/>
                <a:cs typeface="Calibri"/>
              </a:rPr>
              <a:t> </a:t>
            </a:r>
            <a:r>
              <a:rPr sz="1800" spc="-20" dirty="0" smtClean="0">
                <a:latin typeface="Calibri"/>
                <a:cs typeface="Calibri"/>
              </a:rPr>
              <a:t>g</a:t>
            </a:r>
            <a:r>
              <a:rPr sz="1800" spc="-5" dirty="0" smtClean="0">
                <a:latin typeface="Calibri"/>
                <a:cs typeface="Calibri"/>
              </a:rPr>
              <a:t>ol</a:t>
            </a:r>
            <a:r>
              <a:rPr sz="1800" spc="0" dirty="0" smtClean="0">
                <a:latin typeface="Calibri"/>
                <a:cs typeface="Calibri"/>
              </a:rPr>
              <a:t>d</a:t>
            </a:r>
            <a:r>
              <a:rPr sz="1800" spc="15" dirty="0" smtClean="0">
                <a:latin typeface="Calibri"/>
                <a:cs typeface="Calibri"/>
              </a:rPr>
              <a:t> </a:t>
            </a:r>
            <a:r>
              <a:rPr sz="1800" spc="-25" dirty="0" smtClean="0">
                <a:latin typeface="Calibri"/>
                <a:cs typeface="Calibri"/>
              </a:rPr>
              <a:t>t</a:t>
            </a:r>
            <a:r>
              <a:rPr sz="1800" spc="0" dirty="0" smtClean="0">
                <a:latin typeface="Calibri"/>
                <a:cs typeface="Calibri"/>
              </a:rPr>
              <a:t>o </a:t>
            </a:r>
            <a:r>
              <a:rPr sz="1800" spc="-15" dirty="0" smtClean="0">
                <a:latin typeface="Calibri"/>
                <a:cs typeface="Calibri"/>
              </a:rPr>
              <a:t>t</a:t>
            </a:r>
            <a:r>
              <a:rPr sz="1800" spc="0" dirty="0" smtClean="0">
                <a:latin typeface="Calibri"/>
                <a:cs typeface="Calibri"/>
              </a:rPr>
              <a:t>h</a:t>
            </a:r>
            <a:r>
              <a:rPr sz="1800" spc="-10" dirty="0" smtClean="0">
                <a:latin typeface="Calibri"/>
                <a:cs typeface="Calibri"/>
              </a:rPr>
              <a:t>e</a:t>
            </a:r>
            <a:r>
              <a:rPr sz="1800" spc="5" dirty="0" smtClean="0">
                <a:latin typeface="Calibri"/>
                <a:cs typeface="Calibri"/>
              </a:rPr>
              <a:t> </a:t>
            </a:r>
            <a:r>
              <a:rPr sz="1800" spc="0" dirty="0" smtClean="0">
                <a:latin typeface="Calibri"/>
                <a:cs typeface="Calibri"/>
              </a:rPr>
              <a:t>f</a:t>
            </a:r>
            <a:r>
              <a:rPr sz="1800" spc="-5" dirty="0" smtClean="0">
                <a:latin typeface="Calibri"/>
                <a:cs typeface="Calibri"/>
              </a:rPr>
              <a:t>i</a:t>
            </a:r>
            <a:r>
              <a:rPr sz="1800" spc="0" dirty="0" smtClean="0">
                <a:latin typeface="Calibri"/>
                <a:cs typeface="Calibri"/>
              </a:rPr>
              <a:t>nal</a:t>
            </a:r>
            <a:r>
              <a:rPr sz="1800" spc="5" dirty="0" smtClean="0">
                <a:latin typeface="Calibri"/>
                <a:cs typeface="Calibri"/>
              </a:rPr>
              <a:t> </a:t>
            </a:r>
            <a:r>
              <a:rPr sz="1800" spc="-40" dirty="0" smtClean="0">
                <a:latin typeface="Calibri"/>
                <a:cs typeface="Calibri"/>
              </a:rPr>
              <a:t>r</a:t>
            </a:r>
            <a:r>
              <a:rPr sz="1800" spc="-20" dirty="0" smtClean="0">
                <a:latin typeface="Calibri"/>
                <a:cs typeface="Calibri"/>
              </a:rPr>
              <a:t>e</a:t>
            </a:r>
            <a:r>
              <a:rPr sz="1800" spc="0" dirty="0" smtClean="0">
                <a:latin typeface="Calibri"/>
                <a:cs typeface="Calibri"/>
              </a:rPr>
              <a:t>f</a:t>
            </a:r>
            <a:r>
              <a:rPr sz="1800" spc="-5" dirty="0" smtClean="0">
                <a:latin typeface="Calibri"/>
                <a:cs typeface="Calibri"/>
              </a:rPr>
              <a:t>i</a:t>
            </a:r>
            <a:r>
              <a:rPr sz="1800" spc="0" dirty="0" smtClean="0">
                <a:latin typeface="Calibri"/>
                <a:cs typeface="Calibri"/>
              </a:rPr>
              <a:t>n</a:t>
            </a:r>
            <a:r>
              <a:rPr sz="1800" spc="-10" dirty="0" smtClean="0">
                <a:latin typeface="Calibri"/>
                <a:cs typeface="Calibri"/>
              </a:rPr>
              <a:t>i</a:t>
            </a:r>
            <a:r>
              <a:rPr sz="1800" spc="0" dirty="0" smtClean="0">
                <a:latin typeface="Calibri"/>
                <a:cs typeface="Calibri"/>
              </a:rPr>
              <a:t>n</a:t>
            </a:r>
            <a:r>
              <a:rPr sz="1800" spc="-10" dirty="0" smtClean="0">
                <a:latin typeface="Calibri"/>
                <a:cs typeface="Calibri"/>
              </a:rPr>
              <a:t>g</a:t>
            </a:r>
            <a:r>
              <a:rPr sz="1800" spc="15" dirty="0" smtClean="0">
                <a:latin typeface="Calibri"/>
                <a:cs typeface="Calibri"/>
              </a:rPr>
              <a:t> </a:t>
            </a:r>
            <a:r>
              <a:rPr sz="1800" spc="-5" dirty="0" smtClean="0">
                <a:latin typeface="Calibri"/>
                <a:cs typeface="Calibri"/>
              </a:rPr>
              <a:t>lo</a:t>
            </a:r>
            <a:r>
              <a:rPr sz="1800" spc="-30" dirty="0" smtClean="0">
                <a:latin typeface="Calibri"/>
                <a:cs typeface="Calibri"/>
              </a:rPr>
              <a:t>c</a:t>
            </a:r>
            <a:r>
              <a:rPr sz="1800" spc="-15" dirty="0" smtClean="0">
                <a:latin typeface="Calibri"/>
                <a:cs typeface="Calibri"/>
              </a:rPr>
              <a:t>at</a:t>
            </a:r>
            <a:r>
              <a:rPr sz="1800" spc="-5" dirty="0" smtClean="0">
                <a:latin typeface="Calibri"/>
                <a:cs typeface="Calibri"/>
              </a:rPr>
              <a:t>io</a:t>
            </a:r>
            <a:r>
              <a:rPr sz="1800" spc="0" dirty="0" smtClean="0">
                <a:latin typeface="Calibri"/>
                <a:cs typeface="Calibri"/>
              </a:rPr>
              <a:t>ns</a:t>
            </a:r>
            <a:r>
              <a:rPr sz="1800" spc="15" dirty="0" smtClean="0">
                <a:latin typeface="Calibri"/>
                <a:cs typeface="Calibri"/>
              </a:rPr>
              <a:t> </a:t>
            </a:r>
            <a:r>
              <a:rPr sz="1800" spc="-35" dirty="0" smtClean="0">
                <a:latin typeface="Calibri"/>
                <a:cs typeface="Calibri"/>
              </a:rPr>
              <a:t>f</a:t>
            </a:r>
            <a:r>
              <a:rPr sz="1800" spc="-5" dirty="0" smtClean="0">
                <a:latin typeface="Calibri"/>
                <a:cs typeface="Calibri"/>
              </a:rPr>
              <a:t>o</a:t>
            </a:r>
            <a:r>
              <a:rPr sz="1800" spc="-10" dirty="0" smtClean="0">
                <a:latin typeface="Calibri"/>
                <a:cs typeface="Calibri"/>
              </a:rPr>
              <a:t>r</a:t>
            </a:r>
            <a:r>
              <a:rPr sz="1800" spc="-5" dirty="0" smtClean="0">
                <a:latin typeface="Calibri"/>
                <a:cs typeface="Calibri"/>
              </a:rPr>
              <a:t> </a:t>
            </a:r>
            <a:r>
              <a:rPr sz="1800" spc="-20" dirty="0" smtClean="0">
                <a:latin typeface="Calibri"/>
                <a:cs typeface="Calibri"/>
              </a:rPr>
              <a:t>c</a:t>
            </a:r>
            <a:r>
              <a:rPr sz="1800" spc="-10" dirty="0" smtClean="0">
                <a:latin typeface="Calibri"/>
                <a:cs typeface="Calibri"/>
              </a:rPr>
              <a:t>e</a:t>
            </a:r>
            <a:r>
              <a:rPr sz="1800" spc="-15" dirty="0" smtClean="0">
                <a:latin typeface="Calibri"/>
                <a:cs typeface="Calibri"/>
              </a:rPr>
              <a:t>rt</a:t>
            </a:r>
            <a:r>
              <a:rPr sz="1800" spc="-10" dirty="0" smtClean="0">
                <a:latin typeface="Calibri"/>
                <a:cs typeface="Calibri"/>
              </a:rPr>
              <a:t>i</a:t>
            </a:r>
            <a:r>
              <a:rPr sz="1800" spc="0" dirty="0" smtClean="0">
                <a:latin typeface="Calibri"/>
                <a:cs typeface="Calibri"/>
              </a:rPr>
              <a:t>f</a:t>
            </a:r>
            <a:r>
              <a:rPr sz="1800" spc="-10" dirty="0" smtClean="0">
                <a:latin typeface="Calibri"/>
                <a:cs typeface="Calibri"/>
              </a:rPr>
              <a:t>i</a:t>
            </a:r>
            <a:r>
              <a:rPr sz="1800" spc="-30" dirty="0" smtClean="0">
                <a:latin typeface="Calibri"/>
                <a:cs typeface="Calibri"/>
              </a:rPr>
              <a:t>c</a:t>
            </a:r>
            <a:r>
              <a:rPr sz="1800" spc="-15" dirty="0" smtClean="0">
                <a:latin typeface="Calibri"/>
                <a:cs typeface="Calibri"/>
              </a:rPr>
              <a:t>at</a:t>
            </a:r>
            <a:r>
              <a:rPr sz="1800" spc="-5" dirty="0" smtClean="0">
                <a:latin typeface="Calibri"/>
                <a:cs typeface="Calibri"/>
              </a:rPr>
              <a:t>io</a:t>
            </a:r>
            <a:r>
              <a:rPr sz="1800" spc="0" dirty="0" smtClean="0">
                <a:latin typeface="Calibri"/>
                <a:cs typeface="Calibri"/>
              </a:rPr>
              <a:t>n </a:t>
            </a:r>
            <a:r>
              <a:rPr sz="1800" spc="-5" dirty="0" smtClean="0">
                <a:latin typeface="Calibri"/>
                <a:cs typeface="Calibri"/>
              </a:rPr>
              <a:t>o</a:t>
            </a:r>
            <a:r>
              <a:rPr sz="1800" spc="0" dirty="0" smtClean="0">
                <a:latin typeface="Calibri"/>
                <a:cs typeface="Calibri"/>
              </a:rPr>
              <a:t>f </a:t>
            </a:r>
            <a:r>
              <a:rPr sz="1800" spc="-10" dirty="0" smtClean="0">
                <a:latin typeface="Calibri"/>
                <a:cs typeface="Calibri"/>
              </a:rPr>
              <a:t>Ass</a:t>
            </a:r>
            <a:r>
              <a:rPr sz="1800" spc="-35" dirty="0" smtClean="0">
                <a:latin typeface="Calibri"/>
                <a:cs typeface="Calibri"/>
              </a:rPr>
              <a:t>a</a:t>
            </a:r>
            <a:r>
              <a:rPr sz="1800" spc="-10" dirty="0" smtClean="0">
                <a:latin typeface="Calibri"/>
                <a:cs typeface="Calibri"/>
              </a:rPr>
              <a:t>y </a:t>
            </a:r>
            <a:r>
              <a:rPr sz="1800" spc="0" dirty="0" smtClean="0">
                <a:latin typeface="Calibri"/>
                <a:cs typeface="Calibri"/>
              </a:rPr>
              <a:t>and p</a:t>
            </a:r>
            <a:r>
              <a:rPr sz="1800" spc="-35" dirty="0" smtClean="0">
                <a:latin typeface="Calibri"/>
                <a:cs typeface="Calibri"/>
              </a:rPr>
              <a:t>a</a:t>
            </a:r>
            <a:r>
              <a:rPr sz="1800" spc="-15" dirty="0" smtClean="0">
                <a:latin typeface="Calibri"/>
                <a:cs typeface="Calibri"/>
              </a:rPr>
              <a:t>yme</a:t>
            </a:r>
            <a:r>
              <a:rPr sz="1800" spc="-10" dirty="0" smtClean="0">
                <a:latin typeface="Calibri"/>
                <a:cs typeface="Calibri"/>
              </a:rPr>
              <a:t>n</a:t>
            </a:r>
            <a:r>
              <a:rPr sz="1800" spc="-15" dirty="0" smtClean="0">
                <a:latin typeface="Calibri"/>
                <a:cs typeface="Calibri"/>
              </a:rPr>
              <a:t>t</a:t>
            </a:r>
            <a:r>
              <a:rPr sz="1800" spc="0" dirty="0" smtClean="0">
                <a:latin typeface="Calibri"/>
                <a:cs typeface="Calibri"/>
              </a:rPr>
              <a:t>.	In </a:t>
            </a:r>
            <a:r>
              <a:rPr sz="1800" spc="-15" dirty="0" smtClean="0">
                <a:latin typeface="Calibri"/>
                <a:cs typeface="Calibri"/>
              </a:rPr>
              <a:t>Ghana</a:t>
            </a:r>
            <a:r>
              <a:rPr sz="1800" spc="15" dirty="0" smtClean="0">
                <a:latin typeface="Calibri"/>
                <a:cs typeface="Calibri"/>
              </a:rPr>
              <a:t> </a:t>
            </a:r>
            <a:r>
              <a:rPr sz="1800" spc="-30" dirty="0" smtClean="0">
                <a:latin typeface="Calibri"/>
                <a:cs typeface="Calibri"/>
              </a:rPr>
              <a:t>w</a:t>
            </a:r>
            <a:r>
              <a:rPr sz="1800" spc="-10" dirty="0" smtClean="0">
                <a:latin typeface="Calibri"/>
                <a:cs typeface="Calibri"/>
              </a:rPr>
              <a:t>e</a:t>
            </a:r>
            <a:r>
              <a:rPr sz="1800" spc="5" dirty="0" smtClean="0">
                <a:latin typeface="Calibri"/>
                <a:cs typeface="Calibri"/>
              </a:rPr>
              <a:t> </a:t>
            </a:r>
            <a:r>
              <a:rPr sz="1800" spc="-10" dirty="0" smtClean="0">
                <a:latin typeface="Calibri"/>
                <a:cs typeface="Calibri"/>
              </a:rPr>
              <a:t>a</a:t>
            </a:r>
            <a:r>
              <a:rPr sz="1800" spc="-40" dirty="0" smtClean="0">
                <a:latin typeface="Calibri"/>
                <a:cs typeface="Calibri"/>
              </a:rPr>
              <a:t>r</a:t>
            </a:r>
            <a:r>
              <a:rPr sz="1800" spc="-10" dirty="0" smtClean="0">
                <a:latin typeface="Calibri"/>
                <a:cs typeface="Calibri"/>
              </a:rPr>
              <a:t>e</a:t>
            </a:r>
            <a:r>
              <a:rPr sz="1800" spc="5" dirty="0" smtClean="0">
                <a:latin typeface="Calibri"/>
                <a:cs typeface="Calibri"/>
              </a:rPr>
              <a:t> </a:t>
            </a:r>
            <a:r>
              <a:rPr sz="1800" spc="0" dirty="0" smtClean="0">
                <a:latin typeface="Calibri"/>
                <a:cs typeface="Calibri"/>
              </a:rPr>
              <a:t>us</a:t>
            </a:r>
            <a:r>
              <a:rPr sz="1800" spc="-10" dirty="0" smtClean="0">
                <a:latin typeface="Calibri"/>
                <a:cs typeface="Calibri"/>
              </a:rPr>
              <a:t>i</a:t>
            </a:r>
            <a:r>
              <a:rPr sz="1800" spc="0" dirty="0" smtClean="0">
                <a:latin typeface="Calibri"/>
                <a:cs typeface="Calibri"/>
              </a:rPr>
              <a:t>n</a:t>
            </a:r>
            <a:r>
              <a:rPr sz="1800" spc="-10" dirty="0" smtClean="0">
                <a:latin typeface="Calibri"/>
                <a:cs typeface="Calibri"/>
              </a:rPr>
              <a:t>g</a:t>
            </a:r>
            <a:r>
              <a:rPr sz="1800" spc="15" dirty="0" smtClean="0">
                <a:latin typeface="Calibri"/>
                <a:cs typeface="Calibri"/>
              </a:rPr>
              <a:t> </a:t>
            </a:r>
            <a:r>
              <a:rPr sz="1800" spc="-15" dirty="0" smtClean="0">
                <a:latin typeface="Calibri"/>
                <a:cs typeface="Calibri"/>
              </a:rPr>
              <a:t>G</a:t>
            </a:r>
            <a:r>
              <a:rPr sz="1800" spc="-5" dirty="0" smtClean="0">
                <a:latin typeface="Calibri"/>
                <a:cs typeface="Calibri"/>
              </a:rPr>
              <a:t>i</a:t>
            </a:r>
            <a:r>
              <a:rPr sz="1800" spc="0" dirty="0" smtClean="0">
                <a:latin typeface="Calibri"/>
                <a:cs typeface="Calibri"/>
              </a:rPr>
              <a:t>ana</a:t>
            </a:r>
            <a:r>
              <a:rPr sz="1800" spc="-5" dirty="0" smtClean="0">
                <a:latin typeface="Calibri"/>
                <a:cs typeface="Calibri"/>
              </a:rPr>
              <a:t>i</a:t>
            </a:r>
            <a:r>
              <a:rPr sz="1800" spc="-10" dirty="0" smtClean="0">
                <a:latin typeface="Calibri"/>
                <a:cs typeface="Calibri"/>
              </a:rPr>
              <a:t>r</a:t>
            </a:r>
            <a:r>
              <a:rPr sz="1800" spc="5" dirty="0" smtClean="0">
                <a:latin typeface="Calibri"/>
                <a:cs typeface="Calibri"/>
              </a:rPr>
              <a:t> </a:t>
            </a:r>
            <a:r>
              <a:rPr sz="1800" spc="-35" dirty="0" smtClean="0">
                <a:latin typeface="Calibri"/>
                <a:cs typeface="Calibri"/>
              </a:rPr>
              <a:t>f</a:t>
            </a:r>
            <a:r>
              <a:rPr sz="1800" spc="-5" dirty="0" smtClean="0">
                <a:latin typeface="Calibri"/>
                <a:cs typeface="Calibri"/>
              </a:rPr>
              <a:t>o</a:t>
            </a:r>
            <a:r>
              <a:rPr sz="1800" spc="-10" dirty="0" smtClean="0">
                <a:latin typeface="Calibri"/>
                <a:cs typeface="Calibri"/>
              </a:rPr>
              <a:t>r</a:t>
            </a:r>
            <a:r>
              <a:rPr sz="1800" spc="-5" dirty="0" smtClean="0">
                <a:latin typeface="Calibri"/>
                <a:cs typeface="Calibri"/>
              </a:rPr>
              <a:t> lo</a:t>
            </a:r>
            <a:r>
              <a:rPr sz="1800" spc="-30" dirty="0" smtClean="0">
                <a:latin typeface="Calibri"/>
                <a:cs typeface="Calibri"/>
              </a:rPr>
              <a:t>c</a:t>
            </a:r>
            <a:r>
              <a:rPr sz="1800" spc="0" dirty="0" smtClean="0">
                <a:latin typeface="Calibri"/>
                <a:cs typeface="Calibri"/>
              </a:rPr>
              <a:t>al </a:t>
            </a:r>
            <a:r>
              <a:rPr sz="1800" spc="-15" dirty="0" smtClean="0">
                <a:latin typeface="Calibri"/>
                <a:cs typeface="Calibri"/>
              </a:rPr>
              <a:t>t</a:t>
            </a:r>
            <a:r>
              <a:rPr sz="1800" spc="-50" dirty="0" smtClean="0">
                <a:latin typeface="Calibri"/>
                <a:cs typeface="Calibri"/>
              </a:rPr>
              <a:t>r</a:t>
            </a:r>
            <a:r>
              <a:rPr sz="1800" spc="0" dirty="0" smtClean="0">
                <a:latin typeface="Calibri"/>
                <a:cs typeface="Calibri"/>
              </a:rPr>
              <a:t>ansp</a:t>
            </a:r>
            <a:r>
              <a:rPr sz="1800" spc="-5" dirty="0" smtClean="0">
                <a:latin typeface="Calibri"/>
                <a:cs typeface="Calibri"/>
              </a:rPr>
              <a:t>o</a:t>
            </a:r>
            <a:r>
              <a:rPr sz="1800" spc="-15" dirty="0" smtClean="0">
                <a:latin typeface="Calibri"/>
                <a:cs typeface="Calibri"/>
              </a:rPr>
              <a:t>r</a:t>
            </a:r>
            <a:r>
              <a:rPr sz="1800" spc="-10" dirty="0" smtClean="0">
                <a:latin typeface="Calibri"/>
                <a:cs typeface="Calibri"/>
              </a:rPr>
              <a:t>t</a:t>
            </a:r>
            <a:r>
              <a:rPr sz="1800" spc="-5" dirty="0" smtClean="0">
                <a:latin typeface="Calibri"/>
                <a:cs typeface="Calibri"/>
              </a:rPr>
              <a:t> </a:t>
            </a:r>
            <a:r>
              <a:rPr sz="1800" spc="-25" dirty="0" smtClean="0">
                <a:latin typeface="Calibri"/>
                <a:cs typeface="Calibri"/>
              </a:rPr>
              <a:t>t</a:t>
            </a:r>
            <a:r>
              <a:rPr sz="1800" spc="0" dirty="0" smtClean="0">
                <a:latin typeface="Calibri"/>
                <a:cs typeface="Calibri"/>
              </a:rPr>
              <a:t>o </a:t>
            </a:r>
            <a:r>
              <a:rPr sz="1800" spc="-5" dirty="0" smtClean="0">
                <a:latin typeface="Calibri"/>
                <a:cs typeface="Calibri"/>
              </a:rPr>
              <a:t>i</a:t>
            </a:r>
            <a:r>
              <a:rPr sz="1800" spc="-10" dirty="0" smtClean="0">
                <a:latin typeface="Calibri"/>
                <a:cs typeface="Calibri"/>
              </a:rPr>
              <a:t>n</a:t>
            </a:r>
            <a:r>
              <a:rPr sz="1800" spc="-40" dirty="0" smtClean="0">
                <a:latin typeface="Calibri"/>
                <a:cs typeface="Calibri"/>
              </a:rPr>
              <a:t>t</a:t>
            </a:r>
            <a:r>
              <a:rPr sz="1800" spc="-10" dirty="0" smtClean="0">
                <a:latin typeface="Calibri"/>
                <a:cs typeface="Calibri"/>
              </a:rPr>
              <a:t>e</a:t>
            </a:r>
            <a:r>
              <a:rPr sz="1800" spc="-15" dirty="0" smtClean="0">
                <a:latin typeface="Calibri"/>
                <a:cs typeface="Calibri"/>
              </a:rPr>
              <a:t>r</a:t>
            </a:r>
            <a:r>
              <a:rPr sz="1800" spc="0" dirty="0" smtClean="0">
                <a:latin typeface="Calibri"/>
                <a:cs typeface="Calibri"/>
              </a:rPr>
              <a:t>n</a:t>
            </a:r>
            <a:r>
              <a:rPr sz="1800" spc="-15" dirty="0" smtClean="0">
                <a:latin typeface="Calibri"/>
                <a:cs typeface="Calibri"/>
              </a:rPr>
              <a:t>at</a:t>
            </a:r>
            <a:r>
              <a:rPr sz="1800" spc="-5" dirty="0" smtClean="0">
                <a:latin typeface="Calibri"/>
                <a:cs typeface="Calibri"/>
              </a:rPr>
              <a:t>io</a:t>
            </a:r>
            <a:r>
              <a:rPr sz="1800" spc="0" dirty="0" smtClean="0">
                <a:latin typeface="Calibri"/>
                <a:cs typeface="Calibri"/>
              </a:rPr>
              <a:t>nal</a:t>
            </a:r>
            <a:r>
              <a:rPr sz="1800" spc="20" dirty="0" smtClean="0">
                <a:latin typeface="Calibri"/>
                <a:cs typeface="Calibri"/>
              </a:rPr>
              <a:t> </a:t>
            </a:r>
            <a:r>
              <a:rPr sz="1800" spc="0" dirty="0" smtClean="0">
                <a:latin typeface="Calibri"/>
                <a:cs typeface="Calibri"/>
              </a:rPr>
              <a:t>hub</a:t>
            </a:r>
            <a:r>
              <a:rPr sz="1800" spc="15" dirty="0" smtClean="0">
                <a:latin typeface="Calibri"/>
                <a:cs typeface="Calibri"/>
              </a:rPr>
              <a:t> </a:t>
            </a:r>
            <a:r>
              <a:rPr sz="1800" spc="-40" dirty="0" smtClean="0">
                <a:latin typeface="Calibri"/>
                <a:cs typeface="Calibri"/>
              </a:rPr>
              <a:t>t</a:t>
            </a:r>
            <a:r>
              <a:rPr sz="1800" spc="-10" dirty="0" smtClean="0">
                <a:latin typeface="Calibri"/>
                <a:cs typeface="Calibri"/>
              </a:rPr>
              <a:t>e</a:t>
            </a:r>
            <a:r>
              <a:rPr sz="1800" spc="-15" dirty="0" smtClean="0">
                <a:latin typeface="Calibri"/>
                <a:cs typeface="Calibri"/>
              </a:rPr>
              <a:t>r</a:t>
            </a:r>
            <a:r>
              <a:rPr sz="1800" spc="0" dirty="0" smtClean="0">
                <a:latin typeface="Calibri"/>
                <a:cs typeface="Calibri"/>
              </a:rPr>
              <a:t>m</a:t>
            </a:r>
            <a:r>
              <a:rPr sz="1800" spc="-5" dirty="0" smtClean="0">
                <a:latin typeface="Calibri"/>
                <a:cs typeface="Calibri"/>
              </a:rPr>
              <a:t>i</a:t>
            </a:r>
            <a:r>
              <a:rPr sz="1800" spc="0" dirty="0" smtClean="0">
                <a:latin typeface="Calibri"/>
                <a:cs typeface="Calibri"/>
              </a:rPr>
              <a:t>na</a:t>
            </a:r>
            <a:r>
              <a:rPr sz="1800" spc="-5" dirty="0" smtClean="0">
                <a:latin typeface="Calibri"/>
                <a:cs typeface="Calibri"/>
              </a:rPr>
              <a:t>l</a:t>
            </a:r>
            <a:r>
              <a:rPr sz="1800" spc="0" dirty="0" smtClean="0">
                <a:latin typeface="Calibri"/>
                <a:cs typeface="Calibri"/>
              </a:rPr>
              <a:t>s</a:t>
            </a:r>
            <a:r>
              <a:rPr sz="1800" spc="15" dirty="0" smtClean="0">
                <a:latin typeface="Calibri"/>
                <a:cs typeface="Calibri"/>
              </a:rPr>
              <a:t> </a:t>
            </a:r>
            <a:r>
              <a:rPr sz="1800" spc="0" dirty="0" smtClean="0">
                <a:latin typeface="Calibri"/>
                <a:cs typeface="Calibri"/>
              </a:rPr>
              <a:t>v</a:t>
            </a:r>
            <a:r>
              <a:rPr sz="1800" spc="-5" dirty="0" smtClean="0">
                <a:latin typeface="Calibri"/>
                <a:cs typeface="Calibri"/>
              </a:rPr>
              <a:t>i</a:t>
            </a:r>
            <a:r>
              <a:rPr sz="1800" spc="0" dirty="0" smtClean="0">
                <a:latin typeface="Calibri"/>
                <a:cs typeface="Calibri"/>
              </a:rPr>
              <a:t>a </a:t>
            </a:r>
            <a:r>
              <a:rPr sz="1800" spc="-10" dirty="0" smtClean="0">
                <a:latin typeface="Calibri"/>
                <a:cs typeface="Calibri"/>
              </a:rPr>
              <a:t>by </a:t>
            </a:r>
            <a:r>
              <a:rPr sz="1800" spc="15" dirty="0" smtClean="0">
                <a:latin typeface="Calibri"/>
                <a:cs typeface="Calibri"/>
              </a:rPr>
              <a:t> </a:t>
            </a:r>
            <a:r>
              <a:rPr sz="1800" spc="0" dirty="0" smtClean="0">
                <a:latin typeface="Calibri"/>
                <a:cs typeface="Calibri"/>
              </a:rPr>
              <a:t>b</a:t>
            </a:r>
            <a:r>
              <a:rPr sz="1800" spc="-5" dirty="0" smtClean="0">
                <a:latin typeface="Calibri"/>
                <a:cs typeface="Calibri"/>
              </a:rPr>
              <a:t>o</a:t>
            </a:r>
            <a:r>
              <a:rPr sz="1800" spc="-15" dirty="0" smtClean="0">
                <a:latin typeface="Calibri"/>
                <a:cs typeface="Calibri"/>
              </a:rPr>
              <a:t>t</a:t>
            </a:r>
            <a:r>
              <a:rPr sz="1800" spc="0" dirty="0" smtClean="0">
                <a:latin typeface="Calibri"/>
                <a:cs typeface="Calibri"/>
              </a:rPr>
              <a:t>h</a:t>
            </a:r>
            <a:r>
              <a:rPr sz="1800" spc="15" dirty="0" smtClean="0">
                <a:latin typeface="Calibri"/>
                <a:cs typeface="Calibri"/>
              </a:rPr>
              <a:t> </a:t>
            </a:r>
            <a:r>
              <a:rPr sz="1800" spc="0" dirty="0" smtClean="0">
                <a:latin typeface="Calibri"/>
                <a:cs typeface="Calibri"/>
              </a:rPr>
              <a:t>h</a:t>
            </a:r>
            <a:r>
              <a:rPr sz="1800" spc="-10" dirty="0" smtClean="0">
                <a:latin typeface="Calibri"/>
                <a:cs typeface="Calibri"/>
              </a:rPr>
              <a:t>e</a:t>
            </a:r>
            <a:r>
              <a:rPr sz="1800" spc="-5" dirty="0" smtClean="0">
                <a:latin typeface="Calibri"/>
                <a:cs typeface="Calibri"/>
              </a:rPr>
              <a:t>li</a:t>
            </a:r>
            <a:r>
              <a:rPr sz="1800" spc="-30" dirty="0" smtClean="0">
                <a:latin typeface="Calibri"/>
                <a:cs typeface="Calibri"/>
              </a:rPr>
              <a:t>c</a:t>
            </a:r>
            <a:r>
              <a:rPr sz="1800" spc="-5" dirty="0" smtClean="0">
                <a:latin typeface="Calibri"/>
                <a:cs typeface="Calibri"/>
              </a:rPr>
              <a:t>o</a:t>
            </a:r>
            <a:r>
              <a:rPr sz="1800" spc="-10" dirty="0" smtClean="0">
                <a:latin typeface="Calibri"/>
                <a:cs typeface="Calibri"/>
              </a:rPr>
              <a:t>p</a:t>
            </a:r>
            <a:r>
              <a:rPr sz="1800" spc="-40" dirty="0" smtClean="0">
                <a:latin typeface="Calibri"/>
                <a:cs typeface="Calibri"/>
              </a:rPr>
              <a:t>t</a:t>
            </a:r>
            <a:r>
              <a:rPr sz="1800" spc="-10" dirty="0" smtClean="0">
                <a:latin typeface="Calibri"/>
                <a:cs typeface="Calibri"/>
              </a:rPr>
              <a:t>er</a:t>
            </a:r>
            <a:r>
              <a:rPr sz="1800" spc="-5" dirty="0" smtClean="0">
                <a:latin typeface="Calibri"/>
                <a:cs typeface="Calibri"/>
              </a:rPr>
              <a:t> and</a:t>
            </a:r>
            <a:r>
              <a:rPr sz="1800" spc="10" dirty="0" smtClean="0">
                <a:latin typeface="Calibri"/>
                <a:cs typeface="Calibri"/>
              </a:rPr>
              <a:t> </a:t>
            </a:r>
            <a:r>
              <a:rPr sz="1800" spc="0" dirty="0" smtClean="0">
                <a:latin typeface="Calibri"/>
                <a:cs typeface="Calibri"/>
              </a:rPr>
              <a:t>p</a:t>
            </a:r>
            <a:r>
              <a:rPr sz="1800" spc="-5" dirty="0" smtClean="0">
                <a:latin typeface="Calibri"/>
                <a:cs typeface="Calibri"/>
              </a:rPr>
              <a:t>l</a:t>
            </a:r>
            <a:r>
              <a:rPr sz="1800" spc="0" dirty="0" smtClean="0">
                <a:latin typeface="Calibri"/>
                <a:cs typeface="Calibri"/>
              </a:rPr>
              <a:t>an</a:t>
            </a:r>
            <a:r>
              <a:rPr sz="1800" spc="-10" dirty="0" smtClean="0">
                <a:latin typeface="Calibri"/>
                <a:cs typeface="Calibri"/>
              </a:rPr>
              <a:t>e.</a:t>
            </a:r>
            <a:endParaRPr sz="1800">
              <a:latin typeface="Calibri"/>
              <a:cs typeface="Calibri"/>
            </a:endParaRPr>
          </a:p>
        </p:txBody>
      </p:sp>
      <p:sp>
        <p:nvSpPr>
          <p:cNvPr id="4" name="object 4"/>
          <p:cNvSpPr/>
          <p:nvPr/>
        </p:nvSpPr>
        <p:spPr>
          <a:xfrm>
            <a:off x="6729883" y="338227"/>
            <a:ext cx="2270758" cy="1508758"/>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4665522" y="5209590"/>
            <a:ext cx="2118353" cy="1588003"/>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2289606" y="5209590"/>
            <a:ext cx="2324095" cy="1648409"/>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p:nvPr/>
        </p:nvSpPr>
        <p:spPr>
          <a:xfrm>
            <a:off x="2441324" y="361065"/>
            <a:ext cx="4194044" cy="1485895"/>
          </a:xfrm>
          <a:prstGeom prst="rect">
            <a:avLst/>
          </a:prstGeom>
          <a:blipFill>
            <a:blip r:embed="rId6" cstate="print"/>
            <a:stretch>
              <a:fillRect/>
            </a:stretch>
          </a:blipFill>
        </p:spPr>
        <p:txBody>
          <a:bodyPr wrap="square" lIns="0" tIns="0" rIns="0" bIns="0" rtlCol="0">
            <a:noAutofit/>
          </a:bodyPr>
          <a:lstStyle/>
          <a:p>
            <a:endParaRPr/>
          </a:p>
        </p:txBody>
      </p:sp>
      <p:sp>
        <p:nvSpPr>
          <p:cNvPr id="8" name="object 8"/>
          <p:cNvSpPr/>
          <p:nvPr/>
        </p:nvSpPr>
        <p:spPr>
          <a:xfrm>
            <a:off x="6921610" y="5181199"/>
            <a:ext cx="2162546" cy="1618482"/>
          </a:xfrm>
          <a:prstGeom prst="rect">
            <a:avLst/>
          </a:prstGeom>
          <a:blipFill>
            <a:blip r:embed="rId7" cstate="print"/>
            <a:stretch>
              <a:fillRect/>
            </a:stretch>
          </a:blipFill>
        </p:spPr>
        <p:txBody>
          <a:bodyPr wrap="square" lIns="0" tIns="0" rIns="0" bIns="0" rtlCol="0">
            <a:noAutofit/>
          </a:bodyPr>
          <a:lstStyle/>
          <a:p>
            <a:endParaRPr/>
          </a:p>
        </p:txBody>
      </p:sp>
      <p:sp>
        <p:nvSpPr>
          <p:cNvPr id="9" name="object 9"/>
          <p:cNvSpPr/>
          <p:nvPr/>
        </p:nvSpPr>
        <p:spPr>
          <a:xfrm>
            <a:off x="6846765" y="2443765"/>
            <a:ext cx="2122927" cy="2039105"/>
          </a:xfrm>
          <a:prstGeom prst="rect">
            <a:avLst/>
          </a:prstGeom>
          <a:blipFill>
            <a:blip r:embed="rId8" cstate="print"/>
            <a:stretch>
              <a:fillRect/>
            </a:stretch>
          </a:blipFill>
        </p:spPr>
        <p:txBody>
          <a:bodyPr wrap="square" lIns="0" tIns="0" rIns="0" bIns="0" rtlCol="0">
            <a:noAutofit/>
          </a:bodyPr>
          <a:lstStyle/>
          <a:p>
            <a:endParaRPr/>
          </a:p>
        </p:txBody>
      </p:sp>
      <p:sp>
        <p:nvSpPr>
          <p:cNvPr id="10" name="object 10"/>
          <p:cNvSpPr/>
          <p:nvPr/>
        </p:nvSpPr>
        <p:spPr>
          <a:xfrm>
            <a:off x="398950" y="5208831"/>
            <a:ext cx="1898898" cy="1588005"/>
          </a:xfrm>
          <a:prstGeom prst="rect">
            <a:avLst/>
          </a:prstGeom>
          <a:blipFill>
            <a:blip r:embed="rId9"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89837" y="1428750"/>
            <a:ext cx="6720839" cy="2610611"/>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67461" y="4194809"/>
            <a:ext cx="882395" cy="416051"/>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p:nvPr/>
        </p:nvSpPr>
        <p:spPr>
          <a:xfrm>
            <a:off x="1721357" y="4194809"/>
            <a:ext cx="891539" cy="416051"/>
          </a:xfrm>
          <a:prstGeom prst="rect">
            <a:avLst/>
          </a:prstGeom>
          <a:blipFill>
            <a:blip r:embed="rId4" cstate="print"/>
            <a:stretch>
              <a:fillRect/>
            </a:stretch>
          </a:blipFill>
        </p:spPr>
        <p:txBody>
          <a:bodyPr wrap="square" lIns="0" tIns="0" rIns="0" bIns="0" rtlCol="0">
            <a:noAutofit/>
          </a:bodyPr>
          <a:lstStyle/>
          <a:p>
            <a:endParaRPr/>
          </a:p>
        </p:txBody>
      </p:sp>
      <p:sp>
        <p:nvSpPr>
          <p:cNvPr id="5" name="object 5"/>
          <p:cNvSpPr/>
          <p:nvPr/>
        </p:nvSpPr>
        <p:spPr>
          <a:xfrm>
            <a:off x="3170681" y="4194809"/>
            <a:ext cx="406907" cy="416051"/>
          </a:xfrm>
          <a:prstGeom prst="rect">
            <a:avLst/>
          </a:prstGeom>
          <a:blipFill>
            <a:blip r:embed="rId5" cstate="print"/>
            <a:stretch>
              <a:fillRect/>
            </a:stretch>
          </a:blipFill>
        </p:spPr>
        <p:txBody>
          <a:bodyPr wrap="square" lIns="0" tIns="0" rIns="0" bIns="0" rtlCol="0">
            <a:noAutofit/>
          </a:bodyPr>
          <a:lstStyle/>
          <a:p>
            <a:endParaRPr/>
          </a:p>
        </p:txBody>
      </p:sp>
      <p:sp>
        <p:nvSpPr>
          <p:cNvPr id="6" name="object 6"/>
          <p:cNvSpPr/>
          <p:nvPr/>
        </p:nvSpPr>
        <p:spPr>
          <a:xfrm>
            <a:off x="1245869" y="4208526"/>
            <a:ext cx="379475" cy="402335"/>
          </a:xfrm>
          <a:prstGeom prst="rect">
            <a:avLst/>
          </a:prstGeom>
          <a:blipFill>
            <a:blip r:embed="rId6" cstate="print"/>
            <a:stretch>
              <a:fillRect/>
            </a:stretch>
          </a:blipFill>
        </p:spPr>
        <p:txBody>
          <a:bodyPr wrap="square" lIns="0" tIns="0" rIns="0" bIns="0" rtlCol="0">
            <a:noAutofit/>
          </a:bodyPr>
          <a:lstStyle/>
          <a:p>
            <a:endParaRPr/>
          </a:p>
        </p:txBody>
      </p:sp>
      <p:sp>
        <p:nvSpPr>
          <p:cNvPr id="7" name="object 7"/>
          <p:cNvSpPr/>
          <p:nvPr/>
        </p:nvSpPr>
        <p:spPr>
          <a:xfrm>
            <a:off x="2731769" y="4208526"/>
            <a:ext cx="342899" cy="402335"/>
          </a:xfrm>
          <a:prstGeom prst="rect">
            <a:avLst/>
          </a:prstGeom>
          <a:blipFill>
            <a:blip r:embed="rId7" cstate="print"/>
            <a:stretch>
              <a:fillRect/>
            </a:stretch>
          </a:blipFill>
        </p:spPr>
        <p:txBody>
          <a:bodyPr wrap="square" lIns="0" tIns="0" rIns="0" bIns="0" rtlCol="0">
            <a:noAutofit/>
          </a:bodyPr>
          <a:lstStyle/>
          <a:p>
            <a:endParaRPr/>
          </a:p>
        </p:txBody>
      </p:sp>
      <p:sp>
        <p:nvSpPr>
          <p:cNvPr id="8" name="object 8"/>
          <p:cNvSpPr/>
          <p:nvPr/>
        </p:nvSpPr>
        <p:spPr>
          <a:xfrm>
            <a:off x="3705605" y="4208526"/>
            <a:ext cx="356615" cy="402335"/>
          </a:xfrm>
          <a:prstGeom prst="rect">
            <a:avLst/>
          </a:prstGeom>
          <a:blipFill>
            <a:blip r:embed="rId8" cstate="print"/>
            <a:stretch>
              <a:fillRect/>
            </a:stretch>
          </a:blipFill>
        </p:spPr>
        <p:txBody>
          <a:bodyPr wrap="square" lIns="0" tIns="0" rIns="0" bIns="0" rtlCol="0">
            <a:noAutofit/>
          </a:bodyPr>
          <a:lstStyle/>
          <a:p>
            <a:endParaRPr/>
          </a:p>
        </p:txBody>
      </p:sp>
      <p:sp>
        <p:nvSpPr>
          <p:cNvPr id="9" name="object 9"/>
          <p:cNvSpPr/>
          <p:nvPr/>
        </p:nvSpPr>
        <p:spPr>
          <a:xfrm>
            <a:off x="4158233" y="4208526"/>
            <a:ext cx="393191" cy="402335"/>
          </a:xfrm>
          <a:prstGeom prst="rect">
            <a:avLst/>
          </a:prstGeom>
          <a:blipFill>
            <a:blip r:embed="rId9" cstate="print"/>
            <a:stretch>
              <a:fillRect/>
            </a:stretch>
          </a:blipFill>
        </p:spPr>
        <p:txBody>
          <a:bodyPr wrap="square" lIns="0" tIns="0" rIns="0" bIns="0" rtlCol="0">
            <a:noAutofit/>
          </a:bodyPr>
          <a:lstStyle/>
          <a:p>
            <a:endParaRPr/>
          </a:p>
        </p:txBody>
      </p:sp>
      <p:sp>
        <p:nvSpPr>
          <p:cNvPr id="10" name="object 10"/>
          <p:cNvSpPr/>
          <p:nvPr/>
        </p:nvSpPr>
        <p:spPr>
          <a:xfrm>
            <a:off x="5122925" y="4208526"/>
            <a:ext cx="393191" cy="402335"/>
          </a:xfrm>
          <a:prstGeom prst="rect">
            <a:avLst/>
          </a:prstGeom>
          <a:blipFill>
            <a:blip r:embed="rId10" cstate="print"/>
            <a:stretch>
              <a:fillRect/>
            </a:stretch>
          </a:blipFill>
        </p:spPr>
        <p:txBody>
          <a:bodyPr wrap="square" lIns="0" tIns="0" rIns="0" bIns="0" rtlCol="0">
            <a:noAutofit/>
          </a:bodyPr>
          <a:lstStyle/>
          <a:p>
            <a:endParaRPr/>
          </a:p>
        </p:txBody>
      </p:sp>
      <p:sp>
        <p:nvSpPr>
          <p:cNvPr id="11" name="object 11"/>
          <p:cNvSpPr/>
          <p:nvPr/>
        </p:nvSpPr>
        <p:spPr>
          <a:xfrm>
            <a:off x="2286" y="4839461"/>
            <a:ext cx="5257799" cy="2002535"/>
          </a:xfrm>
          <a:prstGeom prst="rect">
            <a:avLst/>
          </a:prstGeom>
          <a:blipFill>
            <a:blip r:embed="rId11" cstate="print"/>
            <a:stretch>
              <a:fillRect/>
            </a:stretch>
          </a:blipFill>
        </p:spPr>
        <p:txBody>
          <a:bodyPr wrap="square" lIns="0" tIns="0" rIns="0" bIns="0" rtlCol="0">
            <a:noAutofit/>
          </a:bodyPr>
          <a:lstStyle/>
          <a:p>
            <a:endParaRPr/>
          </a:p>
        </p:txBody>
      </p:sp>
      <p:sp>
        <p:nvSpPr>
          <p:cNvPr id="12" name="object 12"/>
          <p:cNvSpPr/>
          <p:nvPr/>
        </p:nvSpPr>
        <p:spPr>
          <a:xfrm>
            <a:off x="5644133" y="4208526"/>
            <a:ext cx="347471" cy="402335"/>
          </a:xfrm>
          <a:prstGeom prst="rect">
            <a:avLst/>
          </a:prstGeom>
          <a:blipFill>
            <a:blip r:embed="rId12" cstate="print"/>
            <a:stretch>
              <a:fillRect/>
            </a:stretch>
          </a:blipFill>
        </p:spPr>
        <p:txBody>
          <a:bodyPr wrap="square" lIns="0" tIns="0" rIns="0" bIns="0" rtlCol="0">
            <a:noAutofit/>
          </a:bodyPr>
          <a:lstStyle/>
          <a:p>
            <a:endParaRPr/>
          </a:p>
        </p:txBody>
      </p:sp>
      <p:sp>
        <p:nvSpPr>
          <p:cNvPr id="13" name="object 13"/>
          <p:cNvSpPr/>
          <p:nvPr/>
        </p:nvSpPr>
        <p:spPr>
          <a:xfrm>
            <a:off x="6096761" y="4194809"/>
            <a:ext cx="393191" cy="416051"/>
          </a:xfrm>
          <a:prstGeom prst="rect">
            <a:avLst/>
          </a:prstGeom>
          <a:blipFill>
            <a:blip r:embed="rId13" cstate="print"/>
            <a:stretch>
              <a:fillRect/>
            </a:stretch>
          </a:blipFill>
        </p:spPr>
        <p:txBody>
          <a:bodyPr wrap="square" lIns="0" tIns="0" rIns="0" bIns="0" rtlCol="0">
            <a:noAutofit/>
          </a:bodyPr>
          <a:lstStyle/>
          <a:p>
            <a:endParaRPr/>
          </a:p>
        </p:txBody>
      </p:sp>
      <p:sp>
        <p:nvSpPr>
          <p:cNvPr id="14" name="object 14"/>
          <p:cNvSpPr/>
          <p:nvPr/>
        </p:nvSpPr>
        <p:spPr>
          <a:xfrm>
            <a:off x="6595109" y="4194809"/>
            <a:ext cx="370331" cy="416051"/>
          </a:xfrm>
          <a:prstGeom prst="rect">
            <a:avLst/>
          </a:prstGeom>
          <a:blipFill>
            <a:blip r:embed="rId14" cstate="print"/>
            <a:stretch>
              <a:fillRect/>
            </a:stretch>
          </a:blipFill>
        </p:spPr>
        <p:txBody>
          <a:bodyPr wrap="square" lIns="0" tIns="0" rIns="0" bIns="0" rtlCol="0">
            <a:noAutofit/>
          </a:bodyPr>
          <a:lstStyle/>
          <a:p>
            <a:endParaRPr/>
          </a:p>
        </p:txBody>
      </p:sp>
      <p:sp>
        <p:nvSpPr>
          <p:cNvPr id="15" name="object 15"/>
          <p:cNvSpPr/>
          <p:nvPr/>
        </p:nvSpPr>
        <p:spPr>
          <a:xfrm>
            <a:off x="5767577" y="4839461"/>
            <a:ext cx="1293875" cy="210311"/>
          </a:xfrm>
          <a:prstGeom prst="rect">
            <a:avLst/>
          </a:prstGeom>
          <a:blipFill>
            <a:blip r:embed="rId15" cstate="print"/>
            <a:stretch>
              <a:fillRect/>
            </a:stretch>
          </a:blipFill>
        </p:spPr>
        <p:txBody>
          <a:bodyPr wrap="square" lIns="0" tIns="0" rIns="0" bIns="0" rtlCol="0">
            <a:noAutofit/>
          </a:bodyPr>
          <a:lstStyle/>
          <a:p>
            <a:endParaRPr/>
          </a:p>
        </p:txBody>
      </p:sp>
      <p:sp>
        <p:nvSpPr>
          <p:cNvPr id="16" name="object 16"/>
          <p:cNvSpPr/>
          <p:nvPr/>
        </p:nvSpPr>
        <p:spPr>
          <a:xfrm>
            <a:off x="5534405" y="6073901"/>
            <a:ext cx="237743" cy="768095"/>
          </a:xfrm>
          <a:prstGeom prst="rect">
            <a:avLst/>
          </a:prstGeom>
          <a:blipFill>
            <a:blip r:embed="rId16" cstate="print"/>
            <a:stretch>
              <a:fillRect/>
            </a:stretch>
          </a:blipFill>
        </p:spPr>
        <p:txBody>
          <a:bodyPr wrap="square" lIns="0" tIns="0" rIns="0" bIns="0" rtlCol="0">
            <a:noAutofit/>
          </a:bodyPr>
          <a:lstStyle/>
          <a:p>
            <a:endParaRPr/>
          </a:p>
        </p:txBody>
      </p:sp>
      <p:sp>
        <p:nvSpPr>
          <p:cNvPr id="17" name="object 17"/>
          <p:cNvSpPr/>
          <p:nvPr/>
        </p:nvSpPr>
        <p:spPr>
          <a:xfrm>
            <a:off x="5863589" y="6339077"/>
            <a:ext cx="969263" cy="480059"/>
          </a:xfrm>
          <a:prstGeom prst="rect">
            <a:avLst/>
          </a:prstGeom>
          <a:blipFill>
            <a:blip r:embed="rId17" cstate="print"/>
            <a:stretch>
              <a:fillRect/>
            </a:stretch>
          </a:blipFill>
        </p:spPr>
        <p:txBody>
          <a:bodyPr wrap="square" lIns="0" tIns="0" rIns="0" bIns="0" rtlCol="0">
            <a:noAutofit/>
          </a:bodyPr>
          <a:lstStyle/>
          <a:p>
            <a:endParaRPr/>
          </a:p>
        </p:txBody>
      </p:sp>
      <p:sp>
        <p:nvSpPr>
          <p:cNvPr id="18" name="object 18"/>
          <p:cNvSpPr/>
          <p:nvPr/>
        </p:nvSpPr>
        <p:spPr>
          <a:xfrm>
            <a:off x="7061453" y="4194809"/>
            <a:ext cx="1380743" cy="416051"/>
          </a:xfrm>
          <a:prstGeom prst="rect">
            <a:avLst/>
          </a:prstGeom>
          <a:blipFill>
            <a:blip r:embed="rId18" cstate="print"/>
            <a:stretch>
              <a:fillRect/>
            </a:stretch>
          </a:blipFill>
        </p:spPr>
        <p:txBody>
          <a:bodyPr wrap="square" lIns="0" tIns="0" rIns="0" bIns="0" rtlCol="0">
            <a:noAutofit/>
          </a:bodyPr>
          <a:lstStyle/>
          <a:p>
            <a:endParaRPr/>
          </a:p>
        </p:txBody>
      </p:sp>
      <p:sp>
        <p:nvSpPr>
          <p:cNvPr id="19" name="object 19"/>
          <p:cNvSpPr/>
          <p:nvPr/>
        </p:nvSpPr>
        <p:spPr>
          <a:xfrm>
            <a:off x="7376921" y="5232653"/>
            <a:ext cx="1760219" cy="1609343"/>
          </a:xfrm>
          <a:prstGeom prst="rect">
            <a:avLst/>
          </a:prstGeom>
          <a:blipFill>
            <a:blip r:embed="rId19" cstate="print"/>
            <a:stretch>
              <a:fillRect/>
            </a:stretch>
          </a:blipFill>
        </p:spPr>
        <p:txBody>
          <a:bodyPr wrap="square" lIns="0" tIns="0" rIns="0" bIns="0" rtlCol="0">
            <a:noAutofit/>
          </a:bodyPr>
          <a:lstStyle/>
          <a:p>
            <a:endParaRPr/>
          </a:p>
        </p:txBody>
      </p:sp>
      <p:sp>
        <p:nvSpPr>
          <p:cNvPr id="20" name="object 20"/>
          <p:cNvSpPr/>
          <p:nvPr/>
        </p:nvSpPr>
        <p:spPr>
          <a:xfrm>
            <a:off x="278891" y="608076"/>
            <a:ext cx="8151876" cy="0"/>
          </a:xfrm>
          <a:custGeom>
            <a:avLst/>
            <a:gdLst/>
            <a:ahLst/>
            <a:cxnLst/>
            <a:rect l="l" t="t" r="r" b="b"/>
            <a:pathLst>
              <a:path w="8151876">
                <a:moveTo>
                  <a:pt x="0" y="0"/>
                </a:moveTo>
                <a:lnTo>
                  <a:pt x="8151876" y="0"/>
                </a:lnTo>
              </a:path>
            </a:pathLst>
          </a:custGeom>
          <a:ln w="9144">
            <a:solidFill>
              <a:srgbClr val="677480"/>
            </a:solidFill>
          </a:ln>
        </p:spPr>
        <p:txBody>
          <a:bodyPr wrap="square" lIns="0" tIns="0" rIns="0" bIns="0" rtlCol="0">
            <a:noAutofit/>
          </a:bodyPr>
          <a:lstStyle/>
          <a:p>
            <a:endParaRPr/>
          </a:p>
        </p:txBody>
      </p:sp>
      <p:sp>
        <p:nvSpPr>
          <p:cNvPr id="21" name="object 21"/>
          <p:cNvSpPr/>
          <p:nvPr/>
        </p:nvSpPr>
        <p:spPr>
          <a:xfrm>
            <a:off x="278891" y="1074419"/>
            <a:ext cx="8156448" cy="0"/>
          </a:xfrm>
          <a:custGeom>
            <a:avLst/>
            <a:gdLst/>
            <a:ahLst/>
            <a:cxnLst/>
            <a:rect l="l" t="t" r="r" b="b"/>
            <a:pathLst>
              <a:path w="8156448">
                <a:moveTo>
                  <a:pt x="0" y="0"/>
                </a:moveTo>
                <a:lnTo>
                  <a:pt x="8156448" y="0"/>
                </a:lnTo>
              </a:path>
            </a:pathLst>
          </a:custGeom>
          <a:ln w="9144">
            <a:solidFill>
              <a:srgbClr val="8797A3"/>
            </a:solidFill>
          </a:ln>
        </p:spPr>
        <p:txBody>
          <a:bodyPr wrap="square" lIns="0" tIns="0" rIns="0" bIns="0" rtlCol="0">
            <a:noAutofit/>
          </a:bodyPr>
          <a:lstStyle/>
          <a:p>
            <a:endParaRPr/>
          </a:p>
        </p:txBody>
      </p:sp>
      <p:sp>
        <p:nvSpPr>
          <p:cNvPr id="22" name="object 22"/>
          <p:cNvSpPr/>
          <p:nvPr/>
        </p:nvSpPr>
        <p:spPr>
          <a:xfrm>
            <a:off x="4539996" y="5015484"/>
            <a:ext cx="1005839" cy="0"/>
          </a:xfrm>
          <a:custGeom>
            <a:avLst/>
            <a:gdLst/>
            <a:ahLst/>
            <a:cxnLst/>
            <a:rect l="l" t="t" r="r" b="b"/>
            <a:pathLst>
              <a:path w="1005839">
                <a:moveTo>
                  <a:pt x="0" y="0"/>
                </a:moveTo>
                <a:lnTo>
                  <a:pt x="1005840" y="0"/>
                </a:lnTo>
              </a:path>
            </a:pathLst>
          </a:custGeom>
          <a:ln w="18288">
            <a:solidFill>
              <a:srgbClr val="4F6777"/>
            </a:solidFill>
          </a:ln>
        </p:spPr>
        <p:txBody>
          <a:bodyPr wrap="square" lIns="0" tIns="0" rIns="0" bIns="0" rtlCol="0">
            <a:noAutofit/>
          </a:bodyPr>
          <a:lstStyle/>
          <a:p>
            <a:endParaRPr/>
          </a:p>
        </p:txBody>
      </p:sp>
      <p:sp>
        <p:nvSpPr>
          <p:cNvPr id="23" name="object 23"/>
          <p:cNvSpPr/>
          <p:nvPr/>
        </p:nvSpPr>
        <p:spPr>
          <a:xfrm>
            <a:off x="5563361" y="5578602"/>
            <a:ext cx="0" cy="507492"/>
          </a:xfrm>
          <a:custGeom>
            <a:avLst/>
            <a:gdLst/>
            <a:ahLst/>
            <a:cxnLst/>
            <a:rect l="l" t="t" r="r" b="b"/>
            <a:pathLst>
              <a:path h="507492">
                <a:moveTo>
                  <a:pt x="0" y="507492"/>
                </a:moveTo>
                <a:lnTo>
                  <a:pt x="0" y="0"/>
                </a:lnTo>
              </a:path>
            </a:pathLst>
          </a:custGeom>
          <a:ln w="22860">
            <a:solidFill>
              <a:srgbClr val="678397"/>
            </a:solidFill>
          </a:ln>
        </p:spPr>
        <p:txBody>
          <a:bodyPr wrap="square" lIns="0" tIns="0" rIns="0" bIns="0" rtlCol="0">
            <a:noAutofit/>
          </a:bodyPr>
          <a:lstStyle/>
          <a:p>
            <a:endParaRPr/>
          </a:p>
        </p:txBody>
      </p:sp>
      <p:sp>
        <p:nvSpPr>
          <p:cNvPr id="24" name="object 24"/>
          <p:cNvSpPr/>
          <p:nvPr/>
        </p:nvSpPr>
        <p:spPr>
          <a:xfrm>
            <a:off x="5770626" y="5019294"/>
            <a:ext cx="2660904" cy="0"/>
          </a:xfrm>
          <a:custGeom>
            <a:avLst/>
            <a:gdLst/>
            <a:ahLst/>
            <a:cxnLst/>
            <a:rect l="l" t="t" r="r" b="b"/>
            <a:pathLst>
              <a:path w="2660904">
                <a:moveTo>
                  <a:pt x="0" y="0"/>
                </a:moveTo>
                <a:lnTo>
                  <a:pt x="2660904" y="0"/>
                </a:lnTo>
              </a:path>
            </a:pathLst>
          </a:custGeom>
          <a:ln w="22860">
            <a:solidFill>
              <a:srgbClr val="4F677C"/>
            </a:solidFill>
          </a:ln>
        </p:spPr>
        <p:txBody>
          <a:bodyPr wrap="square" lIns="0" tIns="0" rIns="0" bIns="0" rtlCol="0">
            <a:noAutofit/>
          </a:bodyPr>
          <a:lstStyle/>
          <a:p>
            <a:endParaRPr/>
          </a:p>
        </p:txBody>
      </p:sp>
      <p:sp>
        <p:nvSpPr>
          <p:cNvPr id="25" name="object 25"/>
          <p:cNvSpPr txBox="1"/>
          <p:nvPr/>
        </p:nvSpPr>
        <p:spPr>
          <a:xfrm>
            <a:off x="265682" y="13206"/>
            <a:ext cx="1498600" cy="473709"/>
          </a:xfrm>
          <a:prstGeom prst="rect">
            <a:avLst/>
          </a:prstGeom>
        </p:spPr>
        <p:txBody>
          <a:bodyPr vert="horz" wrap="square" lIns="0" tIns="0" rIns="0" bIns="0" rtlCol="0">
            <a:noAutofit/>
          </a:bodyPr>
          <a:lstStyle/>
          <a:p>
            <a:pPr marL="12700">
              <a:lnSpc>
                <a:spcPct val="100000"/>
              </a:lnSpc>
            </a:pPr>
            <a:r>
              <a:rPr sz="3050" spc="-390" dirty="0" smtClean="0">
                <a:solidFill>
                  <a:srgbClr val="3D5482"/>
                </a:solidFill>
                <a:latin typeface="Arial"/>
                <a:cs typeface="Arial"/>
              </a:rPr>
              <a:t>I</a:t>
            </a:r>
            <a:r>
              <a:rPr sz="3050" b="1" spc="-540" dirty="0" smtClean="0">
                <a:solidFill>
                  <a:srgbClr val="3D5482"/>
                </a:solidFill>
                <a:latin typeface="Arial"/>
                <a:cs typeface="Arial"/>
              </a:rPr>
              <a:t>!</a:t>
            </a:r>
            <a:r>
              <a:rPr sz="3050" b="1" spc="-295" dirty="0" smtClean="0">
                <a:solidFill>
                  <a:srgbClr val="3D5482"/>
                </a:solidFill>
                <a:latin typeface="Arial"/>
                <a:cs typeface="Arial"/>
              </a:rPr>
              <a:t>l</a:t>
            </a:r>
            <a:r>
              <a:rPr sz="3050" b="1" spc="-355" dirty="0" smtClean="0">
                <a:solidFill>
                  <a:srgbClr val="1A3F90"/>
                </a:solidFill>
                <a:latin typeface="Arial"/>
                <a:cs typeface="Arial"/>
              </a:rPr>
              <a:t>l</a:t>
            </a:r>
            <a:r>
              <a:rPr sz="3050" b="1" spc="-380" dirty="0" smtClean="0">
                <a:solidFill>
                  <a:srgbClr val="1A3F90"/>
                </a:solidFill>
                <a:latin typeface="Arial"/>
                <a:cs typeface="Arial"/>
              </a:rPr>
              <a:t>BR</a:t>
            </a:r>
            <a:r>
              <a:rPr sz="3050" b="1" spc="-355" dirty="0" smtClean="0">
                <a:solidFill>
                  <a:srgbClr val="1A3F90"/>
                </a:solidFill>
                <a:latin typeface="Arial"/>
                <a:cs typeface="Arial"/>
              </a:rPr>
              <a:t>I</a:t>
            </a:r>
            <a:r>
              <a:rPr sz="3050" b="1" spc="-380" dirty="0" smtClean="0">
                <a:solidFill>
                  <a:srgbClr val="1A3F90"/>
                </a:solidFill>
                <a:latin typeface="Arial"/>
                <a:cs typeface="Arial"/>
              </a:rPr>
              <a:t>NKS</a:t>
            </a:r>
            <a:endParaRPr sz="3050">
              <a:latin typeface="Arial"/>
              <a:cs typeface="Arial"/>
            </a:endParaRPr>
          </a:p>
        </p:txBody>
      </p:sp>
      <p:sp>
        <p:nvSpPr>
          <p:cNvPr id="26" name="object 26"/>
          <p:cNvSpPr txBox="1"/>
          <p:nvPr/>
        </p:nvSpPr>
        <p:spPr>
          <a:xfrm>
            <a:off x="6643622" y="0"/>
            <a:ext cx="1754505" cy="551815"/>
          </a:xfrm>
          <a:prstGeom prst="rect">
            <a:avLst/>
          </a:prstGeom>
        </p:spPr>
        <p:txBody>
          <a:bodyPr vert="horz" wrap="square" lIns="0" tIns="0" rIns="0" bIns="0" rtlCol="0">
            <a:noAutofit/>
          </a:bodyPr>
          <a:lstStyle/>
          <a:p>
            <a:pPr marL="12700">
              <a:lnSpc>
                <a:spcPct val="100000"/>
              </a:lnSpc>
            </a:pPr>
            <a:r>
              <a:rPr sz="1050" spc="-25" dirty="0" smtClean="0">
                <a:solidFill>
                  <a:srgbClr val="3D5482"/>
                </a:solidFill>
                <a:latin typeface="Arial"/>
                <a:cs typeface="Arial"/>
              </a:rPr>
              <a:t>W</a:t>
            </a:r>
            <a:r>
              <a:rPr sz="1050" spc="-60" dirty="0" smtClean="0">
                <a:solidFill>
                  <a:srgbClr val="3D5482"/>
                </a:solidFill>
                <a:latin typeface="Arial"/>
                <a:cs typeface="Arial"/>
              </a:rPr>
              <a:t>o</a:t>
            </a:r>
            <a:r>
              <a:rPr sz="1050" spc="-65" dirty="0" smtClean="0">
                <a:solidFill>
                  <a:srgbClr val="3D5482"/>
                </a:solidFill>
                <a:latin typeface="Arial"/>
                <a:cs typeface="Arial"/>
              </a:rPr>
              <a:t>r</a:t>
            </a:r>
            <a:r>
              <a:rPr sz="1050" spc="-55" dirty="0" smtClean="0">
                <a:solidFill>
                  <a:srgbClr val="3D5482"/>
                </a:solidFill>
                <a:latin typeface="Arial"/>
                <a:cs typeface="Arial"/>
              </a:rPr>
              <a:t>l</a:t>
            </a:r>
            <a:r>
              <a:rPr sz="1050" spc="-60" dirty="0" smtClean="0">
                <a:solidFill>
                  <a:srgbClr val="3D5482"/>
                </a:solidFill>
                <a:latin typeface="Arial"/>
                <a:cs typeface="Arial"/>
              </a:rPr>
              <a:t>d</a:t>
            </a:r>
            <a:r>
              <a:rPr sz="1050" spc="-130" dirty="0" smtClean="0">
                <a:solidFill>
                  <a:srgbClr val="3D5482"/>
                </a:solidFill>
                <a:latin typeface="Arial"/>
                <a:cs typeface="Arial"/>
              </a:rPr>
              <a:t>w</a:t>
            </a:r>
            <a:r>
              <a:rPr sz="1050" spc="-114" dirty="0" smtClean="0">
                <a:solidFill>
                  <a:srgbClr val="697797"/>
                </a:solidFill>
                <a:latin typeface="Arial"/>
                <a:cs typeface="Arial"/>
              </a:rPr>
              <a:t>l</a:t>
            </a:r>
            <a:r>
              <a:rPr sz="1050" spc="-60" dirty="0" smtClean="0">
                <a:solidFill>
                  <a:srgbClr val="3D5482"/>
                </a:solidFill>
                <a:latin typeface="Arial"/>
                <a:cs typeface="Arial"/>
              </a:rPr>
              <a:t>d</a:t>
            </a:r>
            <a:r>
              <a:rPr sz="1050" spc="0" dirty="0" smtClean="0">
                <a:solidFill>
                  <a:srgbClr val="3D5482"/>
                </a:solidFill>
                <a:latin typeface="Arial"/>
                <a:cs typeface="Arial"/>
              </a:rPr>
              <a:t>0</a:t>
            </a:r>
            <a:r>
              <a:rPr sz="1050" spc="-125" dirty="0" smtClean="0">
                <a:solidFill>
                  <a:srgbClr val="3D5482"/>
                </a:solidFill>
                <a:latin typeface="Arial"/>
                <a:cs typeface="Arial"/>
              </a:rPr>
              <a:t> </a:t>
            </a:r>
            <a:r>
              <a:rPr sz="1050" spc="-45" dirty="0" smtClean="0">
                <a:solidFill>
                  <a:srgbClr val="3D5482"/>
                </a:solidFill>
                <a:latin typeface="Arial"/>
                <a:cs typeface="Arial"/>
              </a:rPr>
              <a:t>C</a:t>
            </a:r>
            <a:r>
              <a:rPr sz="1050" spc="-50" dirty="0" smtClean="0">
                <a:solidFill>
                  <a:srgbClr val="3D5482"/>
                </a:solidFill>
                <a:latin typeface="Arial"/>
                <a:cs typeface="Arial"/>
              </a:rPr>
              <a:t>o</a:t>
            </a:r>
            <a:r>
              <a:rPr sz="1050" spc="-55" dirty="0" smtClean="0">
                <a:solidFill>
                  <a:srgbClr val="3D5482"/>
                </a:solidFill>
                <a:latin typeface="Arial"/>
                <a:cs typeface="Arial"/>
              </a:rPr>
              <a:t>r</a:t>
            </a:r>
            <a:r>
              <a:rPr sz="1050" spc="-50" dirty="0" smtClean="0">
                <a:solidFill>
                  <a:srgbClr val="3D5482"/>
                </a:solidFill>
                <a:latin typeface="Arial"/>
                <a:cs typeface="Arial"/>
              </a:rPr>
              <a:t>po</a:t>
            </a:r>
            <a:r>
              <a:rPr sz="1050" spc="-55" dirty="0" smtClean="0">
                <a:solidFill>
                  <a:srgbClr val="3D5482"/>
                </a:solidFill>
                <a:latin typeface="Arial"/>
                <a:cs typeface="Arial"/>
              </a:rPr>
              <a:t>r</a:t>
            </a:r>
            <a:r>
              <a:rPr sz="1050" spc="-50" dirty="0" smtClean="0">
                <a:solidFill>
                  <a:srgbClr val="3D5482"/>
                </a:solidFill>
                <a:latin typeface="Arial"/>
                <a:cs typeface="Arial"/>
              </a:rPr>
              <a:t>a</a:t>
            </a:r>
            <a:r>
              <a:rPr sz="1050" spc="-55" dirty="0" smtClean="0">
                <a:solidFill>
                  <a:srgbClr val="3D5482"/>
                </a:solidFill>
                <a:latin typeface="Arial"/>
                <a:cs typeface="Arial"/>
              </a:rPr>
              <a:t>t</a:t>
            </a:r>
            <a:r>
              <a:rPr sz="1050" spc="0" dirty="0" smtClean="0">
                <a:solidFill>
                  <a:srgbClr val="3D5482"/>
                </a:solidFill>
                <a:latin typeface="Arial"/>
                <a:cs typeface="Arial"/>
              </a:rPr>
              <a:t>e</a:t>
            </a:r>
            <a:r>
              <a:rPr sz="1050" spc="-50" dirty="0" smtClean="0">
                <a:solidFill>
                  <a:srgbClr val="3D5482"/>
                </a:solidFill>
                <a:latin typeface="Arial"/>
                <a:cs typeface="Arial"/>
              </a:rPr>
              <a:t> </a:t>
            </a:r>
            <a:r>
              <a:rPr sz="1050" spc="0" dirty="0" smtClean="0">
                <a:solidFill>
                  <a:srgbClr val="3D5482"/>
                </a:solidFill>
                <a:latin typeface="Times New Roman"/>
                <a:cs typeface="Times New Roman"/>
              </a:rPr>
              <a:t>S</a:t>
            </a:r>
            <a:r>
              <a:rPr sz="1050" spc="-10" dirty="0" smtClean="0">
                <a:solidFill>
                  <a:srgbClr val="3D5482"/>
                </a:solidFill>
                <a:latin typeface="Times New Roman"/>
                <a:cs typeface="Times New Roman"/>
              </a:rPr>
              <a:t>it</a:t>
            </a:r>
            <a:r>
              <a:rPr sz="1050" spc="0" dirty="0" smtClean="0">
                <a:solidFill>
                  <a:srgbClr val="3D5482"/>
                </a:solidFill>
                <a:latin typeface="Times New Roman"/>
                <a:cs typeface="Times New Roman"/>
              </a:rPr>
              <a:t>e</a:t>
            </a:r>
            <a:r>
              <a:rPr sz="1050" spc="10" dirty="0" smtClean="0">
                <a:solidFill>
                  <a:srgbClr val="3D5482"/>
                </a:solidFill>
                <a:latin typeface="Times New Roman"/>
                <a:cs typeface="Times New Roman"/>
              </a:rPr>
              <a:t> </a:t>
            </a:r>
            <a:r>
              <a:rPr sz="3550" spc="-360" dirty="0" smtClean="0">
                <a:solidFill>
                  <a:srgbClr val="3D5482"/>
                </a:solidFill>
                <a:latin typeface="Times New Roman"/>
                <a:cs typeface="Times New Roman"/>
              </a:rPr>
              <a:t>®'</a:t>
            </a:r>
            <a:endParaRPr sz="3550">
              <a:latin typeface="Times New Roman"/>
              <a:cs typeface="Times New Roman"/>
            </a:endParaRPr>
          </a:p>
        </p:txBody>
      </p:sp>
      <p:sp>
        <p:nvSpPr>
          <p:cNvPr id="27" name="object 27"/>
          <p:cNvSpPr txBox="1"/>
          <p:nvPr/>
        </p:nvSpPr>
        <p:spPr>
          <a:xfrm>
            <a:off x="873758" y="606552"/>
            <a:ext cx="1195070" cy="353060"/>
          </a:xfrm>
          <a:prstGeom prst="rect">
            <a:avLst/>
          </a:prstGeom>
        </p:spPr>
        <p:txBody>
          <a:bodyPr vert="horz" wrap="square" lIns="0" tIns="0" rIns="0" bIns="0" rtlCol="0">
            <a:noAutofit/>
          </a:bodyPr>
          <a:lstStyle/>
          <a:p>
            <a:pPr marL="12700">
              <a:lnSpc>
                <a:spcPct val="100000"/>
              </a:lnSpc>
            </a:pPr>
            <a:r>
              <a:rPr sz="2250" dirty="0" smtClean="0">
                <a:solidFill>
                  <a:srgbClr val="80899C"/>
                </a:solidFill>
                <a:latin typeface="Arial"/>
                <a:cs typeface="Arial"/>
              </a:rPr>
              <a:t>I</a:t>
            </a:r>
            <a:r>
              <a:rPr sz="2250" spc="-114" dirty="0" smtClean="0">
                <a:solidFill>
                  <a:srgbClr val="80899C"/>
                </a:solidFill>
                <a:latin typeface="Arial"/>
                <a:cs typeface="Arial"/>
              </a:rPr>
              <a:t> </a:t>
            </a:r>
            <a:r>
              <a:rPr sz="900" spc="-40" dirty="0" smtClean="0">
                <a:solidFill>
                  <a:srgbClr val="36444F"/>
                </a:solidFill>
                <a:latin typeface="Arial"/>
                <a:cs typeface="Arial"/>
              </a:rPr>
              <a:t>AB</a:t>
            </a:r>
            <a:r>
              <a:rPr sz="900" spc="-45" dirty="0" smtClean="0">
                <a:solidFill>
                  <a:srgbClr val="36444F"/>
                </a:solidFill>
                <a:latin typeface="Arial"/>
                <a:cs typeface="Arial"/>
              </a:rPr>
              <a:t>O</a:t>
            </a:r>
            <a:r>
              <a:rPr sz="900" spc="-40" dirty="0" smtClean="0">
                <a:solidFill>
                  <a:srgbClr val="36444F"/>
                </a:solidFill>
                <a:latin typeface="Arial"/>
                <a:cs typeface="Arial"/>
              </a:rPr>
              <a:t>U</a:t>
            </a:r>
            <a:r>
              <a:rPr sz="900" spc="0" dirty="0" smtClean="0">
                <a:solidFill>
                  <a:srgbClr val="36444F"/>
                </a:solidFill>
                <a:latin typeface="Arial"/>
                <a:cs typeface="Arial"/>
              </a:rPr>
              <a:t>T</a:t>
            </a:r>
            <a:r>
              <a:rPr sz="900" spc="35" dirty="0" smtClean="0">
                <a:solidFill>
                  <a:srgbClr val="36444F"/>
                </a:solidFill>
                <a:latin typeface="Arial"/>
                <a:cs typeface="Arial"/>
              </a:rPr>
              <a:t> </a:t>
            </a:r>
            <a:r>
              <a:rPr sz="900" spc="-40" dirty="0" smtClean="0">
                <a:solidFill>
                  <a:srgbClr val="36444F"/>
                </a:solidFill>
                <a:latin typeface="Arial"/>
                <a:cs typeface="Arial"/>
              </a:rPr>
              <a:t>BR</a:t>
            </a:r>
            <a:r>
              <a:rPr sz="900" spc="-35" dirty="0" smtClean="0">
                <a:solidFill>
                  <a:srgbClr val="36444F"/>
                </a:solidFill>
                <a:latin typeface="Arial"/>
                <a:cs typeface="Arial"/>
              </a:rPr>
              <a:t>I</a:t>
            </a:r>
            <a:r>
              <a:rPr sz="900" spc="-40" dirty="0" smtClean="0">
                <a:solidFill>
                  <a:srgbClr val="36444F"/>
                </a:solidFill>
                <a:latin typeface="Arial"/>
                <a:cs typeface="Arial"/>
              </a:rPr>
              <a:t>N</a:t>
            </a:r>
            <a:r>
              <a:rPr sz="900" spc="45" dirty="0" smtClean="0">
                <a:solidFill>
                  <a:srgbClr val="36444F"/>
                </a:solidFill>
                <a:latin typeface="Arial"/>
                <a:cs typeface="Arial"/>
              </a:rPr>
              <a:t>K</a:t>
            </a:r>
            <a:r>
              <a:rPr sz="900" spc="30" dirty="0" smtClean="0">
                <a:solidFill>
                  <a:srgbClr val="4F6270"/>
                </a:solidFill>
                <a:latin typeface="Arial"/>
                <a:cs typeface="Arial"/>
              </a:rPr>
              <a:t>'</a:t>
            </a:r>
            <a:r>
              <a:rPr sz="900" spc="0" dirty="0" smtClean="0">
                <a:solidFill>
                  <a:srgbClr val="36444F"/>
                </a:solidFill>
                <a:latin typeface="Arial"/>
                <a:cs typeface="Arial"/>
              </a:rPr>
              <a:t>S  </a:t>
            </a:r>
            <a:r>
              <a:rPr sz="900" spc="-10" dirty="0" smtClean="0">
                <a:solidFill>
                  <a:srgbClr val="36444F"/>
                </a:solidFill>
                <a:latin typeface="Arial"/>
                <a:cs typeface="Arial"/>
              </a:rPr>
              <a:t> </a:t>
            </a:r>
            <a:r>
              <a:rPr sz="2250" spc="0" dirty="0" smtClean="0">
                <a:solidFill>
                  <a:srgbClr val="80899C"/>
                </a:solidFill>
                <a:latin typeface="Arial"/>
                <a:cs typeface="Arial"/>
              </a:rPr>
              <a:t>I</a:t>
            </a:r>
            <a:endParaRPr sz="2250">
              <a:latin typeface="Arial"/>
              <a:cs typeface="Arial"/>
            </a:endParaRPr>
          </a:p>
        </p:txBody>
      </p:sp>
      <p:sp>
        <p:nvSpPr>
          <p:cNvPr id="28" name="object 28"/>
          <p:cNvSpPr txBox="1"/>
          <p:nvPr/>
        </p:nvSpPr>
        <p:spPr>
          <a:xfrm>
            <a:off x="2135630" y="783335"/>
            <a:ext cx="1268095" cy="149225"/>
          </a:xfrm>
          <a:prstGeom prst="rect">
            <a:avLst/>
          </a:prstGeom>
        </p:spPr>
        <p:txBody>
          <a:bodyPr vert="horz" wrap="square" lIns="0" tIns="0" rIns="0" bIns="0" rtlCol="0">
            <a:noAutofit/>
          </a:bodyPr>
          <a:lstStyle/>
          <a:p>
            <a:pPr marL="12700">
              <a:lnSpc>
                <a:spcPct val="100000"/>
              </a:lnSpc>
            </a:pPr>
            <a:r>
              <a:rPr sz="900" spc="-65" dirty="0" smtClean="0">
                <a:solidFill>
                  <a:srgbClr val="36444F"/>
                </a:solidFill>
                <a:latin typeface="Arial"/>
                <a:cs typeface="Arial"/>
              </a:rPr>
              <a:t>PRODUC</a:t>
            </a:r>
            <a:r>
              <a:rPr sz="900" spc="-70" dirty="0" smtClean="0">
                <a:solidFill>
                  <a:srgbClr val="36444F"/>
                </a:solidFill>
                <a:latin typeface="Arial"/>
                <a:cs typeface="Arial"/>
              </a:rPr>
              <a:t>T</a:t>
            </a:r>
            <a:r>
              <a:rPr sz="900" spc="0" dirty="0" smtClean="0">
                <a:solidFill>
                  <a:srgbClr val="36444F"/>
                </a:solidFill>
                <a:latin typeface="Arial"/>
                <a:cs typeface="Arial"/>
              </a:rPr>
              <a:t>S</a:t>
            </a:r>
            <a:r>
              <a:rPr sz="900" spc="35" dirty="0" smtClean="0">
                <a:solidFill>
                  <a:srgbClr val="36444F"/>
                </a:solidFill>
                <a:latin typeface="Arial"/>
                <a:cs typeface="Arial"/>
              </a:rPr>
              <a:t> </a:t>
            </a:r>
            <a:r>
              <a:rPr sz="900" spc="0" dirty="0" smtClean="0">
                <a:solidFill>
                  <a:srgbClr val="36444F"/>
                </a:solidFill>
                <a:latin typeface="Arial"/>
                <a:cs typeface="Arial"/>
              </a:rPr>
              <a:t>&amp;</a:t>
            </a:r>
            <a:r>
              <a:rPr sz="900" spc="-35" dirty="0" smtClean="0">
                <a:solidFill>
                  <a:srgbClr val="36444F"/>
                </a:solidFill>
                <a:latin typeface="Arial"/>
                <a:cs typeface="Arial"/>
              </a:rPr>
              <a:t> </a:t>
            </a:r>
            <a:r>
              <a:rPr sz="900" spc="-65" dirty="0" smtClean="0">
                <a:solidFill>
                  <a:srgbClr val="36444F"/>
                </a:solidFill>
                <a:latin typeface="Arial"/>
                <a:cs typeface="Arial"/>
              </a:rPr>
              <a:t>SERV</a:t>
            </a:r>
            <a:r>
              <a:rPr sz="900" spc="-60" dirty="0" smtClean="0">
                <a:solidFill>
                  <a:srgbClr val="36444F"/>
                </a:solidFill>
                <a:latin typeface="Arial"/>
                <a:cs typeface="Arial"/>
              </a:rPr>
              <a:t>I</a:t>
            </a:r>
            <a:r>
              <a:rPr sz="900" spc="-65" dirty="0" smtClean="0">
                <a:solidFill>
                  <a:srgbClr val="36444F"/>
                </a:solidFill>
                <a:latin typeface="Arial"/>
                <a:cs typeface="Arial"/>
              </a:rPr>
              <a:t>CES</a:t>
            </a:r>
            <a:endParaRPr sz="900">
              <a:latin typeface="Arial"/>
              <a:cs typeface="Arial"/>
            </a:endParaRPr>
          </a:p>
        </p:txBody>
      </p:sp>
      <p:sp>
        <p:nvSpPr>
          <p:cNvPr id="29" name="object 29"/>
          <p:cNvSpPr txBox="1"/>
          <p:nvPr/>
        </p:nvSpPr>
        <p:spPr>
          <a:xfrm>
            <a:off x="3671822" y="606513"/>
            <a:ext cx="1655445" cy="353060"/>
          </a:xfrm>
          <a:prstGeom prst="rect">
            <a:avLst/>
          </a:prstGeom>
        </p:spPr>
        <p:txBody>
          <a:bodyPr vert="horz" wrap="square" lIns="0" tIns="0" rIns="0" bIns="0" rtlCol="0">
            <a:noAutofit/>
          </a:bodyPr>
          <a:lstStyle/>
          <a:p>
            <a:pPr marL="12700">
              <a:lnSpc>
                <a:spcPct val="100000"/>
              </a:lnSpc>
            </a:pPr>
            <a:r>
              <a:rPr sz="900" spc="-50" dirty="0" smtClean="0">
                <a:solidFill>
                  <a:srgbClr val="36444F"/>
                </a:solidFill>
                <a:latin typeface="Arial"/>
                <a:cs typeface="Arial"/>
              </a:rPr>
              <a:t>CAREER</a:t>
            </a:r>
            <a:r>
              <a:rPr sz="900" spc="0" dirty="0" smtClean="0">
                <a:solidFill>
                  <a:srgbClr val="36444F"/>
                </a:solidFill>
                <a:latin typeface="Arial"/>
                <a:cs typeface="Arial"/>
              </a:rPr>
              <a:t>S  </a:t>
            </a:r>
            <a:r>
              <a:rPr sz="900" spc="40" dirty="0" smtClean="0">
                <a:solidFill>
                  <a:srgbClr val="36444F"/>
                </a:solidFill>
                <a:latin typeface="Arial"/>
                <a:cs typeface="Arial"/>
              </a:rPr>
              <a:t> </a:t>
            </a:r>
            <a:r>
              <a:rPr sz="2250" spc="0" dirty="0" smtClean="0">
                <a:solidFill>
                  <a:srgbClr val="80899C"/>
                </a:solidFill>
                <a:latin typeface="Arial"/>
                <a:cs typeface="Arial"/>
              </a:rPr>
              <a:t>I</a:t>
            </a:r>
            <a:r>
              <a:rPr sz="2250" spc="-185" dirty="0" smtClean="0">
                <a:solidFill>
                  <a:srgbClr val="80899C"/>
                </a:solidFill>
                <a:latin typeface="Arial"/>
                <a:cs typeface="Arial"/>
              </a:rPr>
              <a:t> </a:t>
            </a:r>
            <a:r>
              <a:rPr sz="900" spc="-50" dirty="0" smtClean="0">
                <a:solidFill>
                  <a:srgbClr val="36444F"/>
                </a:solidFill>
                <a:latin typeface="Arial"/>
                <a:cs typeface="Arial"/>
              </a:rPr>
              <a:t>C</a:t>
            </a:r>
            <a:r>
              <a:rPr sz="900" spc="-55" dirty="0" smtClean="0">
                <a:solidFill>
                  <a:srgbClr val="36444F"/>
                </a:solidFill>
                <a:latin typeface="Arial"/>
                <a:cs typeface="Arial"/>
              </a:rPr>
              <a:t>O</a:t>
            </a:r>
            <a:r>
              <a:rPr sz="900" spc="-50" dirty="0" smtClean="0">
                <a:solidFill>
                  <a:srgbClr val="36444F"/>
                </a:solidFill>
                <a:latin typeface="Arial"/>
                <a:cs typeface="Arial"/>
              </a:rPr>
              <a:t>N</a:t>
            </a:r>
            <a:r>
              <a:rPr sz="900" spc="-60" dirty="0" smtClean="0">
                <a:solidFill>
                  <a:srgbClr val="36444F"/>
                </a:solidFill>
                <a:latin typeface="Arial"/>
                <a:cs typeface="Arial"/>
              </a:rPr>
              <a:t>T</a:t>
            </a:r>
            <a:r>
              <a:rPr sz="900" spc="-50" dirty="0" smtClean="0">
                <a:solidFill>
                  <a:srgbClr val="36444F"/>
                </a:solidFill>
                <a:latin typeface="Arial"/>
                <a:cs typeface="Arial"/>
              </a:rPr>
              <a:t>AC</a:t>
            </a:r>
            <a:r>
              <a:rPr sz="900" spc="0" dirty="0" smtClean="0">
                <a:solidFill>
                  <a:srgbClr val="36444F"/>
                </a:solidFill>
                <a:latin typeface="Arial"/>
                <a:cs typeface="Arial"/>
              </a:rPr>
              <a:t>T</a:t>
            </a:r>
            <a:r>
              <a:rPr sz="900" spc="15" dirty="0" smtClean="0">
                <a:solidFill>
                  <a:srgbClr val="36444F"/>
                </a:solidFill>
                <a:latin typeface="Arial"/>
                <a:cs typeface="Arial"/>
              </a:rPr>
              <a:t> </a:t>
            </a:r>
            <a:r>
              <a:rPr sz="1200" spc="-35" dirty="0" smtClean="0">
                <a:solidFill>
                  <a:srgbClr val="36444F"/>
                </a:solidFill>
                <a:latin typeface="Arial"/>
                <a:cs typeface="Arial"/>
              </a:rPr>
              <a:t>u</a:t>
            </a:r>
            <a:r>
              <a:rPr sz="1200" spc="0" dirty="0" smtClean="0">
                <a:solidFill>
                  <a:srgbClr val="36444F"/>
                </a:solidFill>
                <a:latin typeface="Arial"/>
                <a:cs typeface="Arial"/>
              </a:rPr>
              <a:t>s  </a:t>
            </a:r>
            <a:r>
              <a:rPr sz="1200" spc="-105" dirty="0" smtClean="0">
                <a:solidFill>
                  <a:srgbClr val="36444F"/>
                </a:solidFill>
                <a:latin typeface="Arial"/>
                <a:cs typeface="Arial"/>
              </a:rPr>
              <a:t> </a:t>
            </a:r>
            <a:r>
              <a:rPr sz="1700" spc="0" dirty="0" smtClean="0">
                <a:solidFill>
                  <a:srgbClr val="80899C"/>
                </a:solidFill>
                <a:latin typeface="Arial"/>
                <a:cs typeface="Arial"/>
              </a:rPr>
              <a:t>I</a:t>
            </a:r>
            <a:endParaRPr sz="1700">
              <a:latin typeface="Arial"/>
              <a:cs typeface="Arial"/>
            </a:endParaRPr>
          </a:p>
        </p:txBody>
      </p:sp>
      <p:sp>
        <p:nvSpPr>
          <p:cNvPr id="30" name="object 30"/>
          <p:cNvSpPr txBox="1"/>
          <p:nvPr/>
        </p:nvSpPr>
        <p:spPr>
          <a:xfrm>
            <a:off x="462278" y="1272540"/>
            <a:ext cx="829310" cy="127000"/>
          </a:xfrm>
          <a:prstGeom prst="rect">
            <a:avLst/>
          </a:prstGeom>
        </p:spPr>
        <p:txBody>
          <a:bodyPr vert="horz" wrap="square" lIns="0" tIns="0" rIns="0" bIns="0" rtlCol="0">
            <a:noAutofit/>
          </a:bodyPr>
          <a:lstStyle/>
          <a:p>
            <a:pPr marL="12700">
              <a:lnSpc>
                <a:spcPct val="100000"/>
              </a:lnSpc>
            </a:pPr>
            <a:r>
              <a:rPr sz="700" spc="-45" dirty="0" smtClean="0">
                <a:solidFill>
                  <a:srgbClr val="80899C"/>
                </a:solidFill>
                <a:latin typeface="Arial"/>
                <a:cs typeface="Arial"/>
              </a:rPr>
              <a:t>(</a:t>
            </a:r>
            <a:r>
              <a:rPr sz="700" spc="-55" dirty="0" smtClean="0">
                <a:solidFill>
                  <a:srgbClr val="80899C"/>
                </a:solidFill>
                <a:latin typeface="Arial"/>
                <a:cs typeface="Arial"/>
              </a:rPr>
              <a:t>.</a:t>
            </a:r>
            <a:r>
              <a:rPr sz="700" spc="-60" dirty="0" smtClean="0">
                <a:solidFill>
                  <a:srgbClr val="80899C"/>
                </a:solidFill>
                <a:latin typeface="Arial"/>
                <a:cs typeface="Arial"/>
              </a:rPr>
              <a:t>11</a:t>
            </a:r>
            <a:r>
              <a:rPr sz="700" spc="-50" dirty="0" smtClean="0">
                <a:solidFill>
                  <a:srgbClr val="80899C"/>
                </a:solidFill>
                <a:latin typeface="Arial"/>
                <a:cs typeface="Arial"/>
              </a:rPr>
              <a:t>"</a:t>
            </a:r>
            <a:r>
              <a:rPr sz="700" spc="-45" dirty="0" smtClean="0">
                <a:solidFill>
                  <a:srgbClr val="80899C"/>
                </a:solidFill>
                <a:latin typeface="Arial"/>
                <a:cs typeface="Arial"/>
              </a:rPr>
              <a:t>)</a:t>
            </a:r>
            <a:r>
              <a:rPr sz="700" spc="-35" dirty="0" smtClean="0">
                <a:solidFill>
                  <a:srgbClr val="80899C"/>
                </a:solidFill>
                <a:latin typeface="Arial"/>
                <a:cs typeface="Arial"/>
              </a:rPr>
              <a:t>0</a:t>
            </a:r>
            <a:r>
              <a:rPr sz="700" spc="5" dirty="0" smtClean="0">
                <a:solidFill>
                  <a:srgbClr val="80899C"/>
                </a:solidFill>
                <a:latin typeface="Arial"/>
                <a:cs typeface="Arial"/>
              </a:rPr>
              <a:t>!</a:t>
            </a:r>
            <a:r>
              <a:rPr sz="700" spc="-35" dirty="0" smtClean="0">
                <a:solidFill>
                  <a:srgbClr val="80899C"/>
                </a:solidFill>
                <a:latin typeface="Arial"/>
                <a:cs typeface="Arial"/>
              </a:rPr>
              <a:t>;.f</a:t>
            </a:r>
            <a:r>
              <a:rPr sz="700" spc="-30" dirty="0" smtClean="0">
                <a:solidFill>
                  <a:srgbClr val="80899C"/>
                </a:solidFill>
                <a:latin typeface="Arial"/>
                <a:cs typeface="Arial"/>
              </a:rPr>
              <a:t>'</a:t>
            </a:r>
            <a:r>
              <a:rPr sz="700" spc="-5" dirty="0" smtClean="0">
                <a:solidFill>
                  <a:srgbClr val="80899C"/>
                </a:solidFill>
                <a:latin typeface="Arial"/>
                <a:cs typeface="Arial"/>
              </a:rPr>
              <a:t>!</a:t>
            </a:r>
            <a:r>
              <a:rPr sz="700" spc="55" dirty="0" smtClean="0">
                <a:solidFill>
                  <a:srgbClr val="80899C"/>
                </a:solidFill>
                <a:latin typeface="Arial"/>
                <a:cs typeface="Arial"/>
              </a:rPr>
              <a:t> </a:t>
            </a:r>
            <a:r>
              <a:rPr sz="750" spc="-90" dirty="0" smtClean="0">
                <a:solidFill>
                  <a:srgbClr val="80899C"/>
                </a:solidFill>
                <a:latin typeface="Times New Roman"/>
                <a:cs typeface="Times New Roman"/>
              </a:rPr>
              <a:t>l</a:t>
            </a:r>
            <a:r>
              <a:rPr sz="750" spc="0" dirty="0" smtClean="0">
                <a:solidFill>
                  <a:srgbClr val="80899C"/>
                </a:solidFill>
                <a:latin typeface="Times New Roman"/>
                <a:cs typeface="Times New Roman"/>
              </a:rPr>
              <a:t>1</a:t>
            </a:r>
            <a:r>
              <a:rPr sz="750" spc="-50" dirty="0" smtClean="0">
                <a:solidFill>
                  <a:srgbClr val="80899C"/>
                </a:solidFill>
                <a:latin typeface="Times New Roman"/>
                <a:cs typeface="Times New Roman"/>
              </a:rPr>
              <a:t> </a:t>
            </a:r>
            <a:r>
              <a:rPr sz="750" spc="0" dirty="0" smtClean="0">
                <a:solidFill>
                  <a:srgbClr val="9AA1B1"/>
                </a:solidFill>
                <a:latin typeface="Times New Roman"/>
                <a:cs typeface="Times New Roman"/>
              </a:rPr>
              <a:t>(</a:t>
            </a:r>
            <a:r>
              <a:rPr sz="750" spc="-45" dirty="0" smtClean="0">
                <a:solidFill>
                  <a:srgbClr val="9AA1B1"/>
                </a:solidFill>
                <a:latin typeface="Times New Roman"/>
                <a:cs typeface="Times New Roman"/>
              </a:rPr>
              <a:t>.</a:t>
            </a:r>
            <a:r>
              <a:rPr sz="750" spc="-114" dirty="0" smtClean="0">
                <a:solidFill>
                  <a:srgbClr val="697797"/>
                </a:solidFill>
                <a:latin typeface="Times New Roman"/>
                <a:cs typeface="Times New Roman"/>
              </a:rPr>
              <a:t>O</a:t>
            </a:r>
            <a:r>
              <a:rPr sz="750" spc="-30" dirty="0" smtClean="0">
                <a:solidFill>
                  <a:srgbClr val="697797"/>
                </a:solidFill>
                <a:latin typeface="Times New Roman"/>
                <a:cs typeface="Times New Roman"/>
              </a:rPr>
              <a:t>U</a:t>
            </a:r>
            <a:r>
              <a:rPr sz="750" spc="-20" dirty="0" smtClean="0">
                <a:solidFill>
                  <a:srgbClr val="80899C"/>
                </a:solidFill>
                <a:latin typeface="Times New Roman"/>
                <a:cs typeface="Times New Roman"/>
              </a:rPr>
              <a:t>O</a:t>
            </a:r>
            <a:r>
              <a:rPr sz="750" spc="-10" dirty="0" smtClean="0">
                <a:solidFill>
                  <a:srgbClr val="80899C"/>
                </a:solidFill>
                <a:latin typeface="Times New Roman"/>
                <a:cs typeface="Times New Roman"/>
              </a:rPr>
              <a:t>ii</a:t>
            </a:r>
            <a:r>
              <a:rPr sz="750" spc="0" dirty="0" smtClean="0">
                <a:solidFill>
                  <a:srgbClr val="80899C"/>
                </a:solidFill>
                <a:latin typeface="Times New Roman"/>
                <a:cs typeface="Times New Roman"/>
              </a:rPr>
              <a:t>)'</a:t>
            </a:r>
            <a:endParaRPr sz="750">
              <a:latin typeface="Times New Roman"/>
              <a:cs typeface="Times New Roman"/>
            </a:endParaRPr>
          </a:p>
        </p:txBody>
      </p:sp>
      <p:sp>
        <p:nvSpPr>
          <p:cNvPr id="31" name="object 31"/>
          <p:cNvSpPr txBox="1"/>
          <p:nvPr/>
        </p:nvSpPr>
        <p:spPr>
          <a:xfrm>
            <a:off x="4124462" y="5042779"/>
            <a:ext cx="1247775" cy="798195"/>
          </a:xfrm>
          <a:prstGeom prst="rect">
            <a:avLst/>
          </a:prstGeom>
        </p:spPr>
        <p:txBody>
          <a:bodyPr vert="horz" wrap="square" lIns="0" tIns="0" rIns="0" bIns="0" rtlCol="0">
            <a:noAutofit/>
          </a:bodyPr>
          <a:lstStyle/>
          <a:p>
            <a:pPr marL="12700" marR="12700" indent="4445">
              <a:lnSpc>
                <a:spcPct val="122900"/>
              </a:lnSpc>
            </a:pPr>
            <a:r>
              <a:rPr sz="1050" spc="-85" dirty="0" smtClean="0">
                <a:solidFill>
                  <a:srgbClr val="21333F"/>
                </a:solidFill>
                <a:latin typeface="Arial"/>
                <a:cs typeface="Arial"/>
              </a:rPr>
              <a:t>B</a:t>
            </a:r>
            <a:r>
              <a:rPr sz="1050" spc="-90" dirty="0" smtClean="0">
                <a:solidFill>
                  <a:srgbClr val="21333F"/>
                </a:solidFill>
                <a:latin typeface="Arial"/>
                <a:cs typeface="Arial"/>
              </a:rPr>
              <a:t>r</a:t>
            </a:r>
            <a:r>
              <a:rPr sz="1050" spc="-80" dirty="0" smtClean="0">
                <a:solidFill>
                  <a:srgbClr val="21333F"/>
                </a:solidFill>
                <a:latin typeface="Arial"/>
                <a:cs typeface="Arial"/>
              </a:rPr>
              <a:t>i</a:t>
            </a:r>
            <a:r>
              <a:rPr sz="1050" spc="-85" dirty="0" smtClean="0">
                <a:solidFill>
                  <a:srgbClr val="21333F"/>
                </a:solidFill>
                <a:latin typeface="Arial"/>
                <a:cs typeface="Arial"/>
              </a:rPr>
              <a:t>n</a:t>
            </a:r>
            <a:r>
              <a:rPr sz="1050" spc="-75" dirty="0" smtClean="0">
                <a:solidFill>
                  <a:srgbClr val="21333F"/>
                </a:solidFill>
                <a:latin typeface="Arial"/>
                <a:cs typeface="Arial"/>
              </a:rPr>
              <a:t>k</a:t>
            </a:r>
            <a:r>
              <a:rPr sz="1050" spc="-85" dirty="0" smtClean="0">
                <a:solidFill>
                  <a:srgbClr val="21333F"/>
                </a:solidFill>
                <a:latin typeface="Arial"/>
                <a:cs typeface="Arial"/>
              </a:rPr>
              <a:t>'</a:t>
            </a:r>
            <a:r>
              <a:rPr sz="1050" spc="0" dirty="0" smtClean="0">
                <a:solidFill>
                  <a:srgbClr val="21333F"/>
                </a:solidFill>
                <a:latin typeface="Arial"/>
                <a:cs typeface="Arial"/>
              </a:rPr>
              <a:t>s</a:t>
            </a:r>
            <a:r>
              <a:rPr sz="1050" spc="-200" dirty="0" smtClean="0">
                <a:solidFill>
                  <a:srgbClr val="21333F"/>
                </a:solidFill>
                <a:latin typeface="Arial"/>
                <a:cs typeface="Arial"/>
              </a:rPr>
              <a:t> </a:t>
            </a:r>
            <a:r>
              <a:rPr sz="1050" spc="-70" dirty="0" smtClean="0">
                <a:solidFill>
                  <a:srgbClr val="21333F"/>
                </a:solidFill>
                <a:latin typeface="Arial"/>
                <a:cs typeface="Arial"/>
              </a:rPr>
              <a:t>A</a:t>
            </a:r>
            <a:r>
              <a:rPr sz="1050" spc="-85" dirty="0" smtClean="0">
                <a:solidFill>
                  <a:srgbClr val="21333F"/>
                </a:solidFill>
                <a:latin typeface="Arial"/>
                <a:cs typeface="Arial"/>
              </a:rPr>
              <a:t>v</a:t>
            </a:r>
            <a:r>
              <a:rPr sz="1050" spc="-70" dirty="0" smtClean="0">
                <a:solidFill>
                  <a:srgbClr val="21333F"/>
                </a:solidFill>
                <a:latin typeface="Arial"/>
                <a:cs typeface="Arial"/>
              </a:rPr>
              <a:t>i</a:t>
            </a:r>
            <a:r>
              <a:rPr sz="1050" spc="-75" dirty="0" smtClean="0">
                <a:solidFill>
                  <a:srgbClr val="21333F"/>
                </a:solidFill>
                <a:latin typeface="Arial"/>
                <a:cs typeface="Arial"/>
              </a:rPr>
              <a:t>a</a:t>
            </a:r>
            <a:r>
              <a:rPr sz="1050" spc="-80" dirty="0" smtClean="0">
                <a:solidFill>
                  <a:srgbClr val="21333F"/>
                </a:solidFill>
                <a:latin typeface="Arial"/>
                <a:cs typeface="Arial"/>
              </a:rPr>
              <a:t>t</a:t>
            </a:r>
            <a:r>
              <a:rPr sz="1050" spc="-70" dirty="0" smtClean="0">
                <a:solidFill>
                  <a:srgbClr val="21333F"/>
                </a:solidFill>
                <a:latin typeface="Arial"/>
                <a:cs typeface="Arial"/>
              </a:rPr>
              <a:t>i</a:t>
            </a:r>
            <a:r>
              <a:rPr sz="1050" spc="-75" dirty="0" smtClean="0">
                <a:solidFill>
                  <a:srgbClr val="21333F"/>
                </a:solidFill>
                <a:latin typeface="Arial"/>
                <a:cs typeface="Arial"/>
              </a:rPr>
              <a:t>o</a:t>
            </a:r>
            <a:r>
              <a:rPr sz="1050" spc="0" dirty="0" smtClean="0">
                <a:solidFill>
                  <a:srgbClr val="21333F"/>
                </a:solidFill>
                <a:latin typeface="Arial"/>
                <a:cs typeface="Arial"/>
              </a:rPr>
              <a:t>n</a:t>
            </a:r>
            <a:r>
              <a:rPr sz="1050" spc="-114" dirty="0" smtClean="0">
                <a:solidFill>
                  <a:srgbClr val="21333F"/>
                </a:solidFill>
                <a:latin typeface="Arial"/>
                <a:cs typeface="Arial"/>
              </a:rPr>
              <a:t> </a:t>
            </a:r>
            <a:r>
              <a:rPr sz="1050" spc="-85" dirty="0" smtClean="0">
                <a:solidFill>
                  <a:srgbClr val="21333F"/>
                </a:solidFill>
                <a:latin typeface="Arial"/>
                <a:cs typeface="Arial"/>
              </a:rPr>
              <a:t>Secu</a:t>
            </a:r>
            <a:r>
              <a:rPr sz="1050" spc="-90" dirty="0" smtClean="0">
                <a:solidFill>
                  <a:srgbClr val="21333F"/>
                </a:solidFill>
                <a:latin typeface="Arial"/>
                <a:cs typeface="Arial"/>
              </a:rPr>
              <a:t>r</a:t>
            </a:r>
            <a:r>
              <a:rPr sz="1050" spc="-80" dirty="0" smtClean="0">
                <a:solidFill>
                  <a:srgbClr val="21333F"/>
                </a:solidFill>
                <a:latin typeface="Arial"/>
                <a:cs typeface="Arial"/>
              </a:rPr>
              <a:t>i</a:t>
            </a:r>
            <a:r>
              <a:rPr sz="1050" spc="-90" dirty="0" smtClean="0">
                <a:solidFill>
                  <a:srgbClr val="21333F"/>
                </a:solidFill>
                <a:latin typeface="Arial"/>
                <a:cs typeface="Arial"/>
              </a:rPr>
              <a:t>t</a:t>
            </a:r>
            <a:r>
              <a:rPr sz="1050" spc="0" dirty="0" smtClean="0">
                <a:solidFill>
                  <a:srgbClr val="21333F"/>
                </a:solidFill>
                <a:latin typeface="Arial"/>
                <a:cs typeface="Arial"/>
              </a:rPr>
              <a:t>y </a:t>
            </a:r>
            <a:r>
              <a:rPr sz="1050" spc="-85" dirty="0" smtClean="0">
                <a:solidFill>
                  <a:srgbClr val="21333F"/>
                </a:solidFill>
                <a:latin typeface="Arial"/>
                <a:cs typeface="Arial"/>
              </a:rPr>
              <a:t>announce</a:t>
            </a:r>
            <a:r>
              <a:rPr sz="1050" spc="0" dirty="0" smtClean="0">
                <a:solidFill>
                  <a:srgbClr val="21333F"/>
                </a:solidFill>
                <a:latin typeface="Arial"/>
                <a:cs typeface="Arial"/>
              </a:rPr>
              <a:t>s</a:t>
            </a:r>
            <a:r>
              <a:rPr sz="1050" spc="-135" dirty="0" smtClean="0">
                <a:solidFill>
                  <a:srgbClr val="21333F"/>
                </a:solidFill>
                <a:latin typeface="Arial"/>
                <a:cs typeface="Arial"/>
              </a:rPr>
              <a:t> </a:t>
            </a:r>
            <a:r>
              <a:rPr sz="1050" spc="-70" dirty="0" smtClean="0">
                <a:solidFill>
                  <a:srgbClr val="21333F"/>
                </a:solidFill>
                <a:latin typeface="Arial"/>
                <a:cs typeface="Arial"/>
              </a:rPr>
              <a:t>t</a:t>
            </a:r>
            <a:r>
              <a:rPr sz="1050" spc="-60" dirty="0" smtClean="0">
                <a:solidFill>
                  <a:srgbClr val="21333F"/>
                </a:solidFill>
                <a:latin typeface="Arial"/>
                <a:cs typeface="Arial"/>
              </a:rPr>
              <a:t>h</a:t>
            </a:r>
            <a:r>
              <a:rPr sz="1050" spc="0" dirty="0" smtClean="0">
                <a:solidFill>
                  <a:srgbClr val="21333F"/>
                </a:solidFill>
                <a:latin typeface="Arial"/>
                <a:cs typeface="Arial"/>
              </a:rPr>
              <a:t>e</a:t>
            </a:r>
            <a:r>
              <a:rPr sz="1050" spc="-150" dirty="0" smtClean="0">
                <a:solidFill>
                  <a:srgbClr val="21333F"/>
                </a:solidFill>
                <a:latin typeface="Arial"/>
                <a:cs typeface="Arial"/>
              </a:rPr>
              <a:t> </a:t>
            </a:r>
            <a:r>
              <a:rPr sz="1050" spc="-50" dirty="0" smtClean="0">
                <a:solidFill>
                  <a:srgbClr val="21333F"/>
                </a:solidFill>
                <a:latin typeface="Arial"/>
                <a:cs typeface="Arial"/>
              </a:rPr>
              <a:t>o</a:t>
            </a:r>
            <a:r>
              <a:rPr sz="1050" spc="-45" dirty="0" smtClean="0">
                <a:solidFill>
                  <a:srgbClr val="21333F"/>
                </a:solidFill>
                <a:latin typeface="Arial"/>
                <a:cs typeface="Arial"/>
              </a:rPr>
              <a:t>ffi</a:t>
            </a:r>
            <a:r>
              <a:rPr sz="1050" spc="-50" dirty="0" smtClean="0">
                <a:solidFill>
                  <a:srgbClr val="21333F"/>
                </a:solidFill>
                <a:latin typeface="Arial"/>
                <a:cs typeface="Arial"/>
              </a:rPr>
              <a:t>c</a:t>
            </a:r>
            <a:r>
              <a:rPr sz="1050" spc="-45" dirty="0" smtClean="0">
                <a:solidFill>
                  <a:srgbClr val="21333F"/>
                </a:solidFill>
                <a:latin typeface="Arial"/>
                <a:cs typeface="Arial"/>
              </a:rPr>
              <a:t>i</a:t>
            </a:r>
            <a:r>
              <a:rPr sz="1050" spc="-60" dirty="0" smtClean="0">
                <a:solidFill>
                  <a:srgbClr val="21333F"/>
                </a:solidFill>
                <a:latin typeface="Arial"/>
                <a:cs typeface="Arial"/>
              </a:rPr>
              <a:t>a</a:t>
            </a:r>
            <a:r>
              <a:rPr sz="1050" spc="0" dirty="0" smtClean="0">
                <a:solidFill>
                  <a:srgbClr val="21333F"/>
                </a:solidFill>
                <a:latin typeface="Arial"/>
                <a:cs typeface="Arial"/>
              </a:rPr>
              <a:t>l </a:t>
            </a:r>
            <a:r>
              <a:rPr sz="1050" spc="-95" dirty="0" smtClean="0">
                <a:solidFill>
                  <a:srgbClr val="21333F"/>
                </a:solidFill>
                <a:latin typeface="Arial"/>
                <a:cs typeface="Arial"/>
              </a:rPr>
              <a:t>laun</a:t>
            </a:r>
            <a:r>
              <a:rPr sz="1050" spc="-100" dirty="0" smtClean="0">
                <a:solidFill>
                  <a:srgbClr val="21333F"/>
                </a:solidFill>
                <a:latin typeface="Arial"/>
                <a:cs typeface="Arial"/>
              </a:rPr>
              <a:t>c</a:t>
            </a:r>
            <a:r>
              <a:rPr sz="1050" spc="0" dirty="0" smtClean="0">
                <a:solidFill>
                  <a:srgbClr val="21333F"/>
                </a:solidFill>
                <a:latin typeface="Arial"/>
                <a:cs typeface="Arial"/>
              </a:rPr>
              <a:t>h</a:t>
            </a:r>
            <a:r>
              <a:rPr sz="1050" spc="-90" dirty="0" smtClean="0">
                <a:solidFill>
                  <a:srgbClr val="21333F"/>
                </a:solidFill>
                <a:latin typeface="Arial"/>
                <a:cs typeface="Arial"/>
              </a:rPr>
              <a:t> </a:t>
            </a:r>
            <a:r>
              <a:rPr sz="1050" spc="-25" dirty="0" smtClean="0">
                <a:solidFill>
                  <a:srgbClr val="21333F"/>
                </a:solidFill>
                <a:latin typeface="Arial"/>
                <a:cs typeface="Arial"/>
              </a:rPr>
              <a:t>o</a:t>
            </a:r>
            <a:r>
              <a:rPr sz="1050" spc="0" dirty="0" smtClean="0">
                <a:solidFill>
                  <a:srgbClr val="21333F"/>
                </a:solidFill>
                <a:latin typeface="Arial"/>
                <a:cs typeface="Arial"/>
              </a:rPr>
              <a:t>f</a:t>
            </a:r>
            <a:r>
              <a:rPr sz="1050" spc="-170" dirty="0" smtClean="0">
                <a:solidFill>
                  <a:srgbClr val="21333F"/>
                </a:solidFill>
                <a:latin typeface="Arial"/>
                <a:cs typeface="Arial"/>
              </a:rPr>
              <a:t> </a:t>
            </a:r>
            <a:r>
              <a:rPr sz="1050" spc="-80" dirty="0" smtClean="0">
                <a:solidFill>
                  <a:srgbClr val="21333F"/>
                </a:solidFill>
                <a:latin typeface="Arial"/>
                <a:cs typeface="Arial"/>
              </a:rPr>
              <a:t>t</a:t>
            </a:r>
            <a:r>
              <a:rPr sz="1050" spc="-75" dirty="0" smtClean="0">
                <a:solidFill>
                  <a:srgbClr val="21333F"/>
                </a:solidFill>
                <a:latin typeface="Arial"/>
                <a:cs typeface="Arial"/>
              </a:rPr>
              <a:t>he</a:t>
            </a:r>
            <a:r>
              <a:rPr sz="1050" spc="-70" dirty="0" smtClean="0">
                <a:solidFill>
                  <a:srgbClr val="21333F"/>
                </a:solidFill>
                <a:latin typeface="Arial"/>
                <a:cs typeface="Arial"/>
              </a:rPr>
              <a:t>i</a:t>
            </a:r>
            <a:r>
              <a:rPr sz="1050" spc="0" dirty="0" smtClean="0">
                <a:solidFill>
                  <a:srgbClr val="21333F"/>
                </a:solidFill>
                <a:latin typeface="Arial"/>
                <a:cs typeface="Arial"/>
              </a:rPr>
              <a:t>r</a:t>
            </a:r>
            <a:r>
              <a:rPr sz="1050" spc="-45" dirty="0" smtClean="0">
                <a:solidFill>
                  <a:srgbClr val="21333F"/>
                </a:solidFill>
                <a:latin typeface="Arial"/>
                <a:cs typeface="Arial"/>
              </a:rPr>
              <a:t> </a:t>
            </a:r>
            <a:r>
              <a:rPr sz="1050" spc="-85" dirty="0" smtClean="0">
                <a:solidFill>
                  <a:srgbClr val="21333F"/>
                </a:solidFill>
                <a:latin typeface="Arial"/>
                <a:cs typeface="Arial"/>
              </a:rPr>
              <a:t>ne</a:t>
            </a:r>
            <a:r>
              <a:rPr sz="1050" spc="0" dirty="0" smtClean="0">
                <a:solidFill>
                  <a:srgbClr val="21333F"/>
                </a:solidFill>
                <a:latin typeface="Arial"/>
                <a:cs typeface="Arial"/>
              </a:rPr>
              <a:t>w</a:t>
            </a:r>
            <a:r>
              <a:rPr sz="1050" spc="-145" dirty="0" smtClean="0">
                <a:solidFill>
                  <a:srgbClr val="21333F"/>
                </a:solidFill>
                <a:latin typeface="Arial"/>
                <a:cs typeface="Arial"/>
              </a:rPr>
              <a:t> </a:t>
            </a:r>
            <a:r>
              <a:rPr sz="1050" spc="-75" dirty="0" smtClean="0">
                <a:solidFill>
                  <a:srgbClr val="36444F"/>
                </a:solidFill>
                <a:latin typeface="Arial"/>
                <a:cs typeface="Arial"/>
              </a:rPr>
              <a:t>W</a:t>
            </a:r>
            <a:r>
              <a:rPr sz="1050" spc="-120" dirty="0" smtClean="0">
                <a:solidFill>
                  <a:srgbClr val="36444F"/>
                </a:solidFill>
                <a:latin typeface="Arial"/>
                <a:cs typeface="Arial"/>
              </a:rPr>
              <a:t>eb </a:t>
            </a:r>
            <a:r>
              <a:rPr sz="1050" spc="-60" dirty="0" smtClean="0">
                <a:solidFill>
                  <a:srgbClr val="21333F"/>
                </a:solidFill>
                <a:latin typeface="Arial"/>
                <a:cs typeface="Arial"/>
              </a:rPr>
              <a:t>s</a:t>
            </a:r>
            <a:r>
              <a:rPr sz="1050" spc="-55" dirty="0" smtClean="0">
                <a:solidFill>
                  <a:srgbClr val="21333F"/>
                </a:solidFill>
                <a:latin typeface="Arial"/>
                <a:cs typeface="Arial"/>
              </a:rPr>
              <a:t>i</a:t>
            </a:r>
            <a:r>
              <a:rPr sz="1050" spc="-70" dirty="0" smtClean="0">
                <a:solidFill>
                  <a:srgbClr val="21333F"/>
                </a:solidFill>
                <a:latin typeface="Arial"/>
                <a:cs typeface="Arial"/>
              </a:rPr>
              <a:t>t</a:t>
            </a:r>
            <a:r>
              <a:rPr sz="1050" spc="-60" dirty="0" smtClean="0">
                <a:solidFill>
                  <a:srgbClr val="21333F"/>
                </a:solidFill>
                <a:latin typeface="Arial"/>
                <a:cs typeface="Arial"/>
              </a:rPr>
              <a:t>e</a:t>
            </a:r>
            <a:r>
              <a:rPr sz="1050" spc="0" dirty="0" smtClean="0">
                <a:solidFill>
                  <a:srgbClr val="4F6270"/>
                </a:solidFill>
                <a:latin typeface="Arial"/>
                <a:cs typeface="Arial"/>
              </a:rPr>
              <a:t>.</a:t>
            </a:r>
            <a:endParaRPr sz="1050">
              <a:latin typeface="Arial"/>
              <a:cs typeface="Arial"/>
            </a:endParaRPr>
          </a:p>
        </p:txBody>
      </p:sp>
      <p:sp>
        <p:nvSpPr>
          <p:cNvPr id="32" name="object 32"/>
          <p:cNvSpPr txBox="1"/>
          <p:nvPr/>
        </p:nvSpPr>
        <p:spPr>
          <a:xfrm>
            <a:off x="5852764" y="5042618"/>
            <a:ext cx="1244600" cy="1193165"/>
          </a:xfrm>
          <a:prstGeom prst="rect">
            <a:avLst/>
          </a:prstGeom>
        </p:spPr>
        <p:txBody>
          <a:bodyPr vert="horz" wrap="square" lIns="0" tIns="0" rIns="0" bIns="0" rtlCol="0">
            <a:noAutofit/>
          </a:bodyPr>
          <a:lstStyle/>
          <a:p>
            <a:pPr marL="16510" marR="12700" indent="-4445">
              <a:lnSpc>
                <a:spcPct val="123000"/>
              </a:lnSpc>
            </a:pPr>
            <a:r>
              <a:rPr sz="1050" spc="-85" dirty="0" smtClean="0">
                <a:solidFill>
                  <a:srgbClr val="36444F"/>
                </a:solidFill>
                <a:latin typeface="Arial"/>
                <a:cs typeface="Arial"/>
              </a:rPr>
              <a:t>Th</a:t>
            </a:r>
            <a:r>
              <a:rPr sz="1050" spc="0" dirty="0" smtClean="0">
                <a:solidFill>
                  <a:srgbClr val="36444F"/>
                </a:solidFill>
                <a:latin typeface="Arial"/>
                <a:cs typeface="Arial"/>
              </a:rPr>
              <a:t>e</a:t>
            </a:r>
            <a:r>
              <a:rPr sz="1050" spc="-175" dirty="0" smtClean="0">
                <a:solidFill>
                  <a:srgbClr val="36444F"/>
                </a:solidFill>
                <a:latin typeface="Arial"/>
                <a:cs typeface="Arial"/>
              </a:rPr>
              <a:t> </a:t>
            </a:r>
            <a:r>
              <a:rPr sz="1050" spc="-85" dirty="0" smtClean="0">
                <a:solidFill>
                  <a:srgbClr val="21333F"/>
                </a:solidFill>
                <a:latin typeface="Arial"/>
                <a:cs typeface="Arial"/>
              </a:rPr>
              <a:t>B</a:t>
            </a:r>
            <a:r>
              <a:rPr sz="1050" spc="-90" dirty="0" smtClean="0">
                <a:solidFill>
                  <a:srgbClr val="21333F"/>
                </a:solidFill>
                <a:latin typeface="Arial"/>
                <a:cs typeface="Arial"/>
              </a:rPr>
              <a:t>r</a:t>
            </a:r>
            <a:r>
              <a:rPr sz="1050" spc="-80" dirty="0" smtClean="0">
                <a:solidFill>
                  <a:srgbClr val="21333F"/>
                </a:solidFill>
                <a:latin typeface="Arial"/>
                <a:cs typeface="Arial"/>
              </a:rPr>
              <a:t>i</a:t>
            </a:r>
            <a:r>
              <a:rPr sz="1050" spc="-85" dirty="0" smtClean="0">
                <a:solidFill>
                  <a:srgbClr val="21333F"/>
                </a:solidFill>
                <a:latin typeface="Arial"/>
                <a:cs typeface="Arial"/>
              </a:rPr>
              <a:t>n</a:t>
            </a:r>
            <a:r>
              <a:rPr sz="1050" spc="-75" dirty="0" smtClean="0">
                <a:solidFill>
                  <a:srgbClr val="21333F"/>
                </a:solidFill>
                <a:latin typeface="Arial"/>
                <a:cs typeface="Arial"/>
              </a:rPr>
              <a:t>k</a:t>
            </a:r>
            <a:r>
              <a:rPr sz="1050" spc="-85" dirty="0" smtClean="0">
                <a:solidFill>
                  <a:srgbClr val="21333F"/>
                </a:solidFill>
                <a:latin typeface="Arial"/>
                <a:cs typeface="Arial"/>
              </a:rPr>
              <a:t>'</a:t>
            </a:r>
            <a:r>
              <a:rPr sz="1050" spc="0" dirty="0" smtClean="0">
                <a:solidFill>
                  <a:srgbClr val="21333F"/>
                </a:solidFill>
                <a:latin typeface="Arial"/>
                <a:cs typeface="Arial"/>
              </a:rPr>
              <a:t>s</a:t>
            </a:r>
            <a:r>
              <a:rPr sz="1050" spc="-165" dirty="0" smtClean="0">
                <a:solidFill>
                  <a:srgbClr val="21333F"/>
                </a:solidFill>
                <a:latin typeface="Arial"/>
                <a:cs typeface="Arial"/>
              </a:rPr>
              <a:t> </a:t>
            </a:r>
            <a:r>
              <a:rPr sz="1050" spc="-75" dirty="0" smtClean="0">
                <a:solidFill>
                  <a:srgbClr val="36444F"/>
                </a:solidFill>
                <a:latin typeface="Arial"/>
                <a:cs typeface="Arial"/>
              </a:rPr>
              <a:t>Jou</a:t>
            </a:r>
            <a:r>
              <a:rPr sz="1050" spc="-80" dirty="0" smtClean="0">
                <a:solidFill>
                  <a:srgbClr val="36444F"/>
                </a:solidFill>
                <a:latin typeface="Arial"/>
                <a:cs typeface="Arial"/>
              </a:rPr>
              <a:t>r</a:t>
            </a:r>
            <a:r>
              <a:rPr sz="1050" spc="-75" dirty="0" smtClean="0">
                <a:solidFill>
                  <a:srgbClr val="36444F"/>
                </a:solidFill>
                <a:latin typeface="Arial"/>
                <a:cs typeface="Arial"/>
              </a:rPr>
              <a:t>na</a:t>
            </a:r>
            <a:r>
              <a:rPr sz="1050" spc="0" dirty="0" smtClean="0">
                <a:solidFill>
                  <a:srgbClr val="36444F"/>
                </a:solidFill>
                <a:latin typeface="Arial"/>
                <a:cs typeface="Arial"/>
              </a:rPr>
              <a:t>l</a:t>
            </a:r>
            <a:r>
              <a:rPr sz="1050" spc="-195" dirty="0" smtClean="0">
                <a:solidFill>
                  <a:srgbClr val="36444F"/>
                </a:solidFill>
                <a:latin typeface="Arial"/>
                <a:cs typeface="Arial"/>
              </a:rPr>
              <a:t> </a:t>
            </a:r>
            <a:r>
              <a:rPr sz="950" spc="20" dirty="0" smtClean="0">
                <a:solidFill>
                  <a:srgbClr val="21333F"/>
                </a:solidFill>
                <a:latin typeface="Arial"/>
                <a:cs typeface="Arial"/>
              </a:rPr>
              <a:t>i</a:t>
            </a:r>
            <a:r>
              <a:rPr sz="950" spc="-5" dirty="0" smtClean="0">
                <a:solidFill>
                  <a:srgbClr val="21333F"/>
                </a:solidFill>
                <a:latin typeface="Arial"/>
                <a:cs typeface="Arial"/>
              </a:rPr>
              <a:t>s</a:t>
            </a:r>
            <a:r>
              <a:rPr sz="950" spc="-80" dirty="0" smtClean="0">
                <a:solidFill>
                  <a:srgbClr val="21333F"/>
                </a:solidFill>
                <a:latin typeface="Arial"/>
                <a:cs typeface="Arial"/>
              </a:rPr>
              <a:t> </a:t>
            </a:r>
            <a:r>
              <a:rPr sz="1050" spc="-85" dirty="0" smtClean="0">
                <a:solidFill>
                  <a:srgbClr val="21333F"/>
                </a:solidFill>
                <a:latin typeface="Arial"/>
                <a:cs typeface="Arial"/>
              </a:rPr>
              <a:t>an </a:t>
            </a:r>
            <a:r>
              <a:rPr sz="1050" spc="-95" dirty="0" smtClean="0">
                <a:solidFill>
                  <a:srgbClr val="21333F"/>
                </a:solidFill>
                <a:latin typeface="Arial"/>
                <a:cs typeface="Arial"/>
              </a:rPr>
              <a:t>on</a:t>
            </a:r>
            <a:r>
              <a:rPr sz="1050" spc="-105" dirty="0" smtClean="0">
                <a:solidFill>
                  <a:srgbClr val="21333F"/>
                </a:solidFill>
                <a:latin typeface="Arial"/>
                <a:cs typeface="Arial"/>
              </a:rPr>
              <a:t>-</a:t>
            </a:r>
            <a:r>
              <a:rPr sz="1050" spc="-90" dirty="0" smtClean="0">
                <a:solidFill>
                  <a:srgbClr val="21333F"/>
                </a:solidFill>
                <a:latin typeface="Arial"/>
                <a:cs typeface="Arial"/>
              </a:rPr>
              <a:t>f</a:t>
            </a:r>
            <a:r>
              <a:rPr sz="1050" spc="-95" dirty="0" smtClean="0">
                <a:solidFill>
                  <a:srgbClr val="21333F"/>
                </a:solidFill>
                <a:latin typeface="Arial"/>
                <a:cs typeface="Arial"/>
              </a:rPr>
              <a:t>in</a:t>
            </a:r>
            <a:r>
              <a:rPr sz="1050" spc="0" dirty="0" smtClean="0">
                <a:solidFill>
                  <a:srgbClr val="21333F"/>
                </a:solidFill>
                <a:latin typeface="Arial"/>
                <a:cs typeface="Arial"/>
              </a:rPr>
              <a:t>e</a:t>
            </a:r>
            <a:r>
              <a:rPr sz="1050" spc="-125" dirty="0" smtClean="0">
                <a:solidFill>
                  <a:srgbClr val="21333F"/>
                </a:solidFill>
                <a:latin typeface="Arial"/>
                <a:cs typeface="Arial"/>
              </a:rPr>
              <a:t> </a:t>
            </a:r>
            <a:r>
              <a:rPr sz="1050" spc="-35" dirty="0" smtClean="0">
                <a:solidFill>
                  <a:srgbClr val="36444F"/>
                </a:solidFill>
                <a:latin typeface="Arial"/>
                <a:cs typeface="Arial"/>
              </a:rPr>
              <a:t>ne</a:t>
            </a:r>
            <a:r>
              <a:rPr sz="1050" spc="-45" dirty="0" smtClean="0">
                <a:solidFill>
                  <a:srgbClr val="36444F"/>
                </a:solidFill>
                <a:latin typeface="Arial"/>
                <a:cs typeface="Arial"/>
              </a:rPr>
              <a:t>w</a:t>
            </a:r>
            <a:r>
              <a:rPr sz="1050" spc="0" dirty="0" smtClean="0">
                <a:solidFill>
                  <a:srgbClr val="36444F"/>
                </a:solidFill>
                <a:latin typeface="Arial"/>
                <a:cs typeface="Arial"/>
              </a:rPr>
              <a:t>s</a:t>
            </a:r>
            <a:r>
              <a:rPr sz="1050" spc="-125" dirty="0" smtClean="0">
                <a:solidFill>
                  <a:srgbClr val="36444F"/>
                </a:solidFill>
                <a:latin typeface="Arial"/>
                <a:cs typeface="Arial"/>
              </a:rPr>
              <a:t> </a:t>
            </a:r>
            <a:r>
              <a:rPr sz="1050" spc="-100" dirty="0" smtClean="0">
                <a:solidFill>
                  <a:srgbClr val="21333F"/>
                </a:solidFill>
                <a:latin typeface="Arial"/>
                <a:cs typeface="Arial"/>
              </a:rPr>
              <a:t>m</a:t>
            </a:r>
            <a:r>
              <a:rPr sz="1050" spc="-110" dirty="0" smtClean="0">
                <a:solidFill>
                  <a:srgbClr val="21333F"/>
                </a:solidFill>
                <a:latin typeface="Arial"/>
                <a:cs typeface="Arial"/>
              </a:rPr>
              <a:t>aga</a:t>
            </a:r>
            <a:r>
              <a:rPr sz="1050" spc="-120" dirty="0" smtClean="0">
                <a:solidFill>
                  <a:srgbClr val="21333F"/>
                </a:solidFill>
                <a:latin typeface="Arial"/>
                <a:cs typeface="Arial"/>
              </a:rPr>
              <a:t>z</a:t>
            </a:r>
            <a:r>
              <a:rPr sz="1050" spc="-105" dirty="0" smtClean="0">
                <a:solidFill>
                  <a:srgbClr val="21333F"/>
                </a:solidFill>
                <a:latin typeface="Arial"/>
                <a:cs typeface="Arial"/>
              </a:rPr>
              <a:t>i</a:t>
            </a:r>
            <a:r>
              <a:rPr sz="1050" spc="-110" dirty="0" smtClean="0">
                <a:solidFill>
                  <a:srgbClr val="21333F"/>
                </a:solidFill>
                <a:latin typeface="Arial"/>
                <a:cs typeface="Arial"/>
              </a:rPr>
              <a:t>ne </a:t>
            </a:r>
            <a:r>
              <a:rPr sz="1050" spc="-80" dirty="0" smtClean="0">
                <a:solidFill>
                  <a:srgbClr val="21333F"/>
                </a:solidFill>
                <a:latin typeface="Arial"/>
                <a:cs typeface="Arial"/>
              </a:rPr>
              <a:t>t</a:t>
            </a:r>
            <a:r>
              <a:rPr sz="1050" spc="-75" dirty="0" smtClean="0">
                <a:solidFill>
                  <a:srgbClr val="21333F"/>
                </a:solidFill>
                <a:latin typeface="Arial"/>
                <a:cs typeface="Arial"/>
              </a:rPr>
              <a:t>ha</a:t>
            </a:r>
            <a:r>
              <a:rPr sz="1050" spc="0" dirty="0" smtClean="0">
                <a:solidFill>
                  <a:srgbClr val="21333F"/>
                </a:solidFill>
                <a:latin typeface="Arial"/>
                <a:cs typeface="Arial"/>
              </a:rPr>
              <a:t>t</a:t>
            </a:r>
            <a:r>
              <a:rPr sz="1050" spc="-110" dirty="0" smtClean="0">
                <a:solidFill>
                  <a:srgbClr val="21333F"/>
                </a:solidFill>
                <a:latin typeface="Arial"/>
                <a:cs typeface="Arial"/>
              </a:rPr>
              <a:t> </a:t>
            </a:r>
            <a:r>
              <a:rPr sz="1050" spc="-75" dirty="0" smtClean="0">
                <a:solidFill>
                  <a:srgbClr val="21333F"/>
                </a:solidFill>
                <a:latin typeface="Arial"/>
                <a:cs typeface="Arial"/>
              </a:rPr>
              <a:t>b</a:t>
            </a:r>
            <a:r>
              <a:rPr sz="1050" spc="-80" dirty="0" smtClean="0">
                <a:solidFill>
                  <a:srgbClr val="21333F"/>
                </a:solidFill>
                <a:latin typeface="Arial"/>
                <a:cs typeface="Arial"/>
              </a:rPr>
              <a:t>r</a:t>
            </a:r>
            <a:r>
              <a:rPr sz="1050" spc="-70" dirty="0" smtClean="0">
                <a:solidFill>
                  <a:srgbClr val="21333F"/>
                </a:solidFill>
                <a:latin typeface="Arial"/>
                <a:cs typeface="Arial"/>
              </a:rPr>
              <a:t>i</a:t>
            </a:r>
            <a:r>
              <a:rPr sz="1050" spc="-75" dirty="0" smtClean="0">
                <a:solidFill>
                  <a:srgbClr val="21333F"/>
                </a:solidFill>
                <a:latin typeface="Arial"/>
                <a:cs typeface="Arial"/>
              </a:rPr>
              <a:t>ng</a:t>
            </a:r>
            <a:r>
              <a:rPr sz="1050" spc="0" dirty="0" smtClean="0">
                <a:solidFill>
                  <a:srgbClr val="21333F"/>
                </a:solidFill>
                <a:latin typeface="Arial"/>
                <a:cs typeface="Arial"/>
              </a:rPr>
              <a:t>s</a:t>
            </a:r>
            <a:r>
              <a:rPr sz="1050" spc="-140" dirty="0" smtClean="0">
                <a:solidFill>
                  <a:srgbClr val="21333F"/>
                </a:solidFill>
                <a:latin typeface="Arial"/>
                <a:cs typeface="Arial"/>
              </a:rPr>
              <a:t> </a:t>
            </a:r>
            <a:r>
              <a:rPr sz="1050" spc="-75" dirty="0" smtClean="0">
                <a:solidFill>
                  <a:srgbClr val="21333F"/>
                </a:solidFill>
                <a:latin typeface="Arial"/>
                <a:cs typeface="Arial"/>
              </a:rPr>
              <a:t>cu</a:t>
            </a:r>
            <a:r>
              <a:rPr sz="1050" spc="-80" dirty="0" smtClean="0">
                <a:solidFill>
                  <a:srgbClr val="21333F"/>
                </a:solidFill>
                <a:latin typeface="Arial"/>
                <a:cs typeface="Arial"/>
              </a:rPr>
              <a:t>rr</a:t>
            </a:r>
            <a:r>
              <a:rPr sz="1050" spc="-75" dirty="0" smtClean="0">
                <a:solidFill>
                  <a:srgbClr val="21333F"/>
                </a:solidFill>
                <a:latin typeface="Arial"/>
                <a:cs typeface="Arial"/>
              </a:rPr>
              <a:t>ent </a:t>
            </a:r>
            <a:r>
              <a:rPr sz="1050" spc="-70" dirty="0" smtClean="0">
                <a:solidFill>
                  <a:srgbClr val="36444F"/>
                </a:solidFill>
                <a:latin typeface="Arial"/>
                <a:cs typeface="Arial"/>
              </a:rPr>
              <a:t>i</a:t>
            </a:r>
            <a:r>
              <a:rPr sz="1050" spc="-75" dirty="0" smtClean="0">
                <a:solidFill>
                  <a:srgbClr val="36444F"/>
                </a:solidFill>
                <a:latin typeface="Arial"/>
                <a:cs typeface="Arial"/>
              </a:rPr>
              <a:t>ndus</a:t>
            </a:r>
            <a:r>
              <a:rPr sz="1050" spc="-80" dirty="0" smtClean="0">
                <a:solidFill>
                  <a:srgbClr val="36444F"/>
                </a:solidFill>
                <a:latin typeface="Arial"/>
                <a:cs typeface="Arial"/>
              </a:rPr>
              <a:t>tr</a:t>
            </a:r>
            <a:r>
              <a:rPr sz="1050" spc="0" dirty="0" smtClean="0">
                <a:solidFill>
                  <a:srgbClr val="36444F"/>
                </a:solidFill>
                <a:latin typeface="Arial"/>
                <a:cs typeface="Arial"/>
              </a:rPr>
              <a:t>y</a:t>
            </a:r>
            <a:r>
              <a:rPr sz="1050" spc="-185" dirty="0" smtClean="0">
                <a:solidFill>
                  <a:srgbClr val="36444F"/>
                </a:solidFill>
                <a:latin typeface="Arial"/>
                <a:cs typeface="Arial"/>
              </a:rPr>
              <a:t> </a:t>
            </a:r>
            <a:r>
              <a:rPr sz="1050" spc="-95" dirty="0" smtClean="0">
                <a:solidFill>
                  <a:srgbClr val="21333F"/>
                </a:solidFill>
                <a:latin typeface="Arial"/>
                <a:cs typeface="Arial"/>
              </a:rPr>
              <a:t>in</a:t>
            </a:r>
            <a:r>
              <a:rPr sz="1050" spc="-90" dirty="0" smtClean="0">
                <a:solidFill>
                  <a:srgbClr val="21333F"/>
                </a:solidFill>
                <a:latin typeface="Arial"/>
                <a:cs typeface="Arial"/>
              </a:rPr>
              <a:t>f</a:t>
            </a:r>
            <a:r>
              <a:rPr sz="1050" spc="-95" dirty="0" smtClean="0">
                <a:solidFill>
                  <a:srgbClr val="21333F"/>
                </a:solidFill>
                <a:latin typeface="Arial"/>
                <a:cs typeface="Arial"/>
              </a:rPr>
              <a:t>o</a:t>
            </a:r>
            <a:r>
              <a:rPr sz="1050" spc="-100" dirty="0" smtClean="0">
                <a:solidFill>
                  <a:srgbClr val="21333F"/>
                </a:solidFill>
                <a:latin typeface="Arial"/>
                <a:cs typeface="Arial"/>
              </a:rPr>
              <a:t>r</a:t>
            </a:r>
            <a:r>
              <a:rPr sz="1050" spc="-90" dirty="0" smtClean="0">
                <a:solidFill>
                  <a:srgbClr val="21333F"/>
                </a:solidFill>
                <a:latin typeface="Arial"/>
                <a:cs typeface="Arial"/>
              </a:rPr>
              <a:t>m</a:t>
            </a:r>
            <a:r>
              <a:rPr sz="1050" spc="-95" dirty="0" smtClean="0">
                <a:solidFill>
                  <a:srgbClr val="21333F"/>
                </a:solidFill>
                <a:latin typeface="Arial"/>
                <a:cs typeface="Arial"/>
              </a:rPr>
              <a:t>a</a:t>
            </a:r>
            <a:r>
              <a:rPr sz="1050" spc="-105" dirty="0" smtClean="0">
                <a:solidFill>
                  <a:srgbClr val="21333F"/>
                </a:solidFill>
                <a:latin typeface="Arial"/>
                <a:cs typeface="Arial"/>
              </a:rPr>
              <a:t>t</a:t>
            </a:r>
            <a:r>
              <a:rPr sz="1050" spc="-95" dirty="0" smtClean="0">
                <a:solidFill>
                  <a:srgbClr val="21333F"/>
                </a:solidFill>
                <a:latin typeface="Arial"/>
                <a:cs typeface="Arial"/>
              </a:rPr>
              <a:t>io</a:t>
            </a:r>
            <a:r>
              <a:rPr sz="1050" spc="0" dirty="0" smtClean="0">
                <a:solidFill>
                  <a:srgbClr val="21333F"/>
                </a:solidFill>
                <a:latin typeface="Arial"/>
                <a:cs typeface="Arial"/>
              </a:rPr>
              <a:t>n</a:t>
            </a:r>
            <a:r>
              <a:rPr sz="1050" spc="-55" dirty="0" smtClean="0">
                <a:solidFill>
                  <a:srgbClr val="21333F"/>
                </a:solidFill>
                <a:latin typeface="Arial"/>
                <a:cs typeface="Arial"/>
              </a:rPr>
              <a:t> </a:t>
            </a:r>
            <a:r>
              <a:rPr sz="1050" spc="-110" dirty="0" smtClean="0">
                <a:solidFill>
                  <a:srgbClr val="21333F"/>
                </a:solidFill>
                <a:latin typeface="Arial"/>
                <a:cs typeface="Arial"/>
              </a:rPr>
              <a:t>an</a:t>
            </a:r>
            <a:r>
              <a:rPr sz="1050" spc="0" dirty="0" smtClean="0">
                <a:solidFill>
                  <a:srgbClr val="21333F"/>
                </a:solidFill>
                <a:latin typeface="Arial"/>
                <a:cs typeface="Arial"/>
              </a:rPr>
              <a:t>d </a:t>
            </a:r>
            <a:r>
              <a:rPr sz="1050" spc="-75" dirty="0" smtClean="0">
                <a:solidFill>
                  <a:srgbClr val="21333F"/>
                </a:solidFill>
                <a:latin typeface="Arial"/>
                <a:cs typeface="Arial"/>
              </a:rPr>
              <a:t>k</a:t>
            </a:r>
            <a:r>
              <a:rPr sz="1050" spc="-85" dirty="0" smtClean="0">
                <a:solidFill>
                  <a:srgbClr val="21333F"/>
                </a:solidFill>
                <a:latin typeface="Arial"/>
                <a:cs typeface="Arial"/>
              </a:rPr>
              <a:t>no</a:t>
            </a:r>
            <a:r>
              <a:rPr sz="1050" spc="-95" dirty="0" smtClean="0">
                <a:solidFill>
                  <a:srgbClr val="21333F"/>
                </a:solidFill>
                <a:latin typeface="Arial"/>
                <a:cs typeface="Arial"/>
              </a:rPr>
              <a:t>w</a:t>
            </a:r>
            <a:r>
              <a:rPr sz="1050" spc="-80" dirty="0" smtClean="0">
                <a:solidFill>
                  <a:srgbClr val="21333F"/>
                </a:solidFill>
                <a:latin typeface="Arial"/>
                <a:cs typeface="Arial"/>
              </a:rPr>
              <a:t>l</a:t>
            </a:r>
            <a:r>
              <a:rPr sz="1050" spc="-85" dirty="0" smtClean="0">
                <a:solidFill>
                  <a:srgbClr val="21333F"/>
                </a:solidFill>
                <a:latin typeface="Arial"/>
                <a:cs typeface="Arial"/>
              </a:rPr>
              <a:t>edg</a:t>
            </a:r>
            <a:r>
              <a:rPr sz="1050" spc="0" dirty="0" smtClean="0">
                <a:solidFill>
                  <a:srgbClr val="21333F"/>
                </a:solidFill>
                <a:latin typeface="Arial"/>
                <a:cs typeface="Arial"/>
              </a:rPr>
              <a:t>e</a:t>
            </a:r>
            <a:r>
              <a:rPr sz="1050" spc="-170" dirty="0" smtClean="0">
                <a:solidFill>
                  <a:srgbClr val="21333F"/>
                </a:solidFill>
                <a:latin typeface="Arial"/>
                <a:cs typeface="Arial"/>
              </a:rPr>
              <a:t> </a:t>
            </a:r>
            <a:r>
              <a:rPr sz="1050" spc="-80" dirty="0" smtClean="0">
                <a:solidFill>
                  <a:srgbClr val="21333F"/>
                </a:solidFill>
                <a:latin typeface="Arial"/>
                <a:cs typeface="Arial"/>
              </a:rPr>
              <a:t>t</a:t>
            </a:r>
            <a:r>
              <a:rPr sz="1050" spc="0" dirty="0" smtClean="0">
                <a:solidFill>
                  <a:srgbClr val="21333F"/>
                </a:solidFill>
                <a:latin typeface="Arial"/>
                <a:cs typeface="Arial"/>
              </a:rPr>
              <a:t>o</a:t>
            </a:r>
            <a:r>
              <a:rPr sz="1050" spc="-150" dirty="0" smtClean="0">
                <a:solidFill>
                  <a:srgbClr val="21333F"/>
                </a:solidFill>
                <a:latin typeface="Arial"/>
                <a:cs typeface="Arial"/>
              </a:rPr>
              <a:t> </a:t>
            </a:r>
            <a:r>
              <a:rPr sz="1050" spc="-100" dirty="0" smtClean="0">
                <a:solidFill>
                  <a:srgbClr val="21333F"/>
                </a:solidFill>
                <a:latin typeface="Arial"/>
                <a:cs typeface="Arial"/>
              </a:rPr>
              <a:t>c</a:t>
            </a:r>
            <a:r>
              <a:rPr sz="1050" spc="-95" dirty="0" smtClean="0">
                <a:solidFill>
                  <a:srgbClr val="21333F"/>
                </a:solidFill>
                <a:latin typeface="Arial"/>
                <a:cs typeface="Arial"/>
              </a:rPr>
              <a:t>u</a:t>
            </a:r>
            <a:r>
              <a:rPr sz="1050" spc="-100" dirty="0" smtClean="0">
                <a:solidFill>
                  <a:srgbClr val="21333F"/>
                </a:solidFill>
                <a:latin typeface="Arial"/>
                <a:cs typeface="Arial"/>
              </a:rPr>
              <a:t>s</a:t>
            </a:r>
            <a:r>
              <a:rPr sz="1050" spc="-105" dirty="0" smtClean="0">
                <a:solidFill>
                  <a:srgbClr val="21333F"/>
                </a:solidFill>
                <a:latin typeface="Arial"/>
                <a:cs typeface="Arial"/>
              </a:rPr>
              <a:t>t</a:t>
            </a:r>
            <a:r>
              <a:rPr sz="1050" spc="-95" dirty="0" smtClean="0">
                <a:solidFill>
                  <a:srgbClr val="21333F"/>
                </a:solidFill>
                <a:latin typeface="Arial"/>
                <a:cs typeface="Arial"/>
              </a:rPr>
              <a:t>o</a:t>
            </a:r>
            <a:r>
              <a:rPr sz="1050" spc="-90" dirty="0" smtClean="0">
                <a:solidFill>
                  <a:srgbClr val="21333F"/>
                </a:solidFill>
                <a:latin typeface="Arial"/>
                <a:cs typeface="Arial"/>
              </a:rPr>
              <a:t>m</a:t>
            </a:r>
            <a:r>
              <a:rPr sz="1050" spc="-95" dirty="0" smtClean="0">
                <a:solidFill>
                  <a:srgbClr val="21333F"/>
                </a:solidFill>
                <a:latin typeface="Arial"/>
                <a:cs typeface="Arial"/>
              </a:rPr>
              <a:t>e</a:t>
            </a:r>
            <a:r>
              <a:rPr sz="1050" spc="-100" dirty="0" smtClean="0">
                <a:solidFill>
                  <a:srgbClr val="21333F"/>
                </a:solidFill>
                <a:latin typeface="Arial"/>
                <a:cs typeface="Arial"/>
              </a:rPr>
              <a:t>r</a:t>
            </a:r>
            <a:r>
              <a:rPr sz="1050" spc="0" dirty="0" smtClean="0">
                <a:solidFill>
                  <a:srgbClr val="21333F"/>
                </a:solidFill>
                <a:latin typeface="Arial"/>
                <a:cs typeface="Arial"/>
              </a:rPr>
              <a:t>s </a:t>
            </a:r>
            <a:r>
              <a:rPr sz="1050" spc="-85" dirty="0" smtClean="0">
                <a:solidFill>
                  <a:srgbClr val="21333F"/>
                </a:solidFill>
                <a:latin typeface="Arial"/>
                <a:cs typeface="Arial"/>
              </a:rPr>
              <a:t>an</a:t>
            </a:r>
            <a:r>
              <a:rPr sz="1050" spc="85" dirty="0" smtClean="0">
                <a:solidFill>
                  <a:srgbClr val="21333F"/>
                </a:solidFill>
                <a:latin typeface="Arial"/>
                <a:cs typeface="Arial"/>
              </a:rPr>
              <a:t>d</a:t>
            </a:r>
            <a:r>
              <a:rPr sz="1050" spc="-95" dirty="0" smtClean="0">
                <a:solidFill>
                  <a:srgbClr val="21333F"/>
                </a:solidFill>
                <a:latin typeface="Arial"/>
                <a:cs typeface="Arial"/>
              </a:rPr>
              <a:t>e</a:t>
            </a:r>
            <a:r>
              <a:rPr sz="1050" spc="-90" dirty="0" smtClean="0">
                <a:solidFill>
                  <a:srgbClr val="21333F"/>
                </a:solidFill>
                <a:latin typeface="Arial"/>
                <a:cs typeface="Arial"/>
              </a:rPr>
              <a:t>m</a:t>
            </a:r>
            <a:r>
              <a:rPr sz="1050" spc="-95" dirty="0" smtClean="0">
                <a:solidFill>
                  <a:srgbClr val="21333F"/>
                </a:solidFill>
                <a:latin typeface="Arial"/>
                <a:cs typeface="Arial"/>
              </a:rPr>
              <a:t>plo</a:t>
            </a:r>
            <a:r>
              <a:rPr sz="1050" spc="-110" dirty="0" smtClean="0">
                <a:solidFill>
                  <a:srgbClr val="21333F"/>
                </a:solidFill>
                <a:latin typeface="Arial"/>
                <a:cs typeface="Arial"/>
              </a:rPr>
              <a:t>y</a:t>
            </a:r>
            <a:r>
              <a:rPr sz="1050" spc="-95" dirty="0" smtClean="0">
                <a:solidFill>
                  <a:srgbClr val="21333F"/>
                </a:solidFill>
                <a:latin typeface="Arial"/>
                <a:cs typeface="Arial"/>
              </a:rPr>
              <a:t>ee</a:t>
            </a:r>
            <a:r>
              <a:rPr sz="1050" spc="-15" dirty="0" smtClean="0">
                <a:solidFill>
                  <a:srgbClr val="21333F"/>
                </a:solidFill>
                <a:latin typeface="Arial"/>
                <a:cs typeface="Arial"/>
              </a:rPr>
              <a:t>s</a:t>
            </a:r>
            <a:r>
              <a:rPr sz="1050" spc="0" dirty="0" smtClean="0">
                <a:solidFill>
                  <a:srgbClr val="4F6270"/>
                </a:solidFill>
                <a:latin typeface="Arial"/>
                <a:cs typeface="Arial"/>
              </a:rPr>
              <a:t>.</a:t>
            </a:r>
            <a:endParaRPr sz="1050">
              <a:latin typeface="Arial"/>
              <a:cs typeface="Aria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46620" y="186525"/>
            <a:ext cx="1235710" cy="400685"/>
          </a:xfrm>
          <a:prstGeom prst="rect">
            <a:avLst/>
          </a:prstGeom>
        </p:spPr>
        <p:txBody>
          <a:bodyPr vert="horz" wrap="square" lIns="0" tIns="0" rIns="0" bIns="0" rtlCol="0">
            <a:noAutofit/>
          </a:bodyPr>
          <a:lstStyle/>
          <a:p>
            <a:pPr marL="12700">
              <a:lnSpc>
                <a:spcPts val="3155"/>
              </a:lnSpc>
            </a:pPr>
            <a:r>
              <a:rPr sz="2650" b="1" spc="-705" dirty="0" smtClean="0">
                <a:solidFill>
                  <a:srgbClr val="EDBD2F"/>
                </a:solidFill>
                <a:latin typeface="Arial"/>
                <a:cs typeface="Arial"/>
              </a:rPr>
              <a:t>V</a:t>
            </a:r>
            <a:r>
              <a:rPr sz="2650" b="1" spc="-555" dirty="0" smtClean="0">
                <a:solidFill>
                  <a:srgbClr val="EDBD2F"/>
                </a:solidFill>
                <a:latin typeface="Arial"/>
                <a:cs typeface="Arial"/>
              </a:rPr>
              <a:t>a</a:t>
            </a:r>
            <a:r>
              <a:rPr sz="2650" b="1" spc="-560" dirty="0" smtClean="0">
                <a:solidFill>
                  <a:srgbClr val="EDBD2F"/>
                </a:solidFill>
                <a:latin typeface="Arial"/>
                <a:cs typeface="Arial"/>
              </a:rPr>
              <a:t>l</a:t>
            </a:r>
            <a:r>
              <a:rPr sz="2650" b="1" spc="-555" dirty="0" smtClean="0">
                <a:solidFill>
                  <a:srgbClr val="EDBD2F"/>
                </a:solidFill>
                <a:latin typeface="Arial"/>
                <a:cs typeface="Arial"/>
              </a:rPr>
              <a:t>ca</a:t>
            </a:r>
            <a:r>
              <a:rPr sz="2650" b="1" spc="-550" dirty="0" smtClean="0">
                <a:solidFill>
                  <a:srgbClr val="EDBD2F"/>
                </a:solidFill>
                <a:latin typeface="Arial"/>
                <a:cs typeface="Arial"/>
              </a:rPr>
              <a:t>m</a:t>
            </a:r>
            <a:r>
              <a:rPr sz="2650" b="1" spc="-555" dirty="0" smtClean="0">
                <a:solidFill>
                  <a:srgbClr val="EDBD2F"/>
                </a:solidFill>
                <a:latin typeface="Arial"/>
                <a:cs typeface="Arial"/>
              </a:rPr>
              <a:t>b</a:t>
            </a:r>
            <a:r>
              <a:rPr sz="2650" b="1" spc="65" dirty="0" smtClean="0">
                <a:solidFill>
                  <a:srgbClr val="EDBD2F"/>
                </a:solidFill>
                <a:latin typeface="Arial"/>
                <a:cs typeface="Arial"/>
              </a:rPr>
              <a:t>i</a:t>
            </a:r>
            <a:r>
              <a:rPr sz="2650" b="1" spc="-565" dirty="0" smtClean="0">
                <a:solidFill>
                  <a:srgbClr val="EDBD2F"/>
                </a:solidFill>
                <a:latin typeface="Arial"/>
                <a:cs typeface="Arial"/>
              </a:rPr>
              <a:t>sa</a:t>
            </a:r>
            <a:endParaRPr sz="2650">
              <a:latin typeface="Arial"/>
              <a:cs typeface="Arial"/>
            </a:endParaRPr>
          </a:p>
        </p:txBody>
      </p:sp>
      <p:sp>
        <p:nvSpPr>
          <p:cNvPr id="3" name="object 3"/>
          <p:cNvSpPr/>
          <p:nvPr/>
        </p:nvSpPr>
        <p:spPr>
          <a:xfrm>
            <a:off x="5564885" y="1690877"/>
            <a:ext cx="0" cy="134112"/>
          </a:xfrm>
          <a:custGeom>
            <a:avLst/>
            <a:gdLst/>
            <a:ahLst/>
            <a:cxnLst/>
            <a:rect l="l" t="t" r="r" b="b"/>
            <a:pathLst>
              <a:path h="134112">
                <a:moveTo>
                  <a:pt x="0" y="134112"/>
                </a:moveTo>
                <a:lnTo>
                  <a:pt x="0" y="0"/>
                </a:lnTo>
              </a:path>
            </a:pathLst>
          </a:custGeom>
          <a:ln w="32004">
            <a:solidFill>
              <a:srgbClr val="F0F2ED"/>
            </a:solidFill>
          </a:ln>
        </p:spPr>
        <p:txBody>
          <a:bodyPr wrap="square" lIns="0" tIns="0" rIns="0" bIns="0" rtlCol="0">
            <a:noAutofit/>
          </a:bodyPr>
          <a:lstStyle/>
          <a:p>
            <a:endParaRPr/>
          </a:p>
        </p:txBody>
      </p:sp>
      <p:sp>
        <p:nvSpPr>
          <p:cNvPr id="4" name="object 4"/>
          <p:cNvSpPr/>
          <p:nvPr/>
        </p:nvSpPr>
        <p:spPr>
          <a:xfrm>
            <a:off x="5336285" y="2132838"/>
            <a:ext cx="0" cy="120396"/>
          </a:xfrm>
          <a:custGeom>
            <a:avLst/>
            <a:gdLst/>
            <a:ahLst/>
            <a:cxnLst/>
            <a:rect l="l" t="t" r="r" b="b"/>
            <a:pathLst>
              <a:path h="120396">
                <a:moveTo>
                  <a:pt x="0" y="120396"/>
                </a:moveTo>
                <a:lnTo>
                  <a:pt x="0" y="0"/>
                </a:lnTo>
              </a:path>
            </a:pathLst>
          </a:custGeom>
          <a:ln w="47244">
            <a:solidFill>
              <a:srgbClr val="F0F2ED"/>
            </a:solidFill>
          </a:ln>
        </p:spPr>
        <p:txBody>
          <a:bodyPr wrap="square" lIns="0" tIns="0" rIns="0" bIns="0" rtlCol="0">
            <a:noAutofit/>
          </a:bodyPr>
          <a:lstStyle/>
          <a:p>
            <a:endParaRPr/>
          </a:p>
        </p:txBody>
      </p:sp>
      <p:sp>
        <p:nvSpPr>
          <p:cNvPr id="5" name="object 5"/>
          <p:cNvSpPr/>
          <p:nvPr/>
        </p:nvSpPr>
        <p:spPr>
          <a:xfrm>
            <a:off x="6130290" y="2123694"/>
            <a:ext cx="0" cy="134112"/>
          </a:xfrm>
          <a:custGeom>
            <a:avLst/>
            <a:gdLst/>
            <a:ahLst/>
            <a:cxnLst/>
            <a:rect l="l" t="t" r="r" b="b"/>
            <a:pathLst>
              <a:path h="134112">
                <a:moveTo>
                  <a:pt x="0" y="134112"/>
                </a:moveTo>
                <a:lnTo>
                  <a:pt x="0" y="0"/>
                </a:lnTo>
              </a:path>
            </a:pathLst>
          </a:custGeom>
          <a:ln w="32004">
            <a:solidFill>
              <a:srgbClr val="F0F2ED"/>
            </a:solidFill>
          </a:ln>
        </p:spPr>
        <p:txBody>
          <a:bodyPr wrap="square" lIns="0" tIns="0" rIns="0" bIns="0" rtlCol="0">
            <a:noAutofit/>
          </a:bodyPr>
          <a:lstStyle/>
          <a:p>
            <a:endParaRPr/>
          </a:p>
        </p:txBody>
      </p:sp>
      <p:sp>
        <p:nvSpPr>
          <p:cNvPr id="6" name="object 6"/>
          <p:cNvSpPr txBox="1"/>
          <p:nvPr/>
        </p:nvSpPr>
        <p:spPr>
          <a:xfrm>
            <a:off x="187458" y="699625"/>
            <a:ext cx="495934" cy="172085"/>
          </a:xfrm>
          <a:prstGeom prst="rect">
            <a:avLst/>
          </a:prstGeom>
        </p:spPr>
        <p:txBody>
          <a:bodyPr vert="horz" wrap="square" lIns="0" tIns="0" rIns="0" bIns="0" rtlCol="0">
            <a:noAutofit/>
          </a:bodyPr>
          <a:lstStyle/>
          <a:p>
            <a:pPr marL="12700">
              <a:lnSpc>
                <a:spcPct val="100000"/>
              </a:lnSpc>
            </a:pPr>
            <a:r>
              <a:rPr sz="900" spc="-135" dirty="0" smtClean="0">
                <a:solidFill>
                  <a:srgbClr val="C8B193"/>
                </a:solidFill>
                <a:latin typeface="Arial"/>
                <a:cs typeface="Arial"/>
              </a:rPr>
              <a:t>A</a:t>
            </a:r>
            <a:r>
              <a:rPr sz="900" spc="-130" dirty="0" smtClean="0">
                <a:solidFill>
                  <a:srgbClr val="C8B193"/>
                </a:solidFill>
                <a:latin typeface="Arial"/>
                <a:cs typeface="Arial"/>
              </a:rPr>
              <a:t>bou</a:t>
            </a:r>
            <a:r>
              <a:rPr sz="900" spc="60" dirty="0" smtClean="0">
                <a:solidFill>
                  <a:srgbClr val="C8B193"/>
                </a:solidFill>
                <a:latin typeface="Arial"/>
                <a:cs typeface="Arial"/>
              </a:rPr>
              <a:t>t</a:t>
            </a:r>
            <a:r>
              <a:rPr sz="850" spc="-100" dirty="0" smtClean="0">
                <a:solidFill>
                  <a:srgbClr val="C8B193"/>
                </a:solidFill>
                <a:latin typeface="Arial"/>
                <a:cs typeface="Arial"/>
              </a:rPr>
              <a:t>U</a:t>
            </a:r>
            <a:r>
              <a:rPr sz="850" spc="0" dirty="0" smtClean="0">
                <a:solidFill>
                  <a:srgbClr val="C8B193"/>
                </a:solidFill>
                <a:latin typeface="Arial"/>
                <a:cs typeface="Arial"/>
              </a:rPr>
              <a:t>s </a:t>
            </a:r>
            <a:r>
              <a:rPr sz="850" spc="95" dirty="0" smtClean="0">
                <a:solidFill>
                  <a:srgbClr val="C8B193"/>
                </a:solidFill>
                <a:latin typeface="Arial"/>
                <a:cs typeface="Arial"/>
              </a:rPr>
              <a:t> </a:t>
            </a:r>
            <a:r>
              <a:rPr sz="1050" spc="0" dirty="0" smtClean="0">
                <a:solidFill>
                  <a:srgbClr val="C8B193"/>
                </a:solidFill>
                <a:latin typeface="Arial"/>
                <a:cs typeface="Arial"/>
              </a:rPr>
              <a:t>I</a:t>
            </a:r>
            <a:endParaRPr sz="1050">
              <a:latin typeface="Arial"/>
              <a:cs typeface="Arial"/>
            </a:endParaRPr>
          </a:p>
        </p:txBody>
      </p:sp>
      <p:sp>
        <p:nvSpPr>
          <p:cNvPr id="7" name="object 7"/>
          <p:cNvSpPr txBox="1"/>
          <p:nvPr/>
        </p:nvSpPr>
        <p:spPr>
          <a:xfrm>
            <a:off x="768102" y="699625"/>
            <a:ext cx="722630" cy="172085"/>
          </a:xfrm>
          <a:prstGeom prst="rect">
            <a:avLst/>
          </a:prstGeom>
        </p:spPr>
        <p:txBody>
          <a:bodyPr vert="horz" wrap="square" lIns="0" tIns="0" rIns="0" bIns="0" rtlCol="0">
            <a:noAutofit/>
          </a:bodyPr>
          <a:lstStyle/>
          <a:p>
            <a:pPr marL="12700">
              <a:lnSpc>
                <a:spcPct val="100000"/>
              </a:lnSpc>
              <a:tabLst>
                <a:tab pos="672465" algn="l"/>
              </a:tabLst>
            </a:pPr>
            <a:r>
              <a:rPr sz="850" spc="-100" dirty="0" smtClean="0">
                <a:solidFill>
                  <a:srgbClr val="C8B193"/>
                </a:solidFill>
                <a:latin typeface="Arial"/>
                <a:cs typeface="Arial"/>
              </a:rPr>
              <a:t>O</a:t>
            </a:r>
            <a:r>
              <a:rPr sz="850" spc="-105" dirty="0" smtClean="0">
                <a:solidFill>
                  <a:srgbClr val="C8B193"/>
                </a:solidFill>
                <a:latin typeface="Arial"/>
                <a:cs typeface="Arial"/>
              </a:rPr>
              <a:t>u</a:t>
            </a:r>
            <a:r>
              <a:rPr sz="850" spc="0" dirty="0" smtClean="0">
                <a:solidFill>
                  <a:srgbClr val="C8B193"/>
                </a:solidFill>
                <a:latin typeface="Arial"/>
                <a:cs typeface="Arial"/>
              </a:rPr>
              <a:t>r</a:t>
            </a:r>
            <a:r>
              <a:rPr sz="850" spc="-100" dirty="0" smtClean="0">
                <a:solidFill>
                  <a:srgbClr val="C8B193"/>
                </a:solidFill>
                <a:latin typeface="Arial"/>
                <a:cs typeface="Arial"/>
              </a:rPr>
              <a:t> </a:t>
            </a:r>
            <a:r>
              <a:rPr sz="850" spc="-105" dirty="0" smtClean="0">
                <a:solidFill>
                  <a:srgbClr val="C8B193"/>
                </a:solidFill>
                <a:latin typeface="Arial"/>
                <a:cs typeface="Arial"/>
              </a:rPr>
              <a:t>P</a:t>
            </a:r>
            <a:r>
              <a:rPr sz="850" spc="-95" dirty="0" smtClean="0">
                <a:solidFill>
                  <a:srgbClr val="C8B193"/>
                </a:solidFill>
                <a:latin typeface="Arial"/>
                <a:cs typeface="Arial"/>
              </a:rPr>
              <a:t>r</a:t>
            </a:r>
            <a:r>
              <a:rPr sz="850" spc="-105" dirty="0" smtClean="0">
                <a:solidFill>
                  <a:srgbClr val="C8B193"/>
                </a:solidFill>
                <a:latin typeface="Arial"/>
                <a:cs typeface="Arial"/>
              </a:rPr>
              <a:t>odu</a:t>
            </a:r>
            <a:r>
              <a:rPr sz="850" spc="-90" dirty="0" smtClean="0">
                <a:solidFill>
                  <a:srgbClr val="C8B193"/>
                </a:solidFill>
                <a:latin typeface="Arial"/>
                <a:cs typeface="Arial"/>
              </a:rPr>
              <a:t>c</a:t>
            </a:r>
            <a:r>
              <a:rPr sz="850" spc="-95" dirty="0" smtClean="0">
                <a:solidFill>
                  <a:srgbClr val="C8B193"/>
                </a:solidFill>
                <a:latin typeface="Arial"/>
                <a:cs typeface="Arial"/>
              </a:rPr>
              <a:t>t</a:t>
            </a:r>
            <a:r>
              <a:rPr sz="850" spc="0" dirty="0" smtClean="0">
                <a:solidFill>
                  <a:srgbClr val="C8B193"/>
                </a:solidFill>
                <a:latin typeface="Arial"/>
                <a:cs typeface="Arial"/>
              </a:rPr>
              <a:t>s	</a:t>
            </a:r>
            <a:r>
              <a:rPr sz="1050" spc="0" dirty="0" smtClean="0">
                <a:solidFill>
                  <a:srgbClr val="C8B193"/>
                </a:solidFill>
                <a:latin typeface="Arial"/>
                <a:cs typeface="Arial"/>
              </a:rPr>
              <a:t>I</a:t>
            </a:r>
            <a:endParaRPr sz="1050">
              <a:latin typeface="Arial"/>
              <a:cs typeface="Arial"/>
            </a:endParaRPr>
          </a:p>
        </p:txBody>
      </p:sp>
      <p:sp>
        <p:nvSpPr>
          <p:cNvPr id="8" name="object 8"/>
          <p:cNvSpPr txBox="1"/>
          <p:nvPr/>
        </p:nvSpPr>
        <p:spPr>
          <a:xfrm>
            <a:off x="1600153" y="699625"/>
            <a:ext cx="826769" cy="172085"/>
          </a:xfrm>
          <a:prstGeom prst="rect">
            <a:avLst/>
          </a:prstGeom>
        </p:spPr>
        <p:txBody>
          <a:bodyPr vert="horz" wrap="square" lIns="0" tIns="0" rIns="0" bIns="0" rtlCol="0">
            <a:noAutofit/>
          </a:bodyPr>
          <a:lstStyle/>
          <a:p>
            <a:pPr marL="12700">
              <a:lnSpc>
                <a:spcPct val="100000"/>
              </a:lnSpc>
            </a:pPr>
            <a:r>
              <a:rPr sz="850" spc="-140" dirty="0" smtClean="0">
                <a:solidFill>
                  <a:srgbClr val="C8B193"/>
                </a:solidFill>
                <a:latin typeface="Arial"/>
                <a:cs typeface="Arial"/>
              </a:rPr>
              <a:t>Do</a:t>
            </a:r>
            <a:r>
              <a:rPr sz="850" spc="-130" dirty="0" smtClean="0">
                <a:solidFill>
                  <a:srgbClr val="C8B193"/>
                </a:solidFill>
                <a:latin typeface="Arial"/>
                <a:cs typeface="Arial"/>
              </a:rPr>
              <a:t>c</a:t>
            </a:r>
            <a:r>
              <a:rPr sz="850" spc="-140" dirty="0" smtClean="0">
                <a:solidFill>
                  <a:srgbClr val="C8B193"/>
                </a:solidFill>
                <a:latin typeface="Arial"/>
                <a:cs typeface="Arial"/>
              </a:rPr>
              <a:t>u</a:t>
            </a:r>
            <a:r>
              <a:rPr sz="850" spc="-135" dirty="0" smtClean="0">
                <a:solidFill>
                  <a:srgbClr val="C8B193"/>
                </a:solidFill>
                <a:latin typeface="Arial"/>
                <a:cs typeface="Arial"/>
              </a:rPr>
              <a:t>m</a:t>
            </a:r>
            <a:r>
              <a:rPr sz="850" spc="-80" dirty="0" smtClean="0">
                <a:solidFill>
                  <a:srgbClr val="BCA372"/>
                </a:solidFill>
                <a:latin typeface="Arial"/>
                <a:cs typeface="Arial"/>
              </a:rPr>
              <a:t>en</a:t>
            </a:r>
            <a:r>
              <a:rPr sz="850" spc="0" dirty="0" smtClean="0">
                <a:solidFill>
                  <a:srgbClr val="BCA372"/>
                </a:solidFill>
                <a:latin typeface="Arial"/>
                <a:cs typeface="Arial"/>
              </a:rPr>
              <a:t>t</a:t>
            </a:r>
            <a:r>
              <a:rPr sz="850" spc="-80" dirty="0" smtClean="0">
                <a:solidFill>
                  <a:srgbClr val="BCA372"/>
                </a:solidFill>
                <a:latin typeface="Arial"/>
                <a:cs typeface="Arial"/>
              </a:rPr>
              <a:t> </a:t>
            </a:r>
            <a:r>
              <a:rPr sz="850" spc="-80" dirty="0" smtClean="0">
                <a:solidFill>
                  <a:srgbClr val="C8B193"/>
                </a:solidFill>
                <a:latin typeface="Arial"/>
                <a:cs typeface="Arial"/>
              </a:rPr>
              <a:t>L</a:t>
            </a:r>
            <a:r>
              <a:rPr sz="850" spc="-70" dirty="0" smtClean="0">
                <a:solidFill>
                  <a:srgbClr val="C8B193"/>
                </a:solidFill>
                <a:latin typeface="Arial"/>
                <a:cs typeface="Arial"/>
              </a:rPr>
              <a:t>i</a:t>
            </a:r>
            <a:r>
              <a:rPr sz="850" spc="-80" dirty="0" smtClean="0">
                <a:solidFill>
                  <a:srgbClr val="C8B193"/>
                </a:solidFill>
                <a:latin typeface="Arial"/>
                <a:cs typeface="Arial"/>
              </a:rPr>
              <a:t>b</a:t>
            </a:r>
            <a:r>
              <a:rPr sz="850" spc="-70" dirty="0" smtClean="0">
                <a:solidFill>
                  <a:srgbClr val="C8B193"/>
                </a:solidFill>
                <a:latin typeface="Arial"/>
                <a:cs typeface="Arial"/>
              </a:rPr>
              <a:t>r</a:t>
            </a:r>
            <a:r>
              <a:rPr sz="850" spc="-80" dirty="0" smtClean="0">
                <a:solidFill>
                  <a:srgbClr val="C8B193"/>
                </a:solidFill>
                <a:latin typeface="Arial"/>
                <a:cs typeface="Arial"/>
              </a:rPr>
              <a:t>a</a:t>
            </a:r>
            <a:r>
              <a:rPr sz="850" spc="-70" dirty="0" smtClean="0">
                <a:solidFill>
                  <a:srgbClr val="C8B193"/>
                </a:solidFill>
                <a:latin typeface="Arial"/>
                <a:cs typeface="Arial"/>
              </a:rPr>
              <a:t>r</a:t>
            </a:r>
            <a:r>
              <a:rPr sz="850" spc="0" dirty="0" smtClean="0">
                <a:solidFill>
                  <a:srgbClr val="C8B193"/>
                </a:solidFill>
                <a:latin typeface="Arial"/>
                <a:cs typeface="Arial"/>
              </a:rPr>
              <a:t>y  </a:t>
            </a:r>
            <a:r>
              <a:rPr sz="850" spc="-80" dirty="0" smtClean="0">
                <a:solidFill>
                  <a:srgbClr val="C8B193"/>
                </a:solidFill>
                <a:latin typeface="Arial"/>
                <a:cs typeface="Arial"/>
              </a:rPr>
              <a:t> </a:t>
            </a:r>
            <a:r>
              <a:rPr sz="1050" spc="0" dirty="0" smtClean="0">
                <a:solidFill>
                  <a:srgbClr val="C8B193"/>
                </a:solidFill>
                <a:latin typeface="Arial"/>
                <a:cs typeface="Arial"/>
              </a:rPr>
              <a:t>I</a:t>
            </a:r>
            <a:endParaRPr sz="1050">
              <a:latin typeface="Arial"/>
              <a:cs typeface="Arial"/>
            </a:endParaRPr>
          </a:p>
        </p:txBody>
      </p:sp>
      <p:sp>
        <p:nvSpPr>
          <p:cNvPr id="9" name="object 9"/>
          <p:cNvSpPr txBox="1"/>
          <p:nvPr/>
        </p:nvSpPr>
        <p:spPr>
          <a:xfrm>
            <a:off x="2504240" y="722993"/>
            <a:ext cx="511175" cy="128905"/>
          </a:xfrm>
          <a:prstGeom prst="rect">
            <a:avLst/>
          </a:prstGeom>
        </p:spPr>
        <p:txBody>
          <a:bodyPr vert="horz" wrap="square" lIns="0" tIns="0" rIns="0" bIns="0" rtlCol="0">
            <a:noAutofit/>
          </a:bodyPr>
          <a:lstStyle/>
          <a:p>
            <a:pPr marL="12700">
              <a:lnSpc>
                <a:spcPts val="1010"/>
              </a:lnSpc>
            </a:pPr>
            <a:r>
              <a:rPr sz="850" spc="-90" dirty="0" smtClean="0">
                <a:solidFill>
                  <a:srgbClr val="C8B193"/>
                </a:solidFill>
                <a:latin typeface="Arial"/>
                <a:cs typeface="Arial"/>
              </a:rPr>
              <a:t>U</a:t>
            </a:r>
            <a:r>
              <a:rPr sz="850" spc="-80" dirty="0" smtClean="0">
                <a:solidFill>
                  <a:srgbClr val="C8B193"/>
                </a:solidFill>
                <a:latin typeface="Arial"/>
                <a:cs typeface="Arial"/>
              </a:rPr>
              <a:t>s</a:t>
            </a:r>
            <a:r>
              <a:rPr sz="850" spc="-90" dirty="0" smtClean="0">
                <a:solidFill>
                  <a:srgbClr val="C8B193"/>
                </a:solidFill>
                <a:latin typeface="Arial"/>
                <a:cs typeface="Arial"/>
              </a:rPr>
              <a:t>e</a:t>
            </a:r>
            <a:r>
              <a:rPr sz="850" spc="-85" dirty="0" smtClean="0">
                <a:solidFill>
                  <a:srgbClr val="C8B193"/>
                </a:solidFill>
                <a:latin typeface="Arial"/>
                <a:cs typeface="Arial"/>
              </a:rPr>
              <a:t>f</a:t>
            </a:r>
            <a:r>
              <a:rPr sz="850" spc="-90" dirty="0" smtClean="0">
                <a:solidFill>
                  <a:srgbClr val="C8B193"/>
                </a:solidFill>
                <a:latin typeface="Arial"/>
                <a:cs typeface="Arial"/>
              </a:rPr>
              <a:t>u</a:t>
            </a:r>
            <a:r>
              <a:rPr sz="850" spc="0" dirty="0" smtClean="0">
                <a:solidFill>
                  <a:srgbClr val="C8B193"/>
                </a:solidFill>
                <a:latin typeface="Arial"/>
                <a:cs typeface="Arial"/>
              </a:rPr>
              <a:t>l</a:t>
            </a:r>
            <a:r>
              <a:rPr sz="850" spc="-105" dirty="0" smtClean="0">
                <a:solidFill>
                  <a:srgbClr val="C8B193"/>
                </a:solidFill>
                <a:latin typeface="Arial"/>
                <a:cs typeface="Arial"/>
              </a:rPr>
              <a:t> </a:t>
            </a:r>
            <a:r>
              <a:rPr sz="850" spc="-80" dirty="0" smtClean="0">
                <a:solidFill>
                  <a:srgbClr val="C8B193"/>
                </a:solidFill>
                <a:latin typeface="Arial"/>
                <a:cs typeface="Arial"/>
              </a:rPr>
              <a:t>L</a:t>
            </a:r>
            <a:r>
              <a:rPr sz="850" spc="-70" dirty="0" smtClean="0">
                <a:solidFill>
                  <a:srgbClr val="C8B193"/>
                </a:solidFill>
                <a:latin typeface="Arial"/>
                <a:cs typeface="Arial"/>
              </a:rPr>
              <a:t>i</a:t>
            </a:r>
            <a:r>
              <a:rPr sz="850" spc="-80" dirty="0" smtClean="0">
                <a:solidFill>
                  <a:srgbClr val="C8B193"/>
                </a:solidFill>
                <a:latin typeface="Arial"/>
                <a:cs typeface="Arial"/>
              </a:rPr>
              <a:t>n</a:t>
            </a:r>
            <a:r>
              <a:rPr sz="850" spc="-70" dirty="0" smtClean="0">
                <a:solidFill>
                  <a:srgbClr val="C8B193"/>
                </a:solidFill>
                <a:latin typeface="Arial"/>
                <a:cs typeface="Arial"/>
              </a:rPr>
              <a:t>k</a:t>
            </a:r>
            <a:r>
              <a:rPr sz="850" spc="0" dirty="0" smtClean="0">
                <a:solidFill>
                  <a:srgbClr val="BCA372"/>
                </a:solidFill>
                <a:latin typeface="Arial"/>
                <a:cs typeface="Arial"/>
              </a:rPr>
              <a:t>s</a:t>
            </a:r>
            <a:endParaRPr sz="850">
              <a:latin typeface="Arial"/>
              <a:cs typeface="Arial"/>
            </a:endParaRPr>
          </a:p>
        </p:txBody>
      </p:sp>
      <p:sp>
        <p:nvSpPr>
          <p:cNvPr id="10" name="object 10"/>
          <p:cNvSpPr txBox="1"/>
          <p:nvPr/>
        </p:nvSpPr>
        <p:spPr>
          <a:xfrm>
            <a:off x="2504240" y="1096148"/>
            <a:ext cx="2037080" cy="5709285"/>
          </a:xfrm>
          <a:prstGeom prst="rect">
            <a:avLst/>
          </a:prstGeom>
        </p:spPr>
        <p:txBody>
          <a:bodyPr vert="horz" wrap="square" lIns="0" tIns="0" rIns="0" bIns="0" rtlCol="0">
            <a:noAutofit/>
          </a:bodyPr>
          <a:lstStyle/>
          <a:p>
            <a:pPr marL="12700">
              <a:lnSpc>
                <a:spcPct val="100000"/>
              </a:lnSpc>
            </a:pPr>
            <a:r>
              <a:rPr sz="1250" spc="-235" dirty="0" smtClean="0">
                <a:solidFill>
                  <a:srgbClr val="282834"/>
                </a:solidFill>
                <a:latin typeface="Arial"/>
                <a:cs typeface="Arial"/>
              </a:rPr>
              <a:t>W</a:t>
            </a:r>
            <a:r>
              <a:rPr sz="1250" spc="-260" dirty="0" smtClean="0">
                <a:solidFill>
                  <a:srgbClr val="282834"/>
                </a:solidFill>
                <a:latin typeface="Arial"/>
                <a:cs typeface="Arial"/>
              </a:rPr>
              <a:t>h</a:t>
            </a:r>
            <a:r>
              <a:rPr sz="1250" spc="25" dirty="0" smtClean="0">
                <a:solidFill>
                  <a:srgbClr val="282834"/>
                </a:solidFill>
                <a:latin typeface="Arial"/>
                <a:cs typeface="Arial"/>
              </a:rPr>
              <a:t>y</a:t>
            </a:r>
            <a:r>
              <a:rPr sz="1250" spc="-305" dirty="0" smtClean="0">
                <a:solidFill>
                  <a:srgbClr val="1C1628"/>
                </a:solidFill>
                <a:latin typeface="Arial"/>
                <a:cs typeface="Arial"/>
              </a:rPr>
              <a:t>V</a:t>
            </a:r>
            <a:r>
              <a:rPr sz="1250" spc="-200" dirty="0" smtClean="0">
                <a:solidFill>
                  <a:srgbClr val="1C1628"/>
                </a:solidFill>
                <a:latin typeface="Arial"/>
                <a:cs typeface="Arial"/>
              </a:rPr>
              <a:t>alcam</a:t>
            </a:r>
            <a:r>
              <a:rPr sz="1250" spc="0" dirty="0" smtClean="0">
                <a:solidFill>
                  <a:srgbClr val="1C1628"/>
                </a:solidFill>
                <a:latin typeface="Arial"/>
                <a:cs typeface="Arial"/>
              </a:rPr>
              <a:t>b</a:t>
            </a:r>
            <a:r>
              <a:rPr sz="1250" spc="-45" dirty="0" smtClean="0">
                <a:solidFill>
                  <a:srgbClr val="2D2154"/>
                </a:solidFill>
                <a:latin typeface="Arial"/>
                <a:cs typeface="Arial"/>
              </a:rPr>
              <a:t>i</a:t>
            </a:r>
            <a:r>
              <a:rPr sz="1250" spc="-10" dirty="0" smtClean="0">
                <a:solidFill>
                  <a:srgbClr val="282834"/>
                </a:solidFill>
                <a:latin typeface="Arial"/>
                <a:cs typeface="Arial"/>
              </a:rPr>
              <a:t>?</a:t>
            </a:r>
            <a:endParaRPr sz="1250">
              <a:latin typeface="Arial"/>
              <a:cs typeface="Arial"/>
            </a:endParaRPr>
          </a:p>
          <a:p>
            <a:pPr>
              <a:lnSpc>
                <a:spcPts val="1000"/>
              </a:lnSpc>
              <a:spcBef>
                <a:spcPts val="11"/>
              </a:spcBef>
            </a:pPr>
            <a:endParaRPr sz="1000"/>
          </a:p>
          <a:p>
            <a:pPr marL="17145">
              <a:lnSpc>
                <a:spcPct val="100000"/>
              </a:lnSpc>
            </a:pPr>
            <a:r>
              <a:rPr sz="850" spc="-100" dirty="0" smtClean="0">
                <a:solidFill>
                  <a:srgbClr val="C8B193"/>
                </a:solidFill>
                <a:latin typeface="Arial"/>
                <a:cs typeface="Arial"/>
              </a:rPr>
              <a:t>H</a:t>
            </a:r>
            <a:r>
              <a:rPr sz="850" spc="-105" dirty="0" smtClean="0">
                <a:solidFill>
                  <a:srgbClr val="C8B193"/>
                </a:solidFill>
                <a:latin typeface="Arial"/>
                <a:cs typeface="Arial"/>
              </a:rPr>
              <a:t>o</a:t>
            </a:r>
            <a:r>
              <a:rPr sz="850" spc="-170" dirty="0" smtClean="0">
                <a:solidFill>
                  <a:srgbClr val="C8B193"/>
                </a:solidFill>
                <a:latin typeface="Arial"/>
                <a:cs typeface="Arial"/>
              </a:rPr>
              <a:t>m</a:t>
            </a:r>
            <a:r>
              <a:rPr sz="850" spc="15" dirty="0" smtClean="0">
                <a:solidFill>
                  <a:srgbClr val="BCA372"/>
                </a:solidFill>
                <a:latin typeface="Arial"/>
                <a:cs typeface="Arial"/>
              </a:rPr>
              <a:t>e</a:t>
            </a:r>
            <a:r>
              <a:rPr sz="850" spc="0" dirty="0" smtClean="0">
                <a:solidFill>
                  <a:srgbClr val="BCA372"/>
                </a:solidFill>
                <a:latin typeface="Arial"/>
                <a:cs typeface="Arial"/>
              </a:rPr>
              <a:t>&gt;</a:t>
            </a:r>
            <a:r>
              <a:rPr sz="850" spc="-90" dirty="0" smtClean="0">
                <a:solidFill>
                  <a:srgbClr val="BCA372"/>
                </a:solidFill>
                <a:latin typeface="Arial"/>
                <a:cs typeface="Arial"/>
              </a:rPr>
              <a:t> </a:t>
            </a:r>
            <a:r>
              <a:rPr sz="850" spc="-60" dirty="0" smtClean="0">
                <a:solidFill>
                  <a:srgbClr val="C8B193"/>
                </a:solidFill>
                <a:latin typeface="Arial"/>
                <a:cs typeface="Arial"/>
              </a:rPr>
              <a:t>...</a:t>
            </a:r>
            <a:r>
              <a:rPr sz="850" spc="-70" dirty="0" smtClean="0">
                <a:solidFill>
                  <a:srgbClr val="C8B193"/>
                </a:solidFill>
                <a:latin typeface="Arial"/>
                <a:cs typeface="Arial"/>
              </a:rPr>
              <a:t>bou</a:t>
            </a:r>
            <a:r>
              <a:rPr sz="850" spc="0" dirty="0" smtClean="0">
                <a:solidFill>
                  <a:srgbClr val="C8B193"/>
                </a:solidFill>
                <a:latin typeface="Arial"/>
                <a:cs typeface="Arial"/>
              </a:rPr>
              <a:t>t</a:t>
            </a:r>
            <a:r>
              <a:rPr sz="850" spc="-165" dirty="0" smtClean="0">
                <a:solidFill>
                  <a:srgbClr val="C8B193"/>
                </a:solidFill>
                <a:latin typeface="Arial"/>
                <a:cs typeface="Arial"/>
              </a:rPr>
              <a:t> </a:t>
            </a:r>
            <a:r>
              <a:rPr sz="850" spc="-90" dirty="0" smtClean="0">
                <a:solidFill>
                  <a:srgbClr val="C8B193"/>
                </a:solidFill>
                <a:latin typeface="Arial"/>
                <a:cs typeface="Arial"/>
              </a:rPr>
              <a:t>U</a:t>
            </a:r>
            <a:r>
              <a:rPr sz="850" spc="-80" dirty="0" smtClean="0">
                <a:solidFill>
                  <a:srgbClr val="C8B193"/>
                </a:solidFill>
                <a:latin typeface="Arial"/>
                <a:cs typeface="Arial"/>
              </a:rPr>
              <a:t>s</a:t>
            </a:r>
            <a:r>
              <a:rPr sz="850" spc="65" dirty="0" smtClean="0">
                <a:solidFill>
                  <a:srgbClr val="C8B193"/>
                </a:solidFill>
                <a:latin typeface="Arial"/>
                <a:cs typeface="Arial"/>
              </a:rPr>
              <a:t>&gt;</a:t>
            </a:r>
            <a:r>
              <a:rPr sz="850" spc="-85" dirty="0" smtClean="0">
                <a:solidFill>
                  <a:srgbClr val="C8B193"/>
                </a:solidFill>
                <a:latin typeface="Arial"/>
                <a:cs typeface="Arial"/>
              </a:rPr>
              <a:t>W</a:t>
            </a:r>
            <a:r>
              <a:rPr sz="850" spc="-130" dirty="0" smtClean="0">
                <a:solidFill>
                  <a:srgbClr val="C8B193"/>
                </a:solidFill>
                <a:latin typeface="Arial"/>
                <a:cs typeface="Arial"/>
              </a:rPr>
              <a:t>h</a:t>
            </a:r>
            <a:r>
              <a:rPr sz="850" spc="-10" dirty="0" smtClean="0">
                <a:solidFill>
                  <a:srgbClr val="C8B193"/>
                </a:solidFill>
                <a:latin typeface="Arial"/>
                <a:cs typeface="Arial"/>
              </a:rPr>
              <a:t>y</a:t>
            </a:r>
            <a:r>
              <a:rPr sz="850" spc="-114" dirty="0" smtClean="0">
                <a:solidFill>
                  <a:srgbClr val="C8B193"/>
                </a:solidFill>
                <a:latin typeface="Arial"/>
                <a:cs typeface="Arial"/>
              </a:rPr>
              <a:t>Va</a:t>
            </a:r>
            <a:r>
              <a:rPr sz="850" spc="-110" dirty="0" smtClean="0">
                <a:solidFill>
                  <a:srgbClr val="C8B193"/>
                </a:solidFill>
                <a:latin typeface="Arial"/>
                <a:cs typeface="Arial"/>
              </a:rPr>
              <a:t>l</a:t>
            </a:r>
            <a:r>
              <a:rPr sz="850" spc="-105" dirty="0" smtClean="0">
                <a:solidFill>
                  <a:srgbClr val="C8B193"/>
                </a:solidFill>
                <a:latin typeface="Arial"/>
                <a:cs typeface="Arial"/>
              </a:rPr>
              <a:t>c</a:t>
            </a:r>
            <a:r>
              <a:rPr sz="850" spc="-114" dirty="0" smtClean="0">
                <a:solidFill>
                  <a:srgbClr val="C8B193"/>
                </a:solidFill>
                <a:latin typeface="Arial"/>
                <a:cs typeface="Arial"/>
              </a:rPr>
              <a:t>a</a:t>
            </a:r>
            <a:r>
              <a:rPr sz="850" spc="-110" dirty="0" smtClean="0">
                <a:solidFill>
                  <a:srgbClr val="C8B193"/>
                </a:solidFill>
                <a:latin typeface="Arial"/>
                <a:cs typeface="Arial"/>
              </a:rPr>
              <a:t>m</a:t>
            </a:r>
            <a:r>
              <a:rPr sz="850" spc="-114" dirty="0" smtClean="0">
                <a:solidFill>
                  <a:srgbClr val="C8B193"/>
                </a:solidFill>
                <a:latin typeface="Arial"/>
                <a:cs typeface="Arial"/>
              </a:rPr>
              <a:t>b1</a:t>
            </a:r>
            <a:r>
              <a:rPr sz="850" spc="0" dirty="0" smtClean="0">
                <a:solidFill>
                  <a:srgbClr val="C8B193"/>
                </a:solidFill>
                <a:latin typeface="Arial"/>
                <a:cs typeface="Arial"/>
              </a:rPr>
              <a:t>?</a:t>
            </a:r>
            <a:endParaRPr sz="850">
              <a:latin typeface="Arial"/>
              <a:cs typeface="Arial"/>
            </a:endParaRPr>
          </a:p>
          <a:p>
            <a:pPr>
              <a:lnSpc>
                <a:spcPts val="950"/>
              </a:lnSpc>
              <a:spcBef>
                <a:spcPts val="38"/>
              </a:spcBef>
            </a:pPr>
            <a:endParaRPr sz="950"/>
          </a:p>
          <a:p>
            <a:pPr>
              <a:lnSpc>
                <a:spcPts val="1000"/>
              </a:lnSpc>
            </a:pPr>
            <a:endParaRPr sz="1000"/>
          </a:p>
          <a:p>
            <a:pPr marL="17145" marR="87630" indent="4445">
              <a:lnSpc>
                <a:spcPct val="119200"/>
              </a:lnSpc>
            </a:pPr>
            <a:r>
              <a:rPr sz="850" spc="-35" dirty="0" smtClean="0">
                <a:solidFill>
                  <a:srgbClr val="72497C"/>
                </a:solidFill>
                <a:latin typeface="Arial"/>
                <a:cs typeface="Arial"/>
              </a:rPr>
              <a:t>I</a:t>
            </a:r>
            <a:r>
              <a:rPr sz="850" spc="65" dirty="0" smtClean="0">
                <a:solidFill>
                  <a:srgbClr val="72497C"/>
                </a:solidFill>
                <a:latin typeface="Arial"/>
                <a:cs typeface="Arial"/>
              </a:rPr>
              <a:t>n</a:t>
            </a:r>
            <a:r>
              <a:rPr sz="850" spc="-60" dirty="0" smtClean="0">
                <a:solidFill>
                  <a:srgbClr val="5D5B6E"/>
                </a:solidFill>
                <a:latin typeface="Arial"/>
                <a:cs typeface="Arial"/>
              </a:rPr>
              <a:t>t</a:t>
            </a:r>
            <a:r>
              <a:rPr sz="850" spc="-70" dirty="0" smtClean="0">
                <a:solidFill>
                  <a:srgbClr val="5D5B6E"/>
                </a:solidFill>
                <a:latin typeface="Arial"/>
                <a:cs typeface="Arial"/>
              </a:rPr>
              <a:t>o</a:t>
            </a:r>
            <a:r>
              <a:rPr sz="850" spc="-90" dirty="0" smtClean="0">
                <a:solidFill>
                  <a:srgbClr val="5D5B6E"/>
                </a:solidFill>
                <a:latin typeface="Arial"/>
                <a:cs typeface="Arial"/>
              </a:rPr>
              <a:t>d</a:t>
            </a:r>
            <a:r>
              <a:rPr sz="850" spc="-130" dirty="0" smtClean="0">
                <a:solidFill>
                  <a:srgbClr val="3A3B42"/>
                </a:solidFill>
                <a:latin typeface="Arial"/>
                <a:cs typeface="Arial"/>
              </a:rPr>
              <a:t>a</a:t>
            </a:r>
            <a:r>
              <a:rPr sz="850" spc="-10" dirty="0" smtClean="0">
                <a:solidFill>
                  <a:srgbClr val="727475"/>
                </a:solidFill>
                <a:latin typeface="Arial"/>
                <a:cs typeface="Arial"/>
              </a:rPr>
              <a:t>y</a:t>
            </a:r>
            <a:r>
              <a:rPr sz="850" spc="-114" dirty="0" smtClean="0">
                <a:solidFill>
                  <a:srgbClr val="727475"/>
                </a:solidFill>
                <a:latin typeface="Arial"/>
                <a:cs typeface="Arial"/>
              </a:rPr>
              <a:t>'</a:t>
            </a:r>
            <a:r>
              <a:rPr sz="850" spc="50" dirty="0" smtClean="0">
                <a:solidFill>
                  <a:srgbClr val="3A3B42"/>
                </a:solidFill>
                <a:latin typeface="Arial"/>
                <a:cs typeface="Arial"/>
              </a:rPr>
              <a:t>s</a:t>
            </a:r>
            <a:r>
              <a:rPr sz="850" spc="-10" dirty="0" smtClean="0">
                <a:solidFill>
                  <a:srgbClr val="5D5B6E"/>
                </a:solidFill>
                <a:latin typeface="Arial"/>
                <a:cs typeface="Arial"/>
              </a:rPr>
              <a:t>f</a:t>
            </a:r>
            <a:r>
              <a:rPr sz="850" spc="-35" dirty="0" smtClean="0">
                <a:solidFill>
                  <a:srgbClr val="5D5B6E"/>
                </a:solidFill>
                <a:latin typeface="Arial"/>
                <a:cs typeface="Arial"/>
              </a:rPr>
              <a:t>i</a:t>
            </a:r>
            <a:r>
              <a:rPr sz="850" spc="-45" dirty="0" smtClean="0">
                <a:solidFill>
                  <a:srgbClr val="3A3B42"/>
                </a:solidFill>
                <a:latin typeface="Arial"/>
                <a:cs typeface="Arial"/>
              </a:rPr>
              <a:t>e</a:t>
            </a:r>
            <a:r>
              <a:rPr sz="850" spc="-35" dirty="0" smtClean="0">
                <a:solidFill>
                  <a:srgbClr val="3A3B42"/>
                </a:solidFill>
                <a:latin typeface="Arial"/>
                <a:cs typeface="Arial"/>
              </a:rPr>
              <a:t>r</a:t>
            </a:r>
            <a:r>
              <a:rPr sz="850" spc="-45" dirty="0" smtClean="0">
                <a:solidFill>
                  <a:srgbClr val="3A3B42"/>
                </a:solidFill>
                <a:latin typeface="Arial"/>
                <a:cs typeface="Arial"/>
              </a:rPr>
              <a:t>a</a:t>
            </a:r>
            <a:r>
              <a:rPr sz="850" spc="-10" dirty="0" smtClean="0">
                <a:solidFill>
                  <a:srgbClr val="3A3B42"/>
                </a:solidFill>
                <a:latin typeface="Arial"/>
                <a:cs typeface="Arial"/>
              </a:rPr>
              <a:t>!</a:t>
            </a:r>
            <a:r>
              <a:rPr sz="850" spc="-50" dirty="0" smtClean="0">
                <a:solidFill>
                  <a:srgbClr val="672F6B"/>
                </a:solidFill>
                <a:latin typeface="Arial"/>
                <a:cs typeface="Arial"/>
              </a:rPr>
              <a:t>l</a:t>
            </a:r>
            <a:r>
              <a:rPr sz="850" spc="0" dirty="0" smtClean="0">
                <a:solidFill>
                  <a:srgbClr val="727475"/>
                </a:solidFill>
                <a:latin typeface="Arial"/>
                <a:cs typeface="Arial"/>
              </a:rPr>
              <a:t>y</a:t>
            </a:r>
            <a:r>
              <a:rPr sz="850" spc="-90" dirty="0" smtClean="0">
                <a:solidFill>
                  <a:srgbClr val="727475"/>
                </a:solidFill>
                <a:latin typeface="Arial"/>
                <a:cs typeface="Arial"/>
              </a:rPr>
              <a:t> </a:t>
            </a:r>
            <a:r>
              <a:rPr sz="850" spc="-90" dirty="0" smtClean="0">
                <a:solidFill>
                  <a:srgbClr val="4D4B57"/>
                </a:solidFill>
                <a:latin typeface="Arial"/>
                <a:cs typeface="Arial"/>
              </a:rPr>
              <a:t>c</a:t>
            </a:r>
            <a:r>
              <a:rPr sz="850" spc="-105" dirty="0" smtClean="0">
                <a:solidFill>
                  <a:srgbClr val="4D4B57"/>
                </a:solidFill>
                <a:latin typeface="Arial"/>
                <a:cs typeface="Arial"/>
              </a:rPr>
              <a:t>o</a:t>
            </a:r>
            <a:r>
              <a:rPr sz="850" spc="-100" dirty="0" smtClean="0">
                <a:solidFill>
                  <a:srgbClr val="4D4B57"/>
                </a:solidFill>
                <a:latin typeface="Arial"/>
                <a:cs typeface="Arial"/>
              </a:rPr>
              <a:t>m</a:t>
            </a:r>
            <a:r>
              <a:rPr sz="850" spc="-105" dirty="0" smtClean="0">
                <a:solidFill>
                  <a:srgbClr val="4D4B57"/>
                </a:solidFill>
                <a:latin typeface="Arial"/>
                <a:cs typeface="Arial"/>
              </a:rPr>
              <a:t>pe</a:t>
            </a:r>
            <a:r>
              <a:rPr sz="850" spc="-35" dirty="0" smtClean="0">
                <a:solidFill>
                  <a:srgbClr val="4D4B57"/>
                </a:solidFill>
                <a:latin typeface="Arial"/>
                <a:cs typeface="Arial"/>
              </a:rPr>
              <a:t>t</a:t>
            </a:r>
            <a:r>
              <a:rPr sz="850" spc="-50" dirty="0" smtClean="0">
                <a:solidFill>
                  <a:srgbClr val="72497C"/>
                </a:solidFill>
                <a:latin typeface="Arial"/>
                <a:cs typeface="Arial"/>
              </a:rPr>
              <a:t>i</a:t>
            </a:r>
            <a:r>
              <a:rPr sz="850" spc="15" dirty="0" smtClean="0">
                <a:solidFill>
                  <a:srgbClr val="4D4B57"/>
                </a:solidFill>
                <a:latin typeface="Arial"/>
                <a:cs typeface="Arial"/>
              </a:rPr>
              <a:t>t</a:t>
            </a:r>
            <a:r>
              <a:rPr sz="850" spc="-50" dirty="0" smtClean="0">
                <a:solidFill>
                  <a:srgbClr val="72497C"/>
                </a:solidFill>
                <a:latin typeface="Arial"/>
                <a:cs typeface="Arial"/>
              </a:rPr>
              <a:t>i</a:t>
            </a:r>
            <a:r>
              <a:rPr sz="850" spc="-70" dirty="0" smtClean="0">
                <a:solidFill>
                  <a:srgbClr val="4D4B57"/>
                </a:solidFill>
                <a:latin typeface="Arial"/>
                <a:cs typeface="Arial"/>
              </a:rPr>
              <a:t>v</a:t>
            </a:r>
            <a:r>
              <a:rPr sz="850" spc="0" dirty="0" smtClean="0">
                <a:solidFill>
                  <a:srgbClr val="4D4B57"/>
                </a:solidFill>
                <a:latin typeface="Arial"/>
                <a:cs typeface="Arial"/>
              </a:rPr>
              <a:t>e</a:t>
            </a:r>
            <a:r>
              <a:rPr sz="850" spc="-160" dirty="0" smtClean="0">
                <a:solidFill>
                  <a:srgbClr val="4D4B57"/>
                </a:solidFill>
                <a:latin typeface="Arial"/>
                <a:cs typeface="Arial"/>
              </a:rPr>
              <a:t> </a:t>
            </a:r>
            <a:r>
              <a:rPr sz="850" spc="-55" dirty="0" smtClean="0">
                <a:solidFill>
                  <a:srgbClr val="282834"/>
                </a:solidFill>
                <a:latin typeface="Arial"/>
                <a:cs typeface="Arial"/>
              </a:rPr>
              <a:t>a</a:t>
            </a:r>
            <a:r>
              <a:rPr sz="850" spc="-70" dirty="0" smtClean="0">
                <a:solidFill>
                  <a:srgbClr val="4D4B57"/>
                </a:solidFill>
                <a:latin typeface="Arial"/>
                <a:cs typeface="Arial"/>
              </a:rPr>
              <a:t>n</a:t>
            </a:r>
            <a:r>
              <a:rPr sz="850" spc="0" dirty="0" smtClean="0">
                <a:solidFill>
                  <a:srgbClr val="4D4B57"/>
                </a:solidFill>
                <a:latin typeface="Arial"/>
                <a:cs typeface="Arial"/>
              </a:rPr>
              <a:t>d</a:t>
            </a:r>
            <a:r>
              <a:rPr sz="850" spc="-150" dirty="0" smtClean="0">
                <a:solidFill>
                  <a:srgbClr val="4D4B57"/>
                </a:solidFill>
                <a:latin typeface="Arial"/>
                <a:cs typeface="Arial"/>
              </a:rPr>
              <a:t> </a:t>
            </a:r>
            <a:r>
              <a:rPr sz="850" spc="-85" dirty="0" smtClean="0">
                <a:solidFill>
                  <a:srgbClr val="4D4B57"/>
                </a:solidFill>
                <a:latin typeface="Arial"/>
                <a:cs typeface="Arial"/>
              </a:rPr>
              <a:t>f</a:t>
            </a:r>
            <a:r>
              <a:rPr sz="850" spc="-90" dirty="0" smtClean="0">
                <a:solidFill>
                  <a:srgbClr val="4D4B57"/>
                </a:solidFill>
                <a:latin typeface="Arial"/>
                <a:cs typeface="Arial"/>
              </a:rPr>
              <a:t>a</a:t>
            </a:r>
            <a:r>
              <a:rPr sz="850" spc="-190" dirty="0" smtClean="0">
                <a:solidFill>
                  <a:srgbClr val="4D4B57"/>
                </a:solidFill>
                <a:latin typeface="Arial"/>
                <a:cs typeface="Arial"/>
              </a:rPr>
              <a:t>s</a:t>
            </a:r>
            <a:r>
              <a:rPr sz="850" spc="15" dirty="0" smtClean="0">
                <a:solidFill>
                  <a:srgbClr val="727475"/>
                </a:solidFill>
                <a:latin typeface="Arial"/>
                <a:cs typeface="Arial"/>
              </a:rPr>
              <a:t>t</a:t>
            </a:r>
            <a:r>
              <a:rPr sz="850" spc="-95" dirty="0" smtClean="0">
                <a:solidFill>
                  <a:srgbClr val="3A3B42"/>
                </a:solidFill>
                <a:latin typeface="Arial"/>
                <a:cs typeface="Arial"/>
              </a:rPr>
              <a:t>-</a:t>
            </a:r>
            <a:r>
              <a:rPr sz="850" spc="-90" dirty="0" smtClean="0">
                <a:solidFill>
                  <a:srgbClr val="3A3B42"/>
                </a:solidFill>
                <a:latin typeface="Arial"/>
                <a:cs typeface="Arial"/>
              </a:rPr>
              <a:t>c</a:t>
            </a:r>
            <a:r>
              <a:rPr sz="850" spc="-105" dirty="0" smtClean="0">
                <a:solidFill>
                  <a:srgbClr val="3A3B42"/>
                </a:solidFill>
                <a:latin typeface="Arial"/>
                <a:cs typeface="Arial"/>
              </a:rPr>
              <a:t>han</a:t>
            </a:r>
            <a:r>
              <a:rPr sz="850" spc="-45" dirty="0" smtClean="0">
                <a:solidFill>
                  <a:srgbClr val="3A3B42"/>
                </a:solidFill>
                <a:latin typeface="Arial"/>
                <a:cs typeface="Arial"/>
              </a:rPr>
              <a:t>g</a:t>
            </a:r>
            <a:r>
              <a:rPr sz="850" spc="25" dirty="0" smtClean="0">
                <a:solidFill>
                  <a:srgbClr val="72497C"/>
                </a:solidFill>
                <a:latin typeface="Arial"/>
                <a:cs typeface="Arial"/>
              </a:rPr>
              <a:t>i</a:t>
            </a:r>
            <a:r>
              <a:rPr sz="850" spc="-80" dirty="0" smtClean="0">
                <a:solidFill>
                  <a:srgbClr val="4D4B57"/>
                </a:solidFill>
                <a:latin typeface="Arial"/>
                <a:cs typeface="Arial"/>
              </a:rPr>
              <a:t>ng </a:t>
            </a:r>
            <a:r>
              <a:rPr sz="850" spc="-80" dirty="0" smtClean="0">
                <a:solidFill>
                  <a:srgbClr val="5D5B6E"/>
                </a:solidFill>
                <a:latin typeface="Arial"/>
                <a:cs typeface="Arial"/>
              </a:rPr>
              <a:t>bu</a:t>
            </a:r>
            <a:r>
              <a:rPr sz="850" spc="-70" dirty="0" smtClean="0">
                <a:solidFill>
                  <a:srgbClr val="5D5B6E"/>
                </a:solidFill>
                <a:latin typeface="Arial"/>
                <a:cs typeface="Arial"/>
              </a:rPr>
              <a:t>si</a:t>
            </a:r>
            <a:r>
              <a:rPr sz="850" spc="-140" dirty="0" smtClean="0">
                <a:solidFill>
                  <a:srgbClr val="5D5B6E"/>
                </a:solidFill>
                <a:latin typeface="Arial"/>
                <a:cs typeface="Arial"/>
              </a:rPr>
              <a:t>n</a:t>
            </a:r>
            <a:r>
              <a:rPr sz="850" spc="-45" dirty="0" smtClean="0">
                <a:solidFill>
                  <a:srgbClr val="282834"/>
                </a:solidFill>
                <a:latin typeface="Arial"/>
                <a:cs typeface="Arial"/>
              </a:rPr>
              <a:t>1</a:t>
            </a:r>
            <a:r>
              <a:rPr sz="850" spc="-5" dirty="0" smtClean="0">
                <a:solidFill>
                  <a:srgbClr val="282834"/>
                </a:solidFill>
                <a:latin typeface="Arial"/>
                <a:cs typeface="Arial"/>
              </a:rPr>
              <a:t>m</a:t>
            </a:r>
            <a:r>
              <a:rPr sz="850" spc="-55" dirty="0" smtClean="0">
                <a:solidFill>
                  <a:srgbClr val="3A3B42"/>
                </a:solidFill>
                <a:latin typeface="Arial"/>
                <a:cs typeface="Arial"/>
              </a:rPr>
              <a:t>e</a:t>
            </a:r>
            <a:r>
              <a:rPr sz="850" spc="-130" dirty="0" smtClean="0">
                <a:solidFill>
                  <a:srgbClr val="3A3B42"/>
                </a:solidFill>
                <a:latin typeface="Arial"/>
                <a:cs typeface="Arial"/>
              </a:rPr>
              <a:t>n</a:t>
            </a:r>
            <a:r>
              <a:rPr sz="850" spc="-80" dirty="0" smtClean="0">
                <a:solidFill>
                  <a:srgbClr val="727475"/>
                </a:solidFill>
                <a:latin typeface="Arial"/>
                <a:cs typeface="Arial"/>
              </a:rPr>
              <a:t>v</a:t>
            </a:r>
            <a:r>
              <a:rPr sz="850" spc="-25" dirty="0" smtClean="0">
                <a:solidFill>
                  <a:srgbClr val="72497C"/>
                </a:solidFill>
                <a:latin typeface="Arial"/>
                <a:cs typeface="Arial"/>
              </a:rPr>
              <a:t>i</a:t>
            </a:r>
            <a:r>
              <a:rPr sz="850" spc="-95" dirty="0" smtClean="0">
                <a:solidFill>
                  <a:srgbClr val="72497C"/>
                </a:solidFill>
                <a:latin typeface="Arial"/>
                <a:cs typeface="Arial"/>
              </a:rPr>
              <a:t>r</a:t>
            </a:r>
            <a:r>
              <a:rPr sz="850" spc="-80" dirty="0" smtClean="0">
                <a:solidFill>
                  <a:srgbClr val="4D4B57"/>
                </a:solidFill>
                <a:latin typeface="Arial"/>
                <a:cs typeface="Arial"/>
              </a:rPr>
              <a:t>on</a:t>
            </a:r>
            <a:r>
              <a:rPr sz="850" spc="-160" dirty="0" smtClean="0">
                <a:solidFill>
                  <a:srgbClr val="4D4B57"/>
                </a:solidFill>
                <a:latin typeface="Arial"/>
                <a:cs typeface="Arial"/>
              </a:rPr>
              <a:t>m</a:t>
            </a:r>
            <a:r>
              <a:rPr sz="850" spc="-20" dirty="0" smtClean="0">
                <a:solidFill>
                  <a:srgbClr val="282834"/>
                </a:solidFill>
                <a:latin typeface="Arial"/>
                <a:cs typeface="Arial"/>
              </a:rPr>
              <a:t>e</a:t>
            </a:r>
            <a:r>
              <a:rPr sz="850" spc="-80" dirty="0" smtClean="0">
                <a:solidFill>
                  <a:srgbClr val="4D4B57"/>
                </a:solidFill>
                <a:latin typeface="Arial"/>
                <a:cs typeface="Arial"/>
              </a:rPr>
              <a:t>n</a:t>
            </a:r>
            <a:r>
              <a:rPr sz="850" spc="0" dirty="0" smtClean="0">
                <a:solidFill>
                  <a:srgbClr val="4D4B57"/>
                </a:solidFill>
                <a:latin typeface="Arial"/>
                <a:cs typeface="Arial"/>
              </a:rPr>
              <a:t>t</a:t>
            </a:r>
            <a:r>
              <a:rPr sz="850" spc="-125" dirty="0" smtClean="0">
                <a:solidFill>
                  <a:srgbClr val="4D4B57"/>
                </a:solidFill>
                <a:latin typeface="Arial"/>
                <a:cs typeface="Arial"/>
              </a:rPr>
              <a:t> </a:t>
            </a:r>
            <a:r>
              <a:rPr sz="650" spc="-35" dirty="0" smtClean="0">
                <a:solidFill>
                  <a:srgbClr val="5D5B6E"/>
                </a:solidFill>
                <a:latin typeface="Arial"/>
                <a:cs typeface="Arial"/>
              </a:rPr>
              <a:t>'</a:t>
            </a:r>
            <a:r>
              <a:rPr sz="650" spc="-20" dirty="0" smtClean="0">
                <a:solidFill>
                  <a:srgbClr val="5D5B6E"/>
                </a:solidFill>
                <a:latin typeface="Arial"/>
                <a:cs typeface="Arial"/>
              </a:rPr>
              <a:t>ll</a:t>
            </a:r>
            <a:r>
              <a:rPr sz="650" spc="-105" dirty="0" smtClean="0">
                <a:solidFill>
                  <a:srgbClr val="5D5B6E"/>
                </a:solidFill>
                <a:latin typeface="Arial"/>
                <a:cs typeface="Arial"/>
              </a:rPr>
              <a:t>i</a:t>
            </a:r>
            <a:r>
              <a:rPr sz="650" spc="15" dirty="0" smtClean="0">
                <a:solidFill>
                  <a:srgbClr val="3A3B42"/>
                </a:solidFill>
                <a:latin typeface="Arial"/>
                <a:cs typeface="Arial"/>
              </a:rPr>
              <a:t>'</a:t>
            </a:r>
            <a:r>
              <a:rPr sz="650" spc="-5" dirty="0" smtClean="0">
                <a:solidFill>
                  <a:srgbClr val="3A3B42"/>
                </a:solidFill>
                <a:latin typeface="Arial"/>
                <a:cs typeface="Arial"/>
              </a:rPr>
              <a:t>e</a:t>
            </a:r>
            <a:r>
              <a:rPr sz="650" spc="-65" dirty="0" smtClean="0">
                <a:solidFill>
                  <a:srgbClr val="3A3B42"/>
                </a:solidFill>
                <a:latin typeface="Arial"/>
                <a:cs typeface="Arial"/>
              </a:rPr>
              <a:t> </a:t>
            </a:r>
            <a:r>
              <a:rPr sz="850" spc="-55" dirty="0" smtClean="0">
                <a:solidFill>
                  <a:srgbClr val="3A3B42"/>
                </a:solidFill>
                <a:latin typeface="Arial"/>
                <a:cs typeface="Arial"/>
              </a:rPr>
              <a:t>a</a:t>
            </a:r>
            <a:r>
              <a:rPr sz="850" spc="-45" dirty="0" smtClean="0">
                <a:solidFill>
                  <a:srgbClr val="3A3B42"/>
                </a:solidFill>
                <a:latin typeface="Arial"/>
                <a:cs typeface="Arial"/>
              </a:rPr>
              <a:t>r</a:t>
            </a:r>
            <a:r>
              <a:rPr sz="850" spc="0" dirty="0" smtClean="0">
                <a:solidFill>
                  <a:srgbClr val="3A3B42"/>
                </a:solidFill>
                <a:latin typeface="Arial"/>
                <a:cs typeface="Arial"/>
              </a:rPr>
              <a:t>e</a:t>
            </a:r>
            <a:r>
              <a:rPr sz="850" spc="-110" dirty="0" smtClean="0">
                <a:solidFill>
                  <a:srgbClr val="3A3B42"/>
                </a:solidFill>
                <a:latin typeface="Arial"/>
                <a:cs typeface="Arial"/>
              </a:rPr>
              <a:t> </a:t>
            </a:r>
            <a:r>
              <a:rPr sz="850" spc="-90" dirty="0" smtClean="0">
                <a:solidFill>
                  <a:srgbClr val="3A3B42"/>
                </a:solidFill>
                <a:latin typeface="Arial"/>
                <a:cs typeface="Arial"/>
              </a:rPr>
              <a:t>c</a:t>
            </a:r>
            <a:r>
              <a:rPr sz="850" spc="-105" dirty="0" smtClean="0">
                <a:solidFill>
                  <a:srgbClr val="3A3B42"/>
                </a:solidFill>
                <a:latin typeface="Arial"/>
                <a:cs typeface="Arial"/>
              </a:rPr>
              <a:t>on</a:t>
            </a:r>
            <a:r>
              <a:rPr sz="850" spc="-90" dirty="0" smtClean="0">
                <a:solidFill>
                  <a:srgbClr val="3A3B42"/>
                </a:solidFill>
                <a:latin typeface="Arial"/>
                <a:cs typeface="Arial"/>
              </a:rPr>
              <a:t>s</a:t>
            </a:r>
            <a:r>
              <a:rPr sz="850" spc="-95" dirty="0" smtClean="0">
                <a:solidFill>
                  <a:srgbClr val="3A3B42"/>
                </a:solidFill>
                <a:latin typeface="Arial"/>
                <a:cs typeface="Arial"/>
              </a:rPr>
              <a:t>t</a:t>
            </a:r>
            <a:r>
              <a:rPr sz="850" spc="-105" dirty="0" smtClean="0">
                <a:solidFill>
                  <a:srgbClr val="3A3B42"/>
                </a:solidFill>
                <a:latin typeface="Arial"/>
                <a:cs typeface="Arial"/>
              </a:rPr>
              <a:t>an</a:t>
            </a:r>
            <a:r>
              <a:rPr sz="850" spc="0" dirty="0" smtClean="0">
                <a:solidFill>
                  <a:srgbClr val="672F6B"/>
                </a:solidFill>
                <a:latin typeface="Arial"/>
                <a:cs typeface="Arial"/>
              </a:rPr>
              <a:t>t</a:t>
            </a:r>
            <a:r>
              <a:rPr sz="850" spc="-70" dirty="0" smtClean="0">
                <a:solidFill>
                  <a:srgbClr val="672F6B"/>
                </a:solidFill>
                <a:latin typeface="Arial"/>
                <a:cs typeface="Arial"/>
              </a:rPr>
              <a:t>l</a:t>
            </a:r>
            <a:r>
              <a:rPr sz="850" spc="0" dirty="0" smtClean="0">
                <a:solidFill>
                  <a:srgbClr val="727475"/>
                </a:solidFill>
                <a:latin typeface="Arial"/>
                <a:cs typeface="Arial"/>
              </a:rPr>
              <a:t>y</a:t>
            </a:r>
            <a:r>
              <a:rPr sz="850" spc="-125" dirty="0" smtClean="0">
                <a:solidFill>
                  <a:srgbClr val="727475"/>
                </a:solidFill>
                <a:latin typeface="Arial"/>
                <a:cs typeface="Arial"/>
              </a:rPr>
              <a:t> </a:t>
            </a:r>
            <a:r>
              <a:rPr sz="850" spc="-105" dirty="0" smtClean="0">
                <a:solidFill>
                  <a:srgbClr val="5B7287"/>
                </a:solidFill>
                <a:latin typeface="Arial"/>
                <a:cs typeface="Arial"/>
              </a:rPr>
              <a:t>r</a:t>
            </a:r>
            <a:r>
              <a:rPr sz="850" spc="-90" dirty="0" smtClean="0">
                <a:solidFill>
                  <a:srgbClr val="282834"/>
                </a:solidFill>
                <a:latin typeface="Arial"/>
                <a:cs typeface="Arial"/>
              </a:rPr>
              <a:t>e</a:t>
            </a:r>
            <a:r>
              <a:rPr sz="850" spc="-80" dirty="0" smtClean="0">
                <a:solidFill>
                  <a:srgbClr val="727475"/>
                </a:solidFill>
                <a:latin typeface="Arial"/>
                <a:cs typeface="Arial"/>
              </a:rPr>
              <a:t>v</a:t>
            </a:r>
            <a:r>
              <a:rPr sz="850" spc="-10" dirty="0" smtClean="0">
                <a:solidFill>
                  <a:srgbClr val="72497C"/>
                </a:solidFill>
                <a:latin typeface="Arial"/>
                <a:cs typeface="Arial"/>
              </a:rPr>
              <a:t>i</a:t>
            </a:r>
            <a:r>
              <a:rPr sz="850" spc="-105" dirty="0" smtClean="0">
                <a:solidFill>
                  <a:srgbClr val="4D4B57"/>
                </a:solidFill>
                <a:latin typeface="Arial"/>
                <a:cs typeface="Arial"/>
              </a:rPr>
              <a:t>e</a:t>
            </a:r>
            <a:r>
              <a:rPr sz="850" spc="-100" dirty="0" smtClean="0">
                <a:solidFill>
                  <a:srgbClr val="4D4B57"/>
                </a:solidFill>
                <a:latin typeface="Arial"/>
                <a:cs typeface="Arial"/>
              </a:rPr>
              <a:t>w</a:t>
            </a:r>
            <a:r>
              <a:rPr sz="850" spc="-10" dirty="0" smtClean="0">
                <a:solidFill>
                  <a:srgbClr val="672F6B"/>
                </a:solidFill>
                <a:latin typeface="Arial"/>
                <a:cs typeface="Arial"/>
              </a:rPr>
              <a:t>i</a:t>
            </a:r>
            <a:r>
              <a:rPr sz="850" spc="-165" dirty="0" smtClean="0">
                <a:solidFill>
                  <a:srgbClr val="5D5B6E"/>
                </a:solidFill>
                <a:latin typeface="Arial"/>
                <a:cs typeface="Arial"/>
              </a:rPr>
              <a:t>n</a:t>
            </a:r>
            <a:r>
              <a:rPr sz="850" spc="0" dirty="0" smtClean="0">
                <a:solidFill>
                  <a:srgbClr val="3A3B42"/>
                </a:solidFill>
                <a:latin typeface="Arial"/>
                <a:cs typeface="Arial"/>
              </a:rPr>
              <a:t>g </a:t>
            </a:r>
            <a:r>
              <a:rPr sz="850" spc="-90" dirty="0" smtClean="0">
                <a:solidFill>
                  <a:srgbClr val="3A3B42"/>
                </a:solidFill>
                <a:latin typeface="Arial"/>
                <a:cs typeface="Arial"/>
              </a:rPr>
              <a:t>ou</a:t>
            </a:r>
            <a:r>
              <a:rPr sz="850" spc="0" dirty="0" smtClean="0">
                <a:solidFill>
                  <a:srgbClr val="3A3B42"/>
                </a:solidFill>
                <a:latin typeface="Arial"/>
                <a:cs typeface="Arial"/>
              </a:rPr>
              <a:t>r</a:t>
            </a:r>
            <a:r>
              <a:rPr sz="850" spc="-105" dirty="0" smtClean="0">
                <a:solidFill>
                  <a:srgbClr val="3A3B42"/>
                </a:solidFill>
                <a:latin typeface="Arial"/>
                <a:cs typeface="Arial"/>
              </a:rPr>
              <a:t> </a:t>
            </a:r>
            <a:r>
              <a:rPr sz="850" spc="-90" dirty="0" smtClean="0">
                <a:solidFill>
                  <a:srgbClr val="4D4B57"/>
                </a:solidFill>
                <a:latin typeface="Arial"/>
                <a:cs typeface="Arial"/>
              </a:rPr>
              <a:t>s</a:t>
            </a:r>
            <a:r>
              <a:rPr sz="850" spc="-105" dirty="0" smtClean="0">
                <a:solidFill>
                  <a:srgbClr val="4D4B57"/>
                </a:solidFill>
                <a:latin typeface="Arial"/>
                <a:cs typeface="Arial"/>
              </a:rPr>
              <a:t>e</a:t>
            </a:r>
            <a:r>
              <a:rPr sz="850" spc="-95" dirty="0" smtClean="0">
                <a:solidFill>
                  <a:srgbClr val="4D4B57"/>
                </a:solidFill>
                <a:latin typeface="Arial"/>
                <a:cs typeface="Arial"/>
              </a:rPr>
              <a:t>r</a:t>
            </a:r>
            <a:r>
              <a:rPr sz="850" spc="-105" dirty="0" smtClean="0">
                <a:solidFill>
                  <a:srgbClr val="4D4B57"/>
                </a:solidFill>
                <a:latin typeface="Arial"/>
                <a:cs typeface="Arial"/>
              </a:rPr>
              <a:t>v</a:t>
            </a:r>
            <a:r>
              <a:rPr sz="850" spc="25" dirty="0" smtClean="0">
                <a:solidFill>
                  <a:srgbClr val="72497C"/>
                </a:solidFill>
                <a:latin typeface="Arial"/>
                <a:cs typeface="Arial"/>
              </a:rPr>
              <a:t>i</a:t>
            </a:r>
            <a:r>
              <a:rPr sz="850" spc="-114" dirty="0" smtClean="0">
                <a:solidFill>
                  <a:srgbClr val="3A3B42"/>
                </a:solidFill>
                <a:latin typeface="Arial"/>
                <a:cs typeface="Arial"/>
              </a:rPr>
              <a:t>c</a:t>
            </a:r>
            <a:r>
              <a:rPr sz="850" spc="-130" dirty="0" smtClean="0">
                <a:solidFill>
                  <a:srgbClr val="3A3B42"/>
                </a:solidFill>
                <a:latin typeface="Arial"/>
                <a:cs typeface="Arial"/>
              </a:rPr>
              <a:t>e</a:t>
            </a:r>
            <a:r>
              <a:rPr sz="850" spc="0" dirty="0" smtClean="0">
                <a:solidFill>
                  <a:srgbClr val="3A3B42"/>
                </a:solidFill>
                <a:latin typeface="Arial"/>
                <a:cs typeface="Arial"/>
              </a:rPr>
              <a:t>s</a:t>
            </a:r>
            <a:r>
              <a:rPr sz="850" spc="-160" dirty="0" smtClean="0">
                <a:solidFill>
                  <a:srgbClr val="3A3B42"/>
                </a:solidFill>
                <a:latin typeface="Arial"/>
                <a:cs typeface="Arial"/>
              </a:rPr>
              <a:t> </a:t>
            </a:r>
            <a:r>
              <a:rPr sz="850" spc="-10" dirty="0" smtClean="0">
                <a:solidFill>
                  <a:srgbClr val="72497C"/>
                </a:solidFill>
                <a:latin typeface="Arial"/>
                <a:cs typeface="Arial"/>
              </a:rPr>
              <a:t>i</a:t>
            </a:r>
            <a:r>
              <a:rPr sz="850" spc="0" dirty="0" smtClean="0">
                <a:solidFill>
                  <a:srgbClr val="72497C"/>
                </a:solidFill>
                <a:latin typeface="Arial"/>
                <a:cs typeface="Arial"/>
              </a:rPr>
              <a:t>n</a:t>
            </a:r>
            <a:r>
              <a:rPr sz="850" spc="-135" dirty="0" smtClean="0">
                <a:solidFill>
                  <a:srgbClr val="72497C"/>
                </a:solidFill>
                <a:latin typeface="Arial"/>
                <a:cs typeface="Arial"/>
              </a:rPr>
              <a:t> </a:t>
            </a:r>
            <a:r>
              <a:rPr sz="850" spc="-35" dirty="0" smtClean="0">
                <a:solidFill>
                  <a:srgbClr val="5D5B6E"/>
                </a:solidFill>
                <a:latin typeface="Arial"/>
                <a:cs typeface="Arial"/>
              </a:rPr>
              <a:t>t</a:t>
            </a:r>
            <a:r>
              <a:rPr sz="850" spc="-165" dirty="0" smtClean="0">
                <a:solidFill>
                  <a:srgbClr val="5D5B6E"/>
                </a:solidFill>
                <a:latin typeface="Arial"/>
                <a:cs typeface="Arial"/>
              </a:rPr>
              <a:t>h</a:t>
            </a:r>
            <a:r>
              <a:rPr sz="850" spc="0" dirty="0" smtClean="0">
                <a:solidFill>
                  <a:srgbClr val="3A3B42"/>
                </a:solidFill>
                <a:latin typeface="Arial"/>
                <a:cs typeface="Arial"/>
              </a:rPr>
              <a:t>e</a:t>
            </a:r>
            <a:r>
              <a:rPr sz="850" spc="-30" dirty="0" smtClean="0">
                <a:solidFill>
                  <a:srgbClr val="3A3B42"/>
                </a:solidFill>
                <a:latin typeface="Arial"/>
                <a:cs typeface="Arial"/>
              </a:rPr>
              <a:t> </a:t>
            </a:r>
            <a:r>
              <a:rPr sz="850" spc="10" dirty="0" smtClean="0">
                <a:solidFill>
                  <a:srgbClr val="672F6B"/>
                </a:solidFill>
                <a:latin typeface="Arial"/>
                <a:cs typeface="Arial"/>
              </a:rPr>
              <a:t>l</a:t>
            </a:r>
            <a:r>
              <a:rPr sz="850" spc="-35" dirty="0" smtClean="0">
                <a:solidFill>
                  <a:srgbClr val="672F6B"/>
                </a:solidFill>
                <a:latin typeface="Arial"/>
                <a:cs typeface="Arial"/>
              </a:rPr>
              <a:t>i</a:t>
            </a:r>
            <a:r>
              <a:rPr sz="850" spc="-70" dirty="0" smtClean="0">
                <a:solidFill>
                  <a:srgbClr val="4D4B57"/>
                </a:solidFill>
                <a:latin typeface="Arial"/>
                <a:cs typeface="Arial"/>
              </a:rPr>
              <a:t>gh</a:t>
            </a:r>
            <a:r>
              <a:rPr sz="850" spc="0" dirty="0" smtClean="0">
                <a:solidFill>
                  <a:srgbClr val="4D4B57"/>
                </a:solidFill>
                <a:latin typeface="Arial"/>
                <a:cs typeface="Arial"/>
              </a:rPr>
              <a:t>t</a:t>
            </a:r>
            <a:r>
              <a:rPr sz="850" spc="-150" dirty="0" smtClean="0">
                <a:solidFill>
                  <a:srgbClr val="4D4B57"/>
                </a:solidFill>
                <a:latin typeface="Arial"/>
                <a:cs typeface="Arial"/>
              </a:rPr>
              <a:t> </a:t>
            </a:r>
            <a:r>
              <a:rPr sz="850" spc="-55" dirty="0" smtClean="0">
                <a:solidFill>
                  <a:srgbClr val="3A3B42"/>
                </a:solidFill>
                <a:latin typeface="Arial"/>
                <a:cs typeface="Arial"/>
              </a:rPr>
              <a:t>o</a:t>
            </a:r>
            <a:r>
              <a:rPr sz="850" spc="0" dirty="0" smtClean="0">
                <a:solidFill>
                  <a:srgbClr val="3A3B42"/>
                </a:solidFill>
                <a:latin typeface="Arial"/>
                <a:cs typeface="Arial"/>
              </a:rPr>
              <a:t>f</a:t>
            </a:r>
            <a:r>
              <a:rPr sz="850" spc="-114" dirty="0" smtClean="0">
                <a:solidFill>
                  <a:srgbClr val="3A3B42"/>
                </a:solidFill>
                <a:latin typeface="Arial"/>
                <a:cs typeface="Arial"/>
              </a:rPr>
              <a:t> </a:t>
            </a:r>
            <a:r>
              <a:rPr sz="850" spc="-70" dirty="0" smtClean="0">
                <a:solidFill>
                  <a:srgbClr val="4B284B"/>
                </a:solidFill>
                <a:latin typeface="Arial"/>
                <a:cs typeface="Arial"/>
              </a:rPr>
              <a:t>f</a:t>
            </a:r>
            <a:r>
              <a:rPr sz="850" spc="-80" dirty="0" smtClean="0">
                <a:solidFill>
                  <a:srgbClr val="4B284B"/>
                </a:solidFill>
                <a:latin typeface="Arial"/>
                <a:cs typeface="Arial"/>
              </a:rPr>
              <a:t>eedb</a:t>
            </a:r>
            <a:r>
              <a:rPr sz="850" spc="-55" dirty="0" smtClean="0">
                <a:solidFill>
                  <a:srgbClr val="4B284B"/>
                </a:solidFill>
                <a:latin typeface="Arial"/>
                <a:cs typeface="Arial"/>
              </a:rPr>
              <a:t>a</a:t>
            </a:r>
            <a:r>
              <a:rPr sz="850" spc="-80" dirty="0" smtClean="0">
                <a:solidFill>
                  <a:srgbClr val="4D4B57"/>
                </a:solidFill>
                <a:latin typeface="Arial"/>
                <a:cs typeface="Arial"/>
              </a:rPr>
              <a:t>c</a:t>
            </a:r>
            <a:r>
              <a:rPr sz="850" spc="-85" dirty="0" smtClean="0">
                <a:solidFill>
                  <a:srgbClr val="4D4B57"/>
                </a:solidFill>
                <a:latin typeface="Arial"/>
                <a:cs typeface="Arial"/>
              </a:rPr>
              <a:t>i</a:t>
            </a:r>
            <a:r>
              <a:rPr sz="850" spc="15" dirty="0" smtClean="0">
                <a:solidFill>
                  <a:srgbClr val="4D4B57"/>
                </a:solidFill>
                <a:latin typeface="Arial"/>
                <a:cs typeface="Arial"/>
              </a:rPr>
              <a:t>:</a:t>
            </a:r>
            <a:r>
              <a:rPr sz="850" spc="-70" dirty="0" smtClean="0">
                <a:solidFill>
                  <a:srgbClr val="4D4B57"/>
                </a:solidFill>
                <a:latin typeface="Arial"/>
                <a:cs typeface="Arial"/>
              </a:rPr>
              <a:t>fr</a:t>
            </a:r>
            <a:r>
              <a:rPr sz="850" spc="-80" dirty="0" smtClean="0">
                <a:solidFill>
                  <a:srgbClr val="4D4B57"/>
                </a:solidFill>
                <a:latin typeface="Arial"/>
                <a:cs typeface="Arial"/>
              </a:rPr>
              <a:t>o</a:t>
            </a:r>
            <a:r>
              <a:rPr sz="850" spc="0" dirty="0" smtClean="0">
                <a:solidFill>
                  <a:srgbClr val="4D4B57"/>
                </a:solidFill>
                <a:latin typeface="Arial"/>
                <a:cs typeface="Arial"/>
              </a:rPr>
              <a:t>m</a:t>
            </a:r>
            <a:r>
              <a:rPr sz="850" spc="-155" dirty="0" smtClean="0">
                <a:solidFill>
                  <a:srgbClr val="4D4B57"/>
                </a:solidFill>
                <a:latin typeface="Arial"/>
                <a:cs typeface="Arial"/>
              </a:rPr>
              <a:t> </a:t>
            </a:r>
            <a:r>
              <a:rPr sz="850" spc="-80" dirty="0" smtClean="0">
                <a:solidFill>
                  <a:srgbClr val="4D4B57"/>
                </a:solidFill>
                <a:latin typeface="Arial"/>
                <a:cs typeface="Arial"/>
              </a:rPr>
              <a:t>our </a:t>
            </a:r>
            <a:r>
              <a:rPr sz="850" spc="-55" dirty="0" smtClean="0">
                <a:solidFill>
                  <a:srgbClr val="4D4B57"/>
                </a:solidFill>
                <a:latin typeface="Arial"/>
                <a:cs typeface="Arial"/>
              </a:rPr>
              <a:t>c</a:t>
            </a:r>
            <a:r>
              <a:rPr sz="850" spc="-35" dirty="0" smtClean="0">
                <a:solidFill>
                  <a:srgbClr val="4D4B57"/>
                </a:solidFill>
                <a:latin typeface="Arial"/>
                <a:cs typeface="Arial"/>
              </a:rPr>
              <a:t>l</a:t>
            </a:r>
            <a:r>
              <a:rPr sz="850" spc="-10" dirty="0" smtClean="0">
                <a:solidFill>
                  <a:srgbClr val="672F6B"/>
                </a:solidFill>
                <a:latin typeface="Arial"/>
                <a:cs typeface="Arial"/>
              </a:rPr>
              <a:t>i</a:t>
            </a:r>
            <a:r>
              <a:rPr sz="850" spc="-90" dirty="0" smtClean="0">
                <a:solidFill>
                  <a:srgbClr val="3A3B42"/>
                </a:solidFill>
                <a:latin typeface="Arial"/>
                <a:cs typeface="Arial"/>
              </a:rPr>
              <a:t>en</a:t>
            </a:r>
            <a:r>
              <a:rPr sz="850" spc="-85" dirty="0" smtClean="0">
                <a:solidFill>
                  <a:srgbClr val="3A3B42"/>
                </a:solidFill>
                <a:latin typeface="Arial"/>
                <a:cs typeface="Arial"/>
              </a:rPr>
              <a:t>t</a:t>
            </a:r>
            <a:r>
              <a:rPr sz="850" spc="-80" dirty="0" smtClean="0">
                <a:solidFill>
                  <a:srgbClr val="3A3B42"/>
                </a:solidFill>
                <a:latin typeface="Arial"/>
                <a:cs typeface="Arial"/>
              </a:rPr>
              <a:t>s</a:t>
            </a:r>
            <a:r>
              <a:rPr sz="850" spc="0" dirty="0" smtClean="0">
                <a:solidFill>
                  <a:srgbClr val="7E699C"/>
                </a:solidFill>
                <a:latin typeface="Arial"/>
                <a:cs typeface="Arial"/>
              </a:rPr>
              <a:t>.</a:t>
            </a:r>
            <a:endParaRPr sz="850">
              <a:latin typeface="Arial"/>
              <a:cs typeface="Arial"/>
            </a:endParaRPr>
          </a:p>
          <a:p>
            <a:pPr marL="21590" marR="110489" indent="-5080">
              <a:lnSpc>
                <a:spcPct val="119300"/>
              </a:lnSpc>
              <a:spcBef>
                <a:spcPts val="390"/>
              </a:spcBef>
            </a:pPr>
            <a:r>
              <a:rPr sz="850" spc="-135" dirty="0" smtClean="0">
                <a:solidFill>
                  <a:srgbClr val="5D5B6E"/>
                </a:solidFill>
                <a:latin typeface="Arial"/>
                <a:cs typeface="Arial"/>
              </a:rPr>
              <a:t>W</a:t>
            </a:r>
            <a:r>
              <a:rPr sz="850" spc="-165" dirty="0" smtClean="0">
                <a:solidFill>
                  <a:srgbClr val="5D5B6E"/>
                </a:solidFill>
                <a:latin typeface="Arial"/>
                <a:cs typeface="Arial"/>
              </a:rPr>
              <a:t>h</a:t>
            </a:r>
            <a:r>
              <a:rPr sz="850" spc="-20" dirty="0" smtClean="0">
                <a:solidFill>
                  <a:srgbClr val="282834"/>
                </a:solidFill>
                <a:latin typeface="Arial"/>
                <a:cs typeface="Arial"/>
              </a:rPr>
              <a:t>e</a:t>
            </a:r>
            <a:r>
              <a:rPr sz="850" spc="0" dirty="0" smtClean="0">
                <a:solidFill>
                  <a:srgbClr val="5D5B6E"/>
                </a:solidFill>
                <a:latin typeface="Arial"/>
                <a:cs typeface="Arial"/>
              </a:rPr>
              <a:t>n</a:t>
            </a:r>
            <a:r>
              <a:rPr sz="850" spc="-160" dirty="0" smtClean="0">
                <a:solidFill>
                  <a:srgbClr val="5D5B6E"/>
                </a:solidFill>
                <a:latin typeface="Arial"/>
                <a:cs typeface="Arial"/>
              </a:rPr>
              <a:t> </a:t>
            </a:r>
            <a:r>
              <a:rPr sz="850" spc="-105" dirty="0" smtClean="0">
                <a:solidFill>
                  <a:srgbClr val="4D4B57"/>
                </a:solidFill>
                <a:latin typeface="Arial"/>
                <a:cs typeface="Arial"/>
              </a:rPr>
              <a:t>c</a:t>
            </a:r>
            <a:r>
              <a:rPr sz="850" spc="-114" dirty="0" smtClean="0">
                <a:solidFill>
                  <a:srgbClr val="4D4B57"/>
                </a:solidFill>
                <a:latin typeface="Arial"/>
                <a:cs typeface="Arial"/>
              </a:rPr>
              <a:t>on</a:t>
            </a:r>
            <a:r>
              <a:rPr sz="850" spc="-80" dirty="0" smtClean="0">
                <a:solidFill>
                  <a:srgbClr val="4D4B57"/>
                </a:solidFill>
                <a:latin typeface="Arial"/>
                <a:cs typeface="Arial"/>
              </a:rPr>
              <a:t>s</a:t>
            </a:r>
            <a:r>
              <a:rPr sz="850" spc="-50" dirty="0" smtClean="0">
                <a:solidFill>
                  <a:srgbClr val="72497C"/>
                </a:solidFill>
                <a:latin typeface="Arial"/>
                <a:cs typeface="Arial"/>
              </a:rPr>
              <a:t>i</a:t>
            </a:r>
            <a:r>
              <a:rPr sz="850" spc="-105" dirty="0" smtClean="0">
                <a:solidFill>
                  <a:srgbClr val="4D4B57"/>
                </a:solidFill>
                <a:latin typeface="Arial"/>
                <a:cs typeface="Arial"/>
              </a:rPr>
              <a:t>de</a:t>
            </a:r>
            <a:r>
              <a:rPr sz="850" spc="-10" dirty="0" smtClean="0">
                <a:solidFill>
                  <a:srgbClr val="4D4B57"/>
                </a:solidFill>
                <a:latin typeface="Arial"/>
                <a:cs typeface="Arial"/>
              </a:rPr>
              <a:t>r</a:t>
            </a:r>
            <a:r>
              <a:rPr sz="850" spc="-10" dirty="0" smtClean="0">
                <a:solidFill>
                  <a:srgbClr val="72497C"/>
                </a:solidFill>
                <a:latin typeface="Arial"/>
                <a:cs typeface="Arial"/>
              </a:rPr>
              <a:t>i</a:t>
            </a:r>
            <a:r>
              <a:rPr sz="850" spc="-90" dirty="0" smtClean="0">
                <a:solidFill>
                  <a:srgbClr val="4D4B57"/>
                </a:solidFill>
                <a:latin typeface="Arial"/>
                <a:cs typeface="Arial"/>
              </a:rPr>
              <a:t>n</a:t>
            </a:r>
            <a:r>
              <a:rPr sz="850" spc="0" dirty="0" smtClean="0">
                <a:solidFill>
                  <a:srgbClr val="4D4B57"/>
                </a:solidFill>
                <a:latin typeface="Arial"/>
                <a:cs typeface="Arial"/>
              </a:rPr>
              <a:t>g</a:t>
            </a:r>
            <a:r>
              <a:rPr sz="850" spc="-150" dirty="0" smtClean="0">
                <a:solidFill>
                  <a:srgbClr val="4D4B57"/>
                </a:solidFill>
                <a:latin typeface="Arial"/>
                <a:cs typeface="Arial"/>
              </a:rPr>
              <a:t> </a:t>
            </a:r>
            <a:r>
              <a:rPr sz="850" spc="0" dirty="0" smtClean="0">
                <a:solidFill>
                  <a:srgbClr val="4D4B57"/>
                </a:solidFill>
                <a:latin typeface="Arial"/>
                <a:cs typeface="Arial"/>
              </a:rPr>
              <a:t>a</a:t>
            </a:r>
            <a:r>
              <a:rPr sz="850" spc="-65" dirty="0" smtClean="0">
                <a:solidFill>
                  <a:srgbClr val="4D4B57"/>
                </a:solidFill>
                <a:latin typeface="Arial"/>
                <a:cs typeface="Arial"/>
              </a:rPr>
              <a:t> </a:t>
            </a:r>
            <a:r>
              <a:rPr sz="850" spc="-90" dirty="0" smtClean="0">
                <a:solidFill>
                  <a:srgbClr val="4D4B57"/>
                </a:solidFill>
                <a:latin typeface="Arial"/>
                <a:cs typeface="Arial"/>
              </a:rPr>
              <a:t>p</a:t>
            </a:r>
            <a:r>
              <a:rPr sz="850" spc="-80" dirty="0" smtClean="0">
                <a:solidFill>
                  <a:srgbClr val="4D4B57"/>
                </a:solidFill>
                <a:latin typeface="Arial"/>
                <a:cs typeface="Arial"/>
              </a:rPr>
              <a:t>r</a:t>
            </a:r>
            <a:r>
              <a:rPr sz="850" spc="-90" dirty="0" smtClean="0">
                <a:solidFill>
                  <a:srgbClr val="4D4B57"/>
                </a:solidFill>
                <a:latin typeface="Arial"/>
                <a:cs typeface="Arial"/>
              </a:rPr>
              <a:t>e</a:t>
            </a:r>
            <a:r>
              <a:rPr sz="850" spc="-80" dirty="0" smtClean="0">
                <a:solidFill>
                  <a:srgbClr val="4D4B57"/>
                </a:solidFill>
                <a:latin typeface="Arial"/>
                <a:cs typeface="Arial"/>
              </a:rPr>
              <a:t>c</a:t>
            </a:r>
            <a:r>
              <a:rPr sz="850" spc="-85" dirty="0" smtClean="0">
                <a:solidFill>
                  <a:srgbClr val="4D4B57"/>
                </a:solidFill>
                <a:latin typeface="Arial"/>
                <a:cs typeface="Arial"/>
              </a:rPr>
              <a:t>i</a:t>
            </a:r>
            <a:r>
              <a:rPr sz="850" spc="-90" dirty="0" smtClean="0">
                <a:solidFill>
                  <a:srgbClr val="4D4B57"/>
                </a:solidFill>
                <a:latin typeface="Arial"/>
                <a:cs typeface="Arial"/>
              </a:rPr>
              <a:t>ou</a:t>
            </a:r>
            <a:r>
              <a:rPr sz="850" spc="0" dirty="0" smtClean="0">
                <a:solidFill>
                  <a:srgbClr val="4D4B57"/>
                </a:solidFill>
                <a:latin typeface="Arial"/>
                <a:cs typeface="Arial"/>
              </a:rPr>
              <a:t>s</a:t>
            </a:r>
            <a:r>
              <a:rPr sz="850" spc="-125" dirty="0" smtClean="0">
                <a:solidFill>
                  <a:srgbClr val="4D4B57"/>
                </a:solidFill>
                <a:latin typeface="Arial"/>
                <a:cs typeface="Arial"/>
              </a:rPr>
              <a:t> </a:t>
            </a:r>
            <a:r>
              <a:rPr sz="850" spc="-170" dirty="0" smtClean="0">
                <a:solidFill>
                  <a:srgbClr val="5D5B6E"/>
                </a:solidFill>
                <a:latin typeface="Arial"/>
                <a:cs typeface="Arial"/>
              </a:rPr>
              <a:t>m</a:t>
            </a:r>
            <a:r>
              <a:rPr sz="850" spc="-55" dirty="0" smtClean="0">
                <a:solidFill>
                  <a:srgbClr val="3A3B42"/>
                </a:solidFill>
                <a:latin typeface="Arial"/>
                <a:cs typeface="Arial"/>
              </a:rPr>
              <a:t>e</a:t>
            </a:r>
            <a:r>
              <a:rPr sz="850" spc="-35" dirty="0" smtClean="0">
                <a:solidFill>
                  <a:srgbClr val="5D5B6E"/>
                </a:solidFill>
                <a:latin typeface="Arial"/>
                <a:cs typeface="Arial"/>
              </a:rPr>
              <a:t>t</a:t>
            </a:r>
            <a:r>
              <a:rPr sz="850" spc="-55" dirty="0" smtClean="0">
                <a:solidFill>
                  <a:srgbClr val="3A3B42"/>
                </a:solidFill>
                <a:latin typeface="Arial"/>
                <a:cs typeface="Arial"/>
              </a:rPr>
              <a:t>a</a:t>
            </a:r>
            <a:r>
              <a:rPr sz="850" spc="-50" dirty="0" smtClean="0">
                <a:solidFill>
                  <a:srgbClr val="672F6B"/>
                </a:solidFill>
                <a:latin typeface="Arial"/>
                <a:cs typeface="Arial"/>
              </a:rPr>
              <a:t>l</a:t>
            </a:r>
            <a:r>
              <a:rPr sz="850" spc="5" dirty="0" smtClean="0">
                <a:solidFill>
                  <a:srgbClr val="4D4B57"/>
                </a:solidFill>
                <a:latin typeface="Arial"/>
                <a:cs typeface="Arial"/>
              </a:rPr>
              <a:t>s</a:t>
            </a:r>
            <a:r>
              <a:rPr sz="850" spc="-70" dirty="0" smtClean="0">
                <a:solidFill>
                  <a:srgbClr val="5D5B6E"/>
                </a:solidFill>
                <a:latin typeface="Arial"/>
                <a:cs typeface="Arial"/>
              </a:rPr>
              <a:t>r</a:t>
            </a:r>
            <a:r>
              <a:rPr sz="850" spc="-55" dirty="0" smtClean="0">
                <a:solidFill>
                  <a:srgbClr val="282834"/>
                </a:solidFill>
                <a:latin typeface="Arial"/>
                <a:cs typeface="Arial"/>
              </a:rPr>
              <a:t>e</a:t>
            </a:r>
            <a:r>
              <a:rPr sz="850" spc="-35" dirty="0" smtClean="0">
                <a:solidFill>
                  <a:srgbClr val="4D4B57"/>
                </a:solidFill>
                <a:latin typeface="Arial"/>
                <a:cs typeface="Arial"/>
              </a:rPr>
              <a:t>fi</a:t>
            </a:r>
            <a:r>
              <a:rPr sz="850" spc="-80" dirty="0" smtClean="0">
                <a:solidFill>
                  <a:srgbClr val="4D4B57"/>
                </a:solidFill>
                <a:latin typeface="Arial"/>
                <a:cs typeface="Arial"/>
              </a:rPr>
              <a:t>n</a:t>
            </a:r>
            <a:r>
              <a:rPr sz="850" spc="25" dirty="0" smtClean="0">
                <a:solidFill>
                  <a:srgbClr val="72497C"/>
                </a:solidFill>
                <a:latin typeface="Arial"/>
                <a:cs typeface="Arial"/>
              </a:rPr>
              <a:t>i</a:t>
            </a:r>
            <a:r>
              <a:rPr sz="850" spc="-90" dirty="0" smtClean="0">
                <a:solidFill>
                  <a:srgbClr val="4D4B57"/>
                </a:solidFill>
                <a:latin typeface="Arial"/>
                <a:cs typeface="Arial"/>
              </a:rPr>
              <a:t>ng </a:t>
            </a:r>
            <a:r>
              <a:rPr sz="850" spc="-45" dirty="0" smtClean="0">
                <a:solidFill>
                  <a:srgbClr val="4D4B57"/>
                </a:solidFill>
                <a:latin typeface="Arial"/>
                <a:cs typeface="Arial"/>
              </a:rPr>
              <a:t>pa</a:t>
            </a:r>
            <a:r>
              <a:rPr sz="850" spc="-35" dirty="0" smtClean="0">
                <a:solidFill>
                  <a:srgbClr val="4D4B57"/>
                </a:solidFill>
                <a:latin typeface="Arial"/>
                <a:cs typeface="Arial"/>
              </a:rPr>
              <a:t>rl</a:t>
            </a:r>
            <a:r>
              <a:rPr sz="850" spc="-45" dirty="0" smtClean="0">
                <a:solidFill>
                  <a:srgbClr val="4D4B57"/>
                </a:solidFill>
                <a:latin typeface="Arial"/>
                <a:cs typeface="Arial"/>
              </a:rPr>
              <a:t>n</a:t>
            </a:r>
            <a:r>
              <a:rPr sz="850" spc="0" dirty="0" smtClean="0">
                <a:solidFill>
                  <a:srgbClr val="4D4B57"/>
                </a:solidFill>
                <a:latin typeface="Arial"/>
                <a:cs typeface="Arial"/>
              </a:rPr>
              <a:t>a</a:t>
            </a:r>
            <a:r>
              <a:rPr sz="850" spc="-50" dirty="0" smtClean="0">
                <a:solidFill>
                  <a:srgbClr val="4D4B57"/>
                </a:solidFill>
                <a:latin typeface="Arial"/>
                <a:cs typeface="Arial"/>
              </a:rPr>
              <a:t> </a:t>
            </a:r>
            <a:r>
              <a:rPr sz="850" spc="-95" dirty="0" smtClean="0">
                <a:solidFill>
                  <a:srgbClr val="5D5B6E"/>
                </a:solidFill>
                <a:latin typeface="Arial"/>
                <a:cs typeface="Arial"/>
              </a:rPr>
              <a:t>t</a:t>
            </a:r>
            <a:r>
              <a:rPr sz="850" spc="-105" dirty="0" smtClean="0">
                <a:solidFill>
                  <a:srgbClr val="5D5B6E"/>
                </a:solidFill>
                <a:latin typeface="Arial"/>
                <a:cs typeface="Arial"/>
              </a:rPr>
              <a:t>he</a:t>
            </a:r>
            <a:r>
              <a:rPr sz="850" spc="-70" dirty="0" smtClean="0">
                <a:solidFill>
                  <a:srgbClr val="5D5B6E"/>
                </a:solidFill>
                <a:latin typeface="Arial"/>
                <a:cs typeface="Arial"/>
              </a:rPr>
              <a:t>r</a:t>
            </a:r>
            <a:r>
              <a:rPr sz="850" spc="0" dirty="0" smtClean="0">
                <a:solidFill>
                  <a:srgbClr val="3A3B42"/>
                </a:solidFill>
                <a:latin typeface="Arial"/>
                <a:cs typeface="Arial"/>
              </a:rPr>
              <a:t>e</a:t>
            </a:r>
            <a:r>
              <a:rPr sz="850" spc="-114" dirty="0" smtClean="0">
                <a:solidFill>
                  <a:srgbClr val="3A3B42"/>
                </a:solidFill>
                <a:latin typeface="Arial"/>
                <a:cs typeface="Arial"/>
              </a:rPr>
              <a:t> </a:t>
            </a:r>
            <a:r>
              <a:rPr sz="850" spc="-70" dirty="0" smtClean="0">
                <a:solidFill>
                  <a:srgbClr val="3A3B42"/>
                </a:solidFill>
                <a:latin typeface="Arial"/>
                <a:cs typeface="Arial"/>
              </a:rPr>
              <a:t>a</a:t>
            </a:r>
            <a:r>
              <a:rPr sz="850" spc="-60" dirty="0" smtClean="0">
                <a:solidFill>
                  <a:srgbClr val="3A3B42"/>
                </a:solidFill>
                <a:latin typeface="Arial"/>
                <a:cs typeface="Arial"/>
              </a:rPr>
              <a:t>r</a:t>
            </a:r>
            <a:r>
              <a:rPr sz="850" spc="0" dirty="0" smtClean="0">
                <a:solidFill>
                  <a:srgbClr val="3A3B42"/>
                </a:solidFill>
                <a:latin typeface="Arial"/>
                <a:cs typeface="Arial"/>
              </a:rPr>
              <a:t>e</a:t>
            </a:r>
            <a:r>
              <a:rPr sz="850" spc="-125" dirty="0" smtClean="0">
                <a:solidFill>
                  <a:srgbClr val="3A3B42"/>
                </a:solidFill>
                <a:latin typeface="Arial"/>
                <a:cs typeface="Arial"/>
              </a:rPr>
              <a:t> </a:t>
            </a:r>
            <a:r>
              <a:rPr sz="850" spc="-90" dirty="0" smtClean="0">
                <a:solidFill>
                  <a:srgbClr val="4D4B57"/>
                </a:solidFill>
                <a:latin typeface="Arial"/>
                <a:cs typeface="Arial"/>
              </a:rPr>
              <a:t>man</a:t>
            </a:r>
            <a:r>
              <a:rPr sz="850" spc="50" dirty="0" smtClean="0">
                <a:solidFill>
                  <a:srgbClr val="4D4B57"/>
                </a:solidFill>
                <a:latin typeface="Arial"/>
                <a:cs typeface="Arial"/>
              </a:rPr>
              <a:t>y</a:t>
            </a:r>
            <a:r>
              <a:rPr sz="850" spc="-35" dirty="0" smtClean="0">
                <a:solidFill>
                  <a:srgbClr val="4D4B57"/>
                </a:solidFill>
                <a:latin typeface="Arial"/>
                <a:cs typeface="Arial"/>
              </a:rPr>
              <a:t>f</a:t>
            </a:r>
            <a:r>
              <a:rPr sz="850" spc="-45" dirty="0" smtClean="0">
                <a:solidFill>
                  <a:srgbClr val="4D4B57"/>
                </a:solidFill>
                <a:latin typeface="Arial"/>
                <a:cs typeface="Arial"/>
              </a:rPr>
              <a:t>ado</a:t>
            </a:r>
            <a:r>
              <a:rPr sz="850" spc="0" dirty="0" smtClean="0">
                <a:solidFill>
                  <a:srgbClr val="4D4B57"/>
                </a:solidFill>
                <a:latin typeface="Arial"/>
                <a:cs typeface="Arial"/>
              </a:rPr>
              <a:t>o</a:t>
            </a:r>
            <a:r>
              <a:rPr sz="850" spc="-5" dirty="0" smtClean="0">
                <a:solidFill>
                  <a:srgbClr val="4D4B57"/>
                </a:solidFill>
                <a:latin typeface="Arial"/>
                <a:cs typeface="Arial"/>
              </a:rPr>
              <a:t> </a:t>
            </a:r>
            <a:r>
              <a:rPr sz="850" spc="-60" dirty="0" smtClean="0">
                <a:solidFill>
                  <a:srgbClr val="5D5B6E"/>
                </a:solidFill>
                <a:latin typeface="Arial"/>
                <a:cs typeface="Arial"/>
              </a:rPr>
              <a:t>t</a:t>
            </a:r>
            <a:r>
              <a:rPr sz="850" spc="0" dirty="0" smtClean="0">
                <a:solidFill>
                  <a:srgbClr val="5D5B6E"/>
                </a:solidFill>
                <a:latin typeface="Arial"/>
                <a:cs typeface="Arial"/>
              </a:rPr>
              <a:t>o</a:t>
            </a:r>
            <a:r>
              <a:rPr sz="850" spc="-110" dirty="0" smtClean="0">
                <a:solidFill>
                  <a:srgbClr val="5D5B6E"/>
                </a:solidFill>
                <a:latin typeface="Arial"/>
                <a:cs typeface="Arial"/>
              </a:rPr>
              <a:t> </a:t>
            </a:r>
            <a:r>
              <a:rPr sz="850" spc="-10" dirty="0" smtClean="0">
                <a:solidFill>
                  <a:srgbClr val="5D5B6E"/>
                </a:solidFill>
                <a:latin typeface="Arial"/>
                <a:cs typeface="Arial"/>
              </a:rPr>
              <a:t>!</a:t>
            </a:r>
            <a:r>
              <a:rPr sz="850" spc="-45" dirty="0" smtClean="0">
                <a:solidFill>
                  <a:srgbClr val="5D5B6E"/>
                </a:solidFill>
                <a:latin typeface="Arial"/>
                <a:cs typeface="Arial"/>
              </a:rPr>
              <a:t>h</a:t>
            </a:r>
            <a:r>
              <a:rPr sz="850" spc="-35" dirty="0" smtClean="0">
                <a:solidFill>
                  <a:srgbClr val="5D5B6E"/>
                </a:solidFill>
                <a:latin typeface="Arial"/>
                <a:cs typeface="Arial"/>
              </a:rPr>
              <a:t>i</a:t>
            </a:r>
            <a:r>
              <a:rPr sz="850" spc="-45" dirty="0" smtClean="0">
                <a:solidFill>
                  <a:srgbClr val="5D5B6E"/>
                </a:solidFill>
                <a:latin typeface="Arial"/>
                <a:cs typeface="Arial"/>
              </a:rPr>
              <a:t>n</a:t>
            </a:r>
            <a:r>
              <a:rPr sz="850" spc="0" dirty="0" smtClean="0">
                <a:solidFill>
                  <a:srgbClr val="5D5B6E"/>
                </a:solidFill>
                <a:latin typeface="Arial"/>
                <a:cs typeface="Arial"/>
              </a:rPr>
              <a:t>t</a:t>
            </a:r>
            <a:r>
              <a:rPr sz="850" spc="-114" dirty="0" smtClean="0">
                <a:solidFill>
                  <a:srgbClr val="5D5B6E"/>
                </a:solidFill>
                <a:latin typeface="Arial"/>
                <a:cs typeface="Arial"/>
              </a:rPr>
              <a:t> </a:t>
            </a:r>
            <a:r>
              <a:rPr sz="850" spc="-70" dirty="0" smtClean="0">
                <a:solidFill>
                  <a:srgbClr val="4D4B57"/>
                </a:solidFill>
                <a:latin typeface="Arial"/>
                <a:cs typeface="Arial"/>
              </a:rPr>
              <a:t>abou</a:t>
            </a:r>
            <a:r>
              <a:rPr sz="850" spc="-60" dirty="0" smtClean="0">
                <a:solidFill>
                  <a:srgbClr val="4D4B57"/>
                </a:solidFill>
                <a:latin typeface="Arial"/>
                <a:cs typeface="Arial"/>
              </a:rPr>
              <a:t>t</a:t>
            </a:r>
            <a:r>
              <a:rPr sz="850" spc="0" dirty="0" smtClean="0">
                <a:solidFill>
                  <a:srgbClr val="7E699C"/>
                </a:solidFill>
                <a:latin typeface="Arial"/>
                <a:cs typeface="Arial"/>
              </a:rPr>
              <a:t>.</a:t>
            </a:r>
            <a:r>
              <a:rPr sz="850" spc="-114" dirty="0" smtClean="0">
                <a:solidFill>
                  <a:srgbClr val="7E699C"/>
                </a:solidFill>
                <a:latin typeface="Arial"/>
                <a:cs typeface="Arial"/>
              </a:rPr>
              <a:t> </a:t>
            </a:r>
            <a:r>
              <a:rPr sz="850" spc="-220" dirty="0" smtClean="0">
                <a:solidFill>
                  <a:srgbClr val="727475"/>
                </a:solidFill>
                <a:latin typeface="Arial"/>
                <a:cs typeface="Arial"/>
              </a:rPr>
              <a:t>W</a:t>
            </a:r>
            <a:r>
              <a:rPr sz="850" spc="0" dirty="0" smtClean="0">
                <a:solidFill>
                  <a:srgbClr val="3A3B42"/>
                </a:solidFill>
                <a:latin typeface="Arial"/>
                <a:cs typeface="Arial"/>
              </a:rPr>
              <a:t>e </a:t>
            </a:r>
            <a:r>
              <a:rPr sz="850" spc="-55" dirty="0" smtClean="0">
                <a:solidFill>
                  <a:srgbClr val="4D4B57"/>
                </a:solidFill>
                <a:latin typeface="Arial"/>
                <a:cs typeface="Arial"/>
              </a:rPr>
              <a:t>b</a:t>
            </a:r>
            <a:r>
              <a:rPr sz="850" spc="-80" dirty="0" smtClean="0">
                <a:solidFill>
                  <a:srgbClr val="4D4B57"/>
                </a:solidFill>
                <a:latin typeface="Arial"/>
                <a:cs typeface="Arial"/>
              </a:rPr>
              <a:t>e</a:t>
            </a:r>
            <a:r>
              <a:rPr sz="850" spc="35" dirty="0" smtClean="0">
                <a:solidFill>
                  <a:srgbClr val="72497C"/>
                </a:solidFill>
                <a:latin typeface="Arial"/>
                <a:cs typeface="Arial"/>
              </a:rPr>
              <a:t>l</a:t>
            </a:r>
            <a:r>
              <a:rPr sz="850" spc="-60" dirty="0" smtClean="0">
                <a:solidFill>
                  <a:srgbClr val="72497C"/>
                </a:solidFill>
                <a:latin typeface="Arial"/>
                <a:cs typeface="Arial"/>
              </a:rPr>
              <a:t>i</a:t>
            </a:r>
            <a:r>
              <a:rPr sz="850" spc="-90" dirty="0" smtClean="0">
                <a:solidFill>
                  <a:srgbClr val="3A3B42"/>
                </a:solidFill>
                <a:latin typeface="Arial"/>
                <a:cs typeface="Arial"/>
              </a:rPr>
              <a:t>e</a:t>
            </a:r>
            <a:r>
              <a:rPr sz="850" spc="-114" dirty="0" smtClean="0">
                <a:solidFill>
                  <a:srgbClr val="5D5B6E"/>
                </a:solidFill>
                <a:latin typeface="Arial"/>
                <a:cs typeface="Arial"/>
              </a:rPr>
              <a:t>v</a:t>
            </a:r>
            <a:r>
              <a:rPr sz="850" spc="0" dirty="0" smtClean="0">
                <a:solidFill>
                  <a:srgbClr val="3A3B42"/>
                </a:solidFill>
                <a:latin typeface="Arial"/>
                <a:cs typeface="Arial"/>
              </a:rPr>
              <a:t>e</a:t>
            </a:r>
            <a:r>
              <a:rPr sz="850" spc="-90" dirty="0" smtClean="0">
                <a:solidFill>
                  <a:srgbClr val="3A3B42"/>
                </a:solidFill>
                <a:latin typeface="Arial"/>
                <a:cs typeface="Arial"/>
              </a:rPr>
              <a:t> </a:t>
            </a:r>
            <a:r>
              <a:rPr sz="850" spc="-50" dirty="0" smtClean="0">
                <a:solidFill>
                  <a:srgbClr val="5D5B6E"/>
                </a:solidFill>
                <a:latin typeface="Arial"/>
                <a:cs typeface="Arial"/>
              </a:rPr>
              <a:t>t</a:t>
            </a:r>
            <a:r>
              <a:rPr sz="850" spc="-105" dirty="0" smtClean="0">
                <a:solidFill>
                  <a:srgbClr val="5D5B6E"/>
                </a:solidFill>
                <a:latin typeface="Arial"/>
                <a:cs typeface="Arial"/>
              </a:rPr>
              <a:t>h</a:t>
            </a:r>
            <a:r>
              <a:rPr sz="850" spc="-90" dirty="0" smtClean="0">
                <a:solidFill>
                  <a:srgbClr val="3A3B42"/>
                </a:solidFill>
                <a:latin typeface="Arial"/>
                <a:cs typeface="Arial"/>
              </a:rPr>
              <a:t>a</a:t>
            </a:r>
            <a:r>
              <a:rPr sz="850" spc="0" dirty="0" smtClean="0">
                <a:solidFill>
                  <a:srgbClr val="5D5B6E"/>
                </a:solidFill>
                <a:latin typeface="Arial"/>
                <a:cs typeface="Arial"/>
              </a:rPr>
              <a:t>t</a:t>
            </a:r>
            <a:r>
              <a:rPr sz="850" spc="-80" dirty="0" smtClean="0">
                <a:solidFill>
                  <a:srgbClr val="5D5B6E"/>
                </a:solidFill>
                <a:latin typeface="Arial"/>
                <a:cs typeface="Arial"/>
              </a:rPr>
              <a:t> </a:t>
            </a:r>
            <a:r>
              <a:rPr sz="850" spc="-90" dirty="0" smtClean="0">
                <a:solidFill>
                  <a:srgbClr val="5D5B6E"/>
                </a:solidFill>
                <a:latin typeface="Arial"/>
                <a:cs typeface="Arial"/>
              </a:rPr>
              <a:t>Va</a:t>
            </a:r>
            <a:r>
              <a:rPr sz="850" spc="-85" dirty="0" smtClean="0">
                <a:solidFill>
                  <a:srgbClr val="5D5B6E"/>
                </a:solidFill>
                <a:latin typeface="Arial"/>
                <a:cs typeface="Arial"/>
              </a:rPr>
              <a:t>l</a:t>
            </a:r>
            <a:r>
              <a:rPr sz="850" spc="-80" dirty="0" smtClean="0">
                <a:solidFill>
                  <a:srgbClr val="5D5B6E"/>
                </a:solidFill>
                <a:latin typeface="Arial"/>
                <a:cs typeface="Arial"/>
              </a:rPr>
              <a:t>c</a:t>
            </a:r>
            <a:r>
              <a:rPr sz="850" spc="-90" dirty="0" smtClean="0">
                <a:solidFill>
                  <a:srgbClr val="5D5B6E"/>
                </a:solidFill>
                <a:latin typeface="Arial"/>
                <a:cs typeface="Arial"/>
              </a:rPr>
              <a:t>amb</a:t>
            </a:r>
            <a:r>
              <a:rPr sz="850" spc="0" dirty="0" smtClean="0">
                <a:solidFill>
                  <a:srgbClr val="5D5B6E"/>
                </a:solidFill>
                <a:latin typeface="Arial"/>
                <a:cs typeface="Arial"/>
              </a:rPr>
              <a:t>i</a:t>
            </a:r>
            <a:r>
              <a:rPr sz="850" spc="-20" dirty="0" smtClean="0">
                <a:solidFill>
                  <a:srgbClr val="5D5B6E"/>
                </a:solidFill>
                <a:latin typeface="Arial"/>
                <a:cs typeface="Arial"/>
              </a:rPr>
              <a:t> </a:t>
            </a:r>
            <a:r>
              <a:rPr sz="850" spc="-70" dirty="0" smtClean="0">
                <a:solidFill>
                  <a:srgbClr val="3A3B42"/>
                </a:solidFill>
                <a:latin typeface="Arial"/>
                <a:cs typeface="Arial"/>
              </a:rPr>
              <a:t>d</a:t>
            </a:r>
            <a:r>
              <a:rPr sz="850" spc="-80" dirty="0" smtClean="0">
                <a:solidFill>
                  <a:srgbClr val="3A3B42"/>
                </a:solidFill>
                <a:latin typeface="Arial"/>
                <a:cs typeface="Arial"/>
              </a:rPr>
              <a:t>e</a:t>
            </a:r>
            <a:r>
              <a:rPr sz="850" spc="-60" dirty="0" smtClean="0">
                <a:solidFill>
                  <a:srgbClr val="72497C"/>
                </a:solidFill>
                <a:latin typeface="Arial"/>
                <a:cs typeface="Arial"/>
              </a:rPr>
              <a:t>l</a:t>
            </a:r>
            <a:r>
              <a:rPr sz="850" spc="-95" dirty="0" smtClean="0">
                <a:solidFill>
                  <a:srgbClr val="672F6B"/>
                </a:solidFill>
                <a:latin typeface="Arial"/>
                <a:cs typeface="Arial"/>
              </a:rPr>
              <a:t>i</a:t>
            </a:r>
            <a:r>
              <a:rPr sz="850" spc="-105" dirty="0" smtClean="0">
                <a:solidFill>
                  <a:srgbClr val="5D5B6E"/>
                </a:solidFill>
                <a:latin typeface="Arial"/>
                <a:cs typeface="Arial"/>
              </a:rPr>
              <a:t>ve</a:t>
            </a:r>
            <a:r>
              <a:rPr sz="850" spc="-95" dirty="0" smtClean="0">
                <a:solidFill>
                  <a:srgbClr val="5D5B6E"/>
                </a:solidFill>
                <a:latin typeface="Arial"/>
                <a:cs typeface="Arial"/>
              </a:rPr>
              <a:t>r</a:t>
            </a:r>
            <a:r>
              <a:rPr sz="850" spc="0" dirty="0" smtClean="0">
                <a:solidFill>
                  <a:srgbClr val="5D5B6E"/>
                </a:solidFill>
                <a:latin typeface="Arial"/>
                <a:cs typeface="Arial"/>
              </a:rPr>
              <a:t>s</a:t>
            </a:r>
            <a:r>
              <a:rPr sz="850" spc="-160" dirty="0" smtClean="0">
                <a:solidFill>
                  <a:srgbClr val="5D5B6E"/>
                </a:solidFill>
                <a:latin typeface="Arial"/>
                <a:cs typeface="Arial"/>
              </a:rPr>
              <a:t> </a:t>
            </a:r>
            <a:r>
              <a:rPr sz="850" spc="0" dirty="0" smtClean="0">
                <a:solidFill>
                  <a:srgbClr val="3A3B42"/>
                </a:solidFill>
                <a:latin typeface="Arial"/>
                <a:cs typeface="Arial"/>
              </a:rPr>
              <a:t>a</a:t>
            </a:r>
            <a:r>
              <a:rPr sz="850" spc="-100" dirty="0" smtClean="0">
                <a:solidFill>
                  <a:srgbClr val="3A3B42"/>
                </a:solidFill>
                <a:latin typeface="Arial"/>
                <a:cs typeface="Arial"/>
              </a:rPr>
              <a:t> </a:t>
            </a:r>
            <a:r>
              <a:rPr sz="850" spc="-90" dirty="0" smtClean="0">
                <a:solidFill>
                  <a:srgbClr val="4D4B57"/>
                </a:solidFill>
                <a:latin typeface="Arial"/>
                <a:cs typeface="Arial"/>
              </a:rPr>
              <a:t>pa</a:t>
            </a:r>
            <a:r>
              <a:rPr sz="850" spc="-80" dirty="0" smtClean="0">
                <a:solidFill>
                  <a:srgbClr val="4D4B57"/>
                </a:solidFill>
                <a:latin typeface="Arial"/>
                <a:cs typeface="Arial"/>
              </a:rPr>
              <a:t>c</a:t>
            </a:r>
            <a:r>
              <a:rPr sz="850" spc="-85" dirty="0" smtClean="0">
                <a:solidFill>
                  <a:srgbClr val="4D4B57"/>
                </a:solidFill>
                <a:latin typeface="Arial"/>
                <a:cs typeface="Arial"/>
              </a:rPr>
              <a:t>i:</a:t>
            </a:r>
            <a:r>
              <a:rPr sz="850" spc="-90" dirty="0" smtClean="0">
                <a:solidFill>
                  <a:srgbClr val="4D4B57"/>
                </a:solidFill>
                <a:latin typeface="Arial"/>
                <a:cs typeface="Arial"/>
              </a:rPr>
              <a:t>ag</a:t>
            </a:r>
            <a:r>
              <a:rPr sz="850" spc="0" dirty="0" smtClean="0">
                <a:solidFill>
                  <a:srgbClr val="4D4B57"/>
                </a:solidFill>
                <a:latin typeface="Arial"/>
                <a:cs typeface="Arial"/>
              </a:rPr>
              <a:t>e</a:t>
            </a:r>
            <a:r>
              <a:rPr sz="850" spc="-150" dirty="0" smtClean="0">
                <a:solidFill>
                  <a:srgbClr val="4D4B57"/>
                </a:solidFill>
                <a:latin typeface="Arial"/>
                <a:cs typeface="Arial"/>
              </a:rPr>
              <a:t> </a:t>
            </a:r>
            <a:r>
              <a:rPr sz="850" spc="-55" dirty="0" smtClean="0">
                <a:solidFill>
                  <a:srgbClr val="4D4B57"/>
                </a:solidFill>
                <a:latin typeface="Arial"/>
                <a:cs typeface="Arial"/>
              </a:rPr>
              <a:t>of </a:t>
            </a:r>
            <a:r>
              <a:rPr sz="850" spc="-130" dirty="0" smtClean="0">
                <a:solidFill>
                  <a:srgbClr val="5D5B6E"/>
                </a:solidFill>
                <a:latin typeface="Arial"/>
                <a:cs typeface="Arial"/>
              </a:rPr>
              <a:t>JJf</a:t>
            </a:r>
            <a:r>
              <a:rPr sz="850" spc="-140" dirty="0" smtClean="0">
                <a:solidFill>
                  <a:srgbClr val="5D5B6E"/>
                </a:solidFill>
                <a:latin typeface="Arial"/>
                <a:cs typeface="Arial"/>
              </a:rPr>
              <a:t>od</a:t>
            </a:r>
            <a:r>
              <a:rPr sz="850" spc="-105" dirty="0" smtClean="0">
                <a:solidFill>
                  <a:srgbClr val="5D5B6E"/>
                </a:solidFill>
                <a:latin typeface="Arial"/>
                <a:cs typeface="Arial"/>
              </a:rPr>
              <a:t>u</a:t>
            </a:r>
            <a:r>
              <a:rPr sz="850" spc="-45" dirty="0" smtClean="0">
                <a:solidFill>
                  <a:srgbClr val="3A3B42"/>
                </a:solidFill>
                <a:latin typeface="Arial"/>
                <a:cs typeface="Arial"/>
              </a:rPr>
              <a:t>d</a:t>
            </a:r>
            <a:r>
              <a:rPr sz="850" spc="0" dirty="0" smtClean="0">
                <a:solidFill>
                  <a:srgbClr val="3A3B42"/>
                </a:solidFill>
                <a:latin typeface="Arial"/>
                <a:cs typeface="Arial"/>
              </a:rPr>
              <a:t>s</a:t>
            </a:r>
            <a:r>
              <a:rPr sz="850" spc="-150" dirty="0" smtClean="0">
                <a:solidFill>
                  <a:srgbClr val="3A3B42"/>
                </a:solidFill>
                <a:latin typeface="Arial"/>
                <a:cs typeface="Arial"/>
              </a:rPr>
              <a:t> </a:t>
            </a:r>
            <a:r>
              <a:rPr sz="850" spc="-55" dirty="0" smtClean="0">
                <a:solidFill>
                  <a:srgbClr val="3A3B42"/>
                </a:solidFill>
                <a:latin typeface="Arial"/>
                <a:cs typeface="Arial"/>
              </a:rPr>
              <a:t>an</a:t>
            </a:r>
            <a:r>
              <a:rPr sz="850" spc="0" dirty="0" smtClean="0">
                <a:solidFill>
                  <a:srgbClr val="3A3B42"/>
                </a:solidFill>
                <a:latin typeface="Arial"/>
                <a:cs typeface="Arial"/>
              </a:rPr>
              <a:t>d</a:t>
            </a:r>
            <a:r>
              <a:rPr sz="850" spc="-150" dirty="0" smtClean="0">
                <a:solidFill>
                  <a:srgbClr val="3A3B42"/>
                </a:solidFill>
                <a:latin typeface="Arial"/>
                <a:cs typeface="Arial"/>
              </a:rPr>
              <a:t> </a:t>
            </a:r>
            <a:r>
              <a:rPr sz="850" spc="-90" dirty="0" smtClean="0">
                <a:solidFill>
                  <a:srgbClr val="4D4B57"/>
                </a:solidFill>
                <a:latin typeface="Arial"/>
                <a:cs typeface="Arial"/>
              </a:rPr>
              <a:t>s</a:t>
            </a:r>
            <a:r>
              <a:rPr sz="850" spc="-105" dirty="0" smtClean="0">
                <a:solidFill>
                  <a:srgbClr val="4D4B57"/>
                </a:solidFill>
                <a:latin typeface="Arial"/>
                <a:cs typeface="Arial"/>
              </a:rPr>
              <a:t>e</a:t>
            </a:r>
            <a:r>
              <a:rPr sz="850" spc="-95" dirty="0" smtClean="0">
                <a:solidFill>
                  <a:srgbClr val="4D4B57"/>
                </a:solidFill>
                <a:latin typeface="Arial"/>
                <a:cs typeface="Arial"/>
              </a:rPr>
              <a:t>r</a:t>
            </a:r>
            <a:r>
              <a:rPr sz="850" spc="-105" dirty="0" smtClean="0">
                <a:solidFill>
                  <a:srgbClr val="4D4B57"/>
                </a:solidFill>
                <a:latin typeface="Arial"/>
                <a:cs typeface="Arial"/>
              </a:rPr>
              <a:t>v</a:t>
            </a:r>
            <a:r>
              <a:rPr sz="850" spc="25" dirty="0" smtClean="0">
                <a:solidFill>
                  <a:srgbClr val="72497C"/>
                </a:solidFill>
                <a:latin typeface="Arial"/>
                <a:cs typeface="Arial"/>
              </a:rPr>
              <a:t>i</a:t>
            </a:r>
            <a:r>
              <a:rPr sz="850" spc="-114" dirty="0" smtClean="0">
                <a:solidFill>
                  <a:srgbClr val="3A3B42"/>
                </a:solidFill>
                <a:latin typeface="Arial"/>
                <a:cs typeface="Arial"/>
              </a:rPr>
              <a:t>c</a:t>
            </a:r>
            <a:r>
              <a:rPr sz="850" spc="-130" dirty="0" smtClean="0">
                <a:solidFill>
                  <a:srgbClr val="3A3B42"/>
                </a:solidFill>
                <a:latin typeface="Arial"/>
                <a:cs typeface="Arial"/>
              </a:rPr>
              <a:t>e</a:t>
            </a:r>
            <a:r>
              <a:rPr sz="850" spc="30" dirty="0" smtClean="0">
                <a:solidFill>
                  <a:srgbClr val="3A3B42"/>
                </a:solidFill>
                <a:latin typeface="Arial"/>
                <a:cs typeface="Arial"/>
              </a:rPr>
              <a:t>s</a:t>
            </a:r>
            <a:r>
              <a:rPr sz="850" spc="-60" dirty="0" smtClean="0">
                <a:solidFill>
                  <a:srgbClr val="5D5B6E"/>
                </a:solidFill>
                <a:latin typeface="Arial"/>
                <a:cs typeface="Arial"/>
              </a:rPr>
              <a:t>t</a:t>
            </a:r>
            <a:r>
              <a:rPr sz="850" spc="-70" dirty="0" smtClean="0">
                <a:solidFill>
                  <a:srgbClr val="5D5B6E"/>
                </a:solidFill>
                <a:latin typeface="Arial"/>
                <a:cs typeface="Arial"/>
              </a:rPr>
              <a:t>ha</a:t>
            </a:r>
            <a:r>
              <a:rPr sz="850" spc="0" dirty="0" smtClean="0">
                <a:solidFill>
                  <a:srgbClr val="5D5B6E"/>
                </a:solidFill>
                <a:latin typeface="Arial"/>
                <a:cs typeface="Arial"/>
              </a:rPr>
              <a:t>t</a:t>
            </a:r>
            <a:r>
              <a:rPr sz="850" spc="-114" dirty="0" smtClean="0">
                <a:solidFill>
                  <a:srgbClr val="5D5B6E"/>
                </a:solidFill>
                <a:latin typeface="Arial"/>
                <a:cs typeface="Arial"/>
              </a:rPr>
              <a:t> </a:t>
            </a:r>
            <a:r>
              <a:rPr sz="850" spc="-105" dirty="0" smtClean="0">
                <a:solidFill>
                  <a:srgbClr val="4D4B57"/>
                </a:solidFill>
                <a:latin typeface="Arial"/>
                <a:cs typeface="Arial"/>
              </a:rPr>
              <a:t>a</a:t>
            </a:r>
            <a:r>
              <a:rPr sz="850" spc="-60" dirty="0" smtClean="0">
                <a:solidFill>
                  <a:srgbClr val="4D4B57"/>
                </a:solidFill>
                <a:latin typeface="Arial"/>
                <a:cs typeface="Arial"/>
              </a:rPr>
              <a:t>r</a:t>
            </a:r>
            <a:r>
              <a:rPr sz="850" spc="0" dirty="0" smtClean="0">
                <a:solidFill>
                  <a:srgbClr val="282834"/>
                </a:solidFill>
                <a:latin typeface="Arial"/>
                <a:cs typeface="Arial"/>
              </a:rPr>
              <a:t>e</a:t>
            </a:r>
            <a:r>
              <a:rPr sz="850" spc="-125" dirty="0" smtClean="0">
                <a:solidFill>
                  <a:srgbClr val="282834"/>
                </a:solidFill>
                <a:latin typeface="Arial"/>
                <a:cs typeface="Arial"/>
              </a:rPr>
              <a:t> </a:t>
            </a:r>
            <a:r>
              <a:rPr sz="850" spc="-90" dirty="0" smtClean="0">
                <a:solidFill>
                  <a:srgbClr val="3A3B42"/>
                </a:solidFill>
                <a:latin typeface="Arial"/>
                <a:cs typeface="Arial"/>
              </a:rPr>
              <a:t>s</a:t>
            </a:r>
            <a:r>
              <a:rPr sz="850" spc="-105" dirty="0" smtClean="0">
                <a:solidFill>
                  <a:srgbClr val="3A3B42"/>
                </a:solidFill>
                <a:latin typeface="Arial"/>
                <a:cs typeface="Arial"/>
              </a:rPr>
              <a:t>e</a:t>
            </a:r>
            <a:r>
              <a:rPr sz="850" spc="-90" dirty="0" smtClean="0">
                <a:solidFill>
                  <a:srgbClr val="3A3B42"/>
                </a:solidFill>
                <a:latin typeface="Arial"/>
                <a:cs typeface="Arial"/>
              </a:rPr>
              <a:t>c</a:t>
            </a:r>
            <a:r>
              <a:rPr sz="850" spc="-105" dirty="0" smtClean="0">
                <a:solidFill>
                  <a:srgbClr val="3A3B42"/>
                </a:solidFill>
                <a:latin typeface="Arial"/>
                <a:cs typeface="Arial"/>
              </a:rPr>
              <a:t>on</a:t>
            </a:r>
            <a:r>
              <a:rPr sz="850" spc="-165" dirty="0" smtClean="0">
                <a:solidFill>
                  <a:srgbClr val="3A3B42"/>
                </a:solidFill>
                <a:latin typeface="Arial"/>
                <a:cs typeface="Arial"/>
              </a:rPr>
              <a:t>d</a:t>
            </a:r>
            <a:r>
              <a:rPr sz="850" spc="-70" dirty="0" smtClean="0">
                <a:solidFill>
                  <a:srgbClr val="5D5B6E"/>
                </a:solidFill>
                <a:latin typeface="Arial"/>
                <a:cs typeface="Arial"/>
              </a:rPr>
              <a:t>-t</a:t>
            </a:r>
            <a:r>
              <a:rPr sz="850" spc="-80" dirty="0" smtClean="0">
                <a:solidFill>
                  <a:srgbClr val="5D5B6E"/>
                </a:solidFill>
                <a:latin typeface="Arial"/>
                <a:cs typeface="Arial"/>
              </a:rPr>
              <a:t>o</a:t>
            </a:r>
            <a:r>
              <a:rPr sz="850" spc="-70" dirty="0" smtClean="0">
                <a:solidFill>
                  <a:srgbClr val="5D5B6E"/>
                </a:solidFill>
                <a:latin typeface="Arial"/>
                <a:cs typeface="Arial"/>
              </a:rPr>
              <a:t>-</a:t>
            </a:r>
            <a:r>
              <a:rPr sz="850" spc="-80" dirty="0" smtClean="0">
                <a:solidFill>
                  <a:srgbClr val="5D5B6E"/>
                </a:solidFill>
                <a:latin typeface="Arial"/>
                <a:cs typeface="Arial"/>
              </a:rPr>
              <a:t>no</a:t>
            </a:r>
            <a:r>
              <a:rPr sz="850" spc="-130" dirty="0" smtClean="0">
                <a:solidFill>
                  <a:srgbClr val="5D5B6E"/>
                </a:solidFill>
                <a:latin typeface="Arial"/>
                <a:cs typeface="Arial"/>
              </a:rPr>
              <a:t>n</a:t>
            </a:r>
            <a:r>
              <a:rPr sz="850" spc="15" dirty="0" smtClean="0">
                <a:solidFill>
                  <a:srgbClr val="282834"/>
                </a:solidFill>
                <a:latin typeface="Arial"/>
                <a:cs typeface="Arial"/>
              </a:rPr>
              <a:t>e</a:t>
            </a:r>
            <a:r>
              <a:rPr sz="850" spc="0" dirty="0" smtClean="0">
                <a:solidFill>
                  <a:srgbClr val="917CA3"/>
                </a:solidFill>
                <a:latin typeface="Arial"/>
                <a:cs typeface="Arial"/>
              </a:rPr>
              <a:t>.</a:t>
            </a:r>
            <a:endParaRPr sz="850">
              <a:latin typeface="Arial"/>
              <a:cs typeface="Arial"/>
            </a:endParaRPr>
          </a:p>
          <a:p>
            <a:pPr>
              <a:lnSpc>
                <a:spcPts val="500"/>
              </a:lnSpc>
              <a:spcBef>
                <a:spcPts val="14"/>
              </a:spcBef>
            </a:pPr>
            <a:endParaRPr sz="500"/>
          </a:p>
          <a:p>
            <a:pPr marL="21590" marR="59690" indent="635">
              <a:lnSpc>
                <a:spcPct val="111900"/>
              </a:lnSpc>
            </a:pPr>
            <a:r>
              <a:rPr sz="850" spc="-100" dirty="0" smtClean="0">
                <a:solidFill>
                  <a:srgbClr val="4D4B57"/>
                </a:solidFill>
                <a:latin typeface="Arial"/>
                <a:cs typeface="Arial"/>
              </a:rPr>
              <a:t>C</a:t>
            </a:r>
            <a:r>
              <a:rPr sz="850" spc="-105" dirty="0" smtClean="0">
                <a:solidFill>
                  <a:srgbClr val="4D4B57"/>
                </a:solidFill>
                <a:latin typeface="Arial"/>
                <a:cs typeface="Arial"/>
              </a:rPr>
              <a:t>o</a:t>
            </a:r>
            <a:r>
              <a:rPr sz="850" spc="-100" dirty="0" smtClean="0">
                <a:solidFill>
                  <a:srgbClr val="4D4B57"/>
                </a:solidFill>
                <a:latin typeface="Arial"/>
                <a:cs typeface="Arial"/>
              </a:rPr>
              <a:t>m</a:t>
            </a:r>
            <a:r>
              <a:rPr sz="850" spc="-105" dirty="0" smtClean="0">
                <a:solidFill>
                  <a:srgbClr val="4D4B57"/>
                </a:solidFill>
                <a:latin typeface="Arial"/>
                <a:cs typeface="Arial"/>
              </a:rPr>
              <a:t>pa</a:t>
            </a:r>
            <a:r>
              <a:rPr sz="850" spc="-80" dirty="0" smtClean="0">
                <a:solidFill>
                  <a:srgbClr val="4D4B57"/>
                </a:solidFill>
                <a:latin typeface="Arial"/>
                <a:cs typeface="Arial"/>
              </a:rPr>
              <a:t>r</a:t>
            </a:r>
            <a:r>
              <a:rPr sz="850" spc="-90" dirty="0" smtClean="0">
                <a:solidFill>
                  <a:srgbClr val="4D4B57"/>
                </a:solidFill>
                <a:latin typeface="Arial"/>
                <a:cs typeface="Arial"/>
              </a:rPr>
              <a:t>e</a:t>
            </a:r>
            <a:r>
              <a:rPr sz="850" spc="0" dirty="0" smtClean="0">
                <a:solidFill>
                  <a:srgbClr val="4D4B57"/>
                </a:solidFill>
                <a:latin typeface="Arial"/>
                <a:cs typeface="Arial"/>
              </a:rPr>
              <a:t>d</a:t>
            </a:r>
            <a:r>
              <a:rPr sz="850" spc="-90" dirty="0" smtClean="0">
                <a:solidFill>
                  <a:srgbClr val="4D4B57"/>
                </a:solidFill>
                <a:latin typeface="Arial"/>
                <a:cs typeface="Arial"/>
              </a:rPr>
              <a:t> </a:t>
            </a:r>
            <a:r>
              <a:rPr sz="850" spc="-60" dirty="0" smtClean="0">
                <a:solidFill>
                  <a:srgbClr val="4D4B57"/>
                </a:solidFill>
                <a:latin typeface="Arial"/>
                <a:cs typeface="Arial"/>
              </a:rPr>
              <a:t>t</a:t>
            </a:r>
            <a:r>
              <a:rPr sz="850" spc="0" dirty="0" smtClean="0">
                <a:solidFill>
                  <a:srgbClr val="4D4B57"/>
                </a:solidFill>
                <a:latin typeface="Arial"/>
                <a:cs typeface="Arial"/>
              </a:rPr>
              <a:t>o</a:t>
            </a:r>
            <a:r>
              <a:rPr sz="850" spc="-110" dirty="0" smtClean="0">
                <a:solidFill>
                  <a:srgbClr val="4D4B57"/>
                </a:solidFill>
                <a:latin typeface="Arial"/>
                <a:cs typeface="Arial"/>
              </a:rPr>
              <a:t> </a:t>
            </a:r>
            <a:r>
              <a:rPr sz="850" spc="-50" dirty="0" smtClean="0">
                <a:solidFill>
                  <a:srgbClr val="5D5B6E"/>
                </a:solidFill>
                <a:latin typeface="Arial"/>
                <a:cs typeface="Arial"/>
              </a:rPr>
              <a:t>t</a:t>
            </a:r>
            <a:r>
              <a:rPr sz="850" spc="-140" dirty="0" smtClean="0">
                <a:solidFill>
                  <a:srgbClr val="5D5B6E"/>
                </a:solidFill>
                <a:latin typeface="Arial"/>
                <a:cs typeface="Arial"/>
              </a:rPr>
              <a:t>h</a:t>
            </a:r>
            <a:r>
              <a:rPr sz="850" spc="0" dirty="0" smtClean="0">
                <a:solidFill>
                  <a:srgbClr val="282834"/>
                </a:solidFill>
                <a:latin typeface="Arial"/>
                <a:cs typeface="Arial"/>
              </a:rPr>
              <a:t>e</a:t>
            </a:r>
            <a:r>
              <a:rPr sz="850" spc="-65" dirty="0" smtClean="0">
                <a:solidFill>
                  <a:srgbClr val="282834"/>
                </a:solidFill>
                <a:latin typeface="Arial"/>
                <a:cs typeface="Arial"/>
              </a:rPr>
              <a:t> </a:t>
            </a:r>
            <a:r>
              <a:rPr sz="850" spc="-140" dirty="0" smtClean="0">
                <a:solidFill>
                  <a:srgbClr val="4D4B57"/>
                </a:solidFill>
                <a:latin typeface="Arial"/>
                <a:cs typeface="Arial"/>
              </a:rPr>
              <a:t>h</a:t>
            </a:r>
            <a:r>
              <a:rPr sz="850" spc="-95" dirty="0" smtClean="0">
                <a:solidFill>
                  <a:srgbClr val="672F6B"/>
                </a:solidFill>
                <a:latin typeface="Arial"/>
                <a:cs typeface="Arial"/>
              </a:rPr>
              <a:t>i</a:t>
            </a:r>
            <a:r>
              <a:rPr sz="850" spc="-20" dirty="0" smtClean="0">
                <a:solidFill>
                  <a:srgbClr val="3A3B42"/>
                </a:solidFill>
                <a:latin typeface="Arial"/>
                <a:cs typeface="Arial"/>
              </a:rPr>
              <a:t>g</a:t>
            </a:r>
            <a:r>
              <a:rPr sz="850" spc="0" dirty="0" smtClean="0">
                <a:solidFill>
                  <a:srgbClr val="5D5B6E"/>
                </a:solidFill>
                <a:latin typeface="Arial"/>
                <a:cs typeface="Arial"/>
              </a:rPr>
              <a:t>h</a:t>
            </a:r>
            <a:r>
              <a:rPr sz="850" spc="-90" dirty="0" smtClean="0">
                <a:solidFill>
                  <a:srgbClr val="5D5B6E"/>
                </a:solidFill>
                <a:latin typeface="Arial"/>
                <a:cs typeface="Arial"/>
              </a:rPr>
              <a:t> </a:t>
            </a:r>
            <a:r>
              <a:rPr sz="850" spc="-10" dirty="0" smtClean="0">
                <a:solidFill>
                  <a:srgbClr val="72497C"/>
                </a:solidFill>
                <a:latin typeface="Arial"/>
                <a:cs typeface="Arial"/>
              </a:rPr>
              <a:t>i</a:t>
            </a:r>
            <a:r>
              <a:rPr sz="850" spc="-90" dirty="0" smtClean="0">
                <a:solidFill>
                  <a:srgbClr val="4D4B57"/>
                </a:solidFill>
                <a:latin typeface="Arial"/>
                <a:cs typeface="Arial"/>
              </a:rPr>
              <a:t>n</a:t>
            </a:r>
            <a:r>
              <a:rPr sz="850" spc="-85" dirty="0" smtClean="0">
                <a:solidFill>
                  <a:srgbClr val="4D4B57"/>
                </a:solidFill>
                <a:latin typeface="Arial"/>
                <a:cs typeface="Arial"/>
              </a:rPr>
              <a:t>t</a:t>
            </a:r>
            <a:r>
              <a:rPr sz="850" spc="-45" dirty="0" smtClean="0">
                <a:solidFill>
                  <a:srgbClr val="4D4B57"/>
                </a:solidFill>
                <a:latin typeface="Arial"/>
                <a:cs typeface="Arial"/>
              </a:rPr>
              <a:t>r</a:t>
            </a:r>
            <a:r>
              <a:rPr sz="850" spc="-10" dirty="0" smtClean="0">
                <a:solidFill>
                  <a:srgbClr val="672F6B"/>
                </a:solidFill>
                <a:latin typeface="Arial"/>
                <a:cs typeface="Arial"/>
              </a:rPr>
              <a:t>i</a:t>
            </a:r>
            <a:r>
              <a:rPr sz="850" spc="-114" dirty="0" smtClean="0">
                <a:solidFill>
                  <a:srgbClr val="4D4B57"/>
                </a:solidFill>
                <a:latin typeface="Arial"/>
                <a:cs typeface="Arial"/>
              </a:rPr>
              <a:t>ns</a:t>
            </a:r>
            <a:r>
              <a:rPr sz="850" spc="-10" dirty="0" smtClean="0">
                <a:solidFill>
                  <a:srgbClr val="72497C"/>
                </a:solidFill>
                <a:latin typeface="Arial"/>
                <a:cs typeface="Arial"/>
              </a:rPr>
              <a:t>i</a:t>
            </a:r>
            <a:r>
              <a:rPr sz="850" spc="50" dirty="0" smtClean="0">
                <a:solidFill>
                  <a:srgbClr val="4D4B57"/>
                </a:solidFill>
                <a:latin typeface="Arial"/>
                <a:cs typeface="Arial"/>
              </a:rPr>
              <a:t>c</a:t>
            </a:r>
            <a:r>
              <a:rPr sz="850" spc="-114" dirty="0" smtClean="0">
                <a:solidFill>
                  <a:srgbClr val="727475"/>
                </a:solidFill>
                <a:latin typeface="Arial"/>
                <a:cs typeface="Arial"/>
              </a:rPr>
              <a:t>v</a:t>
            </a:r>
            <a:r>
              <a:rPr sz="850" spc="-55" dirty="0" smtClean="0">
                <a:solidFill>
                  <a:srgbClr val="3A3B42"/>
                </a:solidFill>
                <a:latin typeface="Arial"/>
                <a:cs typeface="Arial"/>
              </a:rPr>
              <a:t>a</a:t>
            </a:r>
            <a:r>
              <a:rPr sz="850" spc="-10" dirty="0" smtClean="0">
                <a:solidFill>
                  <a:srgbClr val="672F6B"/>
                </a:solidFill>
                <a:latin typeface="Arial"/>
                <a:cs typeface="Arial"/>
              </a:rPr>
              <a:t>l</a:t>
            </a:r>
            <a:r>
              <a:rPr sz="850" spc="-55" dirty="0" smtClean="0">
                <a:solidFill>
                  <a:srgbClr val="4D4B57"/>
                </a:solidFill>
                <a:latin typeface="Arial"/>
                <a:cs typeface="Arial"/>
              </a:rPr>
              <a:t>u</a:t>
            </a:r>
            <a:r>
              <a:rPr sz="850" spc="50" dirty="0" smtClean="0">
                <a:solidFill>
                  <a:srgbClr val="4D4B57"/>
                </a:solidFill>
                <a:latin typeface="Arial"/>
                <a:cs typeface="Arial"/>
              </a:rPr>
              <a:t>e</a:t>
            </a:r>
            <a:r>
              <a:rPr sz="850" spc="-55" dirty="0" smtClean="0">
                <a:solidFill>
                  <a:srgbClr val="4D4B57"/>
                </a:solidFill>
                <a:latin typeface="Arial"/>
                <a:cs typeface="Arial"/>
              </a:rPr>
              <a:t>o</a:t>
            </a:r>
            <a:r>
              <a:rPr sz="850" spc="0" dirty="0" smtClean="0">
                <a:solidFill>
                  <a:srgbClr val="4D4B57"/>
                </a:solidFill>
                <a:latin typeface="Arial"/>
                <a:cs typeface="Arial"/>
              </a:rPr>
              <a:t>f</a:t>
            </a:r>
            <a:r>
              <a:rPr sz="850" spc="-114" dirty="0" smtClean="0">
                <a:solidFill>
                  <a:srgbClr val="4D4B57"/>
                </a:solidFill>
                <a:latin typeface="Arial"/>
                <a:cs typeface="Arial"/>
              </a:rPr>
              <a:t> </a:t>
            </a:r>
            <a:r>
              <a:rPr sz="850" spc="-45" dirty="0" smtClean="0">
                <a:solidFill>
                  <a:srgbClr val="4D4B57"/>
                </a:solidFill>
                <a:latin typeface="Arial"/>
                <a:cs typeface="Arial"/>
              </a:rPr>
              <a:t>t</a:t>
            </a:r>
            <a:r>
              <a:rPr sz="850" spc="-55" dirty="0" smtClean="0">
                <a:solidFill>
                  <a:srgbClr val="4D4B57"/>
                </a:solidFill>
                <a:latin typeface="Arial"/>
                <a:cs typeface="Arial"/>
              </a:rPr>
              <a:t>h</a:t>
            </a:r>
            <a:r>
              <a:rPr sz="850" spc="0" dirty="0" smtClean="0">
                <a:solidFill>
                  <a:srgbClr val="4D4B57"/>
                </a:solidFill>
                <a:latin typeface="Arial"/>
                <a:cs typeface="Arial"/>
              </a:rPr>
              <a:t>e</a:t>
            </a:r>
            <a:r>
              <a:rPr sz="850" spc="-125" dirty="0" smtClean="0">
                <a:solidFill>
                  <a:srgbClr val="4D4B57"/>
                </a:solidFill>
                <a:latin typeface="Arial"/>
                <a:cs typeface="Arial"/>
              </a:rPr>
              <a:t> </a:t>
            </a:r>
            <a:r>
              <a:rPr sz="850" spc="-150" dirty="0" smtClean="0">
                <a:solidFill>
                  <a:srgbClr val="4D4B57"/>
                </a:solidFill>
                <a:latin typeface="Arial"/>
                <a:cs typeface="Arial"/>
              </a:rPr>
              <a:t>m</a:t>
            </a:r>
            <a:r>
              <a:rPr sz="850" spc="-55" dirty="0" smtClean="0">
                <a:solidFill>
                  <a:srgbClr val="282834"/>
                </a:solidFill>
                <a:latin typeface="Arial"/>
                <a:cs typeface="Arial"/>
              </a:rPr>
              <a:t>e</a:t>
            </a:r>
            <a:r>
              <a:rPr sz="850" spc="-95" dirty="0" smtClean="0">
                <a:solidFill>
                  <a:srgbClr val="5D5B6E"/>
                </a:solidFill>
                <a:latin typeface="Arial"/>
                <a:cs typeface="Arial"/>
              </a:rPr>
              <a:t>t</a:t>
            </a:r>
            <a:r>
              <a:rPr sz="850" spc="-20" dirty="0" smtClean="0">
                <a:solidFill>
                  <a:srgbClr val="3A3B42"/>
                </a:solidFill>
                <a:latin typeface="Arial"/>
                <a:cs typeface="Arial"/>
              </a:rPr>
              <a:t>a</a:t>
            </a:r>
            <a:r>
              <a:rPr sz="850" spc="-50" dirty="0" smtClean="0">
                <a:solidFill>
                  <a:srgbClr val="672F6B"/>
                </a:solidFill>
                <a:latin typeface="Arial"/>
                <a:cs typeface="Arial"/>
              </a:rPr>
              <a:t>l</a:t>
            </a:r>
            <a:r>
              <a:rPr sz="850" spc="0" dirty="0" smtClean="0">
                <a:solidFill>
                  <a:srgbClr val="282834"/>
                </a:solidFill>
                <a:latin typeface="Arial"/>
                <a:cs typeface="Arial"/>
              </a:rPr>
              <a:t>s </a:t>
            </a:r>
            <a:r>
              <a:rPr sz="850" spc="-60" dirty="0" smtClean="0">
                <a:solidFill>
                  <a:srgbClr val="4D4B57"/>
                </a:solidFill>
                <a:latin typeface="Arial"/>
                <a:cs typeface="Arial"/>
              </a:rPr>
              <a:t>t</a:t>
            </a:r>
            <a:r>
              <a:rPr sz="850" spc="-70" dirty="0" smtClean="0">
                <a:solidFill>
                  <a:srgbClr val="4D4B57"/>
                </a:solidFill>
                <a:latin typeface="Arial"/>
                <a:cs typeface="Arial"/>
              </a:rPr>
              <a:t>ha</a:t>
            </a:r>
            <a:r>
              <a:rPr sz="850" spc="0" dirty="0" smtClean="0">
                <a:solidFill>
                  <a:srgbClr val="4D4B57"/>
                </a:solidFill>
                <a:latin typeface="Arial"/>
                <a:cs typeface="Arial"/>
              </a:rPr>
              <a:t>t</a:t>
            </a:r>
            <a:r>
              <a:rPr sz="850" spc="-135" dirty="0" smtClean="0">
                <a:solidFill>
                  <a:srgbClr val="4D4B57"/>
                </a:solidFill>
                <a:latin typeface="Arial"/>
                <a:cs typeface="Arial"/>
              </a:rPr>
              <a:t> </a:t>
            </a:r>
            <a:r>
              <a:rPr sz="1000" spc="-180" dirty="0" smtClean="0">
                <a:solidFill>
                  <a:srgbClr val="4D4B57"/>
                </a:solidFill>
                <a:latin typeface="Times New Roman"/>
                <a:cs typeface="Times New Roman"/>
              </a:rPr>
              <a:t>w</a:t>
            </a:r>
            <a:r>
              <a:rPr sz="1000" spc="-5" dirty="0" smtClean="0">
                <a:solidFill>
                  <a:srgbClr val="4D4B57"/>
                </a:solidFill>
                <a:latin typeface="Times New Roman"/>
                <a:cs typeface="Times New Roman"/>
              </a:rPr>
              <a:t>e</a:t>
            </a:r>
            <a:r>
              <a:rPr sz="1000" spc="-140" dirty="0" smtClean="0">
                <a:solidFill>
                  <a:srgbClr val="4D4B57"/>
                </a:solidFill>
                <a:latin typeface="Times New Roman"/>
                <a:cs typeface="Times New Roman"/>
              </a:rPr>
              <a:t> </a:t>
            </a:r>
            <a:r>
              <a:rPr sz="850" spc="-70" dirty="0" smtClean="0">
                <a:solidFill>
                  <a:srgbClr val="5D5B6E"/>
                </a:solidFill>
                <a:latin typeface="Arial"/>
                <a:cs typeface="Arial"/>
              </a:rPr>
              <a:t>p</a:t>
            </a:r>
            <a:r>
              <a:rPr sz="850" spc="-60" dirty="0" smtClean="0">
                <a:solidFill>
                  <a:srgbClr val="5D5B6E"/>
                </a:solidFill>
                <a:latin typeface="Arial"/>
                <a:cs typeface="Arial"/>
              </a:rPr>
              <a:t>r</a:t>
            </a:r>
            <a:r>
              <a:rPr sz="850" spc="-140" dirty="0" smtClean="0">
                <a:solidFill>
                  <a:srgbClr val="5D5B6E"/>
                </a:solidFill>
                <a:latin typeface="Arial"/>
                <a:cs typeface="Arial"/>
              </a:rPr>
              <a:t>o</a:t>
            </a:r>
            <a:r>
              <a:rPr sz="850" spc="-114" dirty="0" smtClean="0">
                <a:solidFill>
                  <a:srgbClr val="282834"/>
                </a:solidFill>
                <a:latin typeface="Arial"/>
                <a:cs typeface="Arial"/>
              </a:rPr>
              <a:t>c</a:t>
            </a:r>
            <a:r>
              <a:rPr sz="850" spc="-130" dirty="0" smtClean="0">
                <a:solidFill>
                  <a:srgbClr val="282834"/>
                </a:solidFill>
                <a:latin typeface="Arial"/>
                <a:cs typeface="Arial"/>
              </a:rPr>
              <a:t>e</a:t>
            </a:r>
            <a:r>
              <a:rPr sz="850" spc="-114" dirty="0" smtClean="0">
                <a:solidFill>
                  <a:srgbClr val="282834"/>
                </a:solidFill>
                <a:latin typeface="Arial"/>
                <a:cs typeface="Arial"/>
              </a:rPr>
              <a:t>s</a:t>
            </a:r>
            <a:r>
              <a:rPr sz="850" spc="30" dirty="0" smtClean="0">
                <a:solidFill>
                  <a:srgbClr val="282834"/>
                </a:solidFill>
                <a:latin typeface="Arial"/>
                <a:cs typeface="Arial"/>
              </a:rPr>
              <a:t>s</a:t>
            </a:r>
            <a:r>
              <a:rPr sz="850" spc="-55" dirty="0" smtClean="0">
                <a:solidFill>
                  <a:srgbClr val="5D5B6E"/>
                </a:solidFill>
                <a:latin typeface="Arial"/>
                <a:cs typeface="Arial"/>
              </a:rPr>
              <a:t>o</a:t>
            </a:r>
            <a:r>
              <a:rPr sz="850" spc="0" dirty="0" smtClean="0">
                <a:solidFill>
                  <a:srgbClr val="5D5B6E"/>
                </a:solidFill>
                <a:latin typeface="Arial"/>
                <a:cs typeface="Arial"/>
              </a:rPr>
              <a:t>n</a:t>
            </a:r>
            <a:r>
              <a:rPr sz="850" spc="-160" dirty="0" smtClean="0">
                <a:solidFill>
                  <a:srgbClr val="5D5B6E"/>
                </a:solidFill>
                <a:latin typeface="Arial"/>
                <a:cs typeface="Arial"/>
              </a:rPr>
              <a:t> </a:t>
            </a:r>
            <a:r>
              <a:rPr sz="850" spc="-90" dirty="0" smtClean="0">
                <a:solidFill>
                  <a:srgbClr val="4D4B57"/>
                </a:solidFill>
                <a:latin typeface="Arial"/>
                <a:cs typeface="Arial"/>
              </a:rPr>
              <a:t>ou</a:t>
            </a:r>
            <a:r>
              <a:rPr sz="850" spc="0" dirty="0" smtClean="0">
                <a:solidFill>
                  <a:srgbClr val="4D4B57"/>
                </a:solidFill>
                <a:latin typeface="Arial"/>
                <a:cs typeface="Arial"/>
              </a:rPr>
              <a:t>r</a:t>
            </a:r>
            <a:r>
              <a:rPr sz="850" spc="-65" dirty="0" smtClean="0">
                <a:solidFill>
                  <a:srgbClr val="4D4B57"/>
                </a:solidFill>
                <a:latin typeface="Arial"/>
                <a:cs typeface="Arial"/>
              </a:rPr>
              <a:t> </a:t>
            </a:r>
            <a:r>
              <a:rPr sz="850" spc="-55" dirty="0" smtClean="0">
                <a:solidFill>
                  <a:srgbClr val="4B284B"/>
                </a:solidFill>
                <a:latin typeface="Arial"/>
                <a:cs typeface="Arial"/>
              </a:rPr>
              <a:t>c</a:t>
            </a:r>
            <a:r>
              <a:rPr sz="850" spc="-85" dirty="0" smtClean="0">
                <a:solidFill>
                  <a:srgbClr val="4B284B"/>
                </a:solidFill>
                <a:latin typeface="Arial"/>
                <a:cs typeface="Arial"/>
              </a:rPr>
              <a:t>l</a:t>
            </a:r>
            <a:r>
              <a:rPr sz="850" spc="-95" dirty="0" smtClean="0">
                <a:solidFill>
                  <a:srgbClr val="672F6B"/>
                </a:solidFill>
                <a:latin typeface="Arial"/>
                <a:cs typeface="Arial"/>
              </a:rPr>
              <a:t>i</a:t>
            </a:r>
            <a:r>
              <a:rPr sz="850" spc="-80" dirty="0" smtClean="0">
                <a:solidFill>
                  <a:srgbClr val="3A3B42"/>
                </a:solidFill>
                <a:latin typeface="Arial"/>
                <a:cs typeface="Arial"/>
              </a:rPr>
              <a:t>en</a:t>
            </a:r>
            <a:r>
              <a:rPr sz="850" spc="-70" dirty="0" smtClean="0">
                <a:solidFill>
                  <a:srgbClr val="3A3B42"/>
                </a:solidFill>
                <a:latin typeface="Arial"/>
                <a:cs typeface="Arial"/>
              </a:rPr>
              <a:t>ts</a:t>
            </a:r>
            <a:r>
              <a:rPr sz="850" spc="50" dirty="0" smtClean="0">
                <a:solidFill>
                  <a:srgbClr val="3A3B42"/>
                </a:solidFill>
                <a:latin typeface="Arial"/>
                <a:cs typeface="Arial"/>
              </a:rPr>
              <a:t>'</a:t>
            </a:r>
            <a:r>
              <a:rPr sz="850" spc="-80" dirty="0" smtClean="0">
                <a:solidFill>
                  <a:srgbClr val="4D4B57"/>
                </a:solidFill>
                <a:latin typeface="Arial"/>
                <a:cs typeface="Arial"/>
              </a:rPr>
              <a:t>beh</a:t>
            </a:r>
            <a:r>
              <a:rPr sz="850" spc="-55" dirty="0" smtClean="0">
                <a:solidFill>
                  <a:srgbClr val="4D4B57"/>
                </a:solidFill>
                <a:latin typeface="Arial"/>
                <a:cs typeface="Arial"/>
              </a:rPr>
              <a:t>a</a:t>
            </a:r>
            <a:r>
              <a:rPr sz="850" spc="-50" dirty="0" smtClean="0">
                <a:solidFill>
                  <a:srgbClr val="72497C"/>
                </a:solidFill>
                <a:latin typeface="Arial"/>
                <a:cs typeface="Arial"/>
              </a:rPr>
              <a:t>l</a:t>
            </a:r>
            <a:r>
              <a:rPr sz="850" spc="-25" dirty="0" smtClean="0">
                <a:solidFill>
                  <a:srgbClr val="4D4B57"/>
                </a:solidFill>
                <a:latin typeface="Arial"/>
                <a:cs typeface="Arial"/>
              </a:rPr>
              <a:t>f</a:t>
            </a:r>
            <a:r>
              <a:rPr sz="850" spc="0" dirty="0" smtClean="0">
                <a:solidFill>
                  <a:srgbClr val="72497C"/>
                </a:solidFill>
                <a:latin typeface="Arial"/>
                <a:cs typeface="Arial"/>
              </a:rPr>
              <a:t>,</a:t>
            </a:r>
            <a:r>
              <a:rPr sz="850" spc="-114" dirty="0" smtClean="0">
                <a:solidFill>
                  <a:srgbClr val="72497C"/>
                </a:solidFill>
                <a:latin typeface="Arial"/>
                <a:cs typeface="Arial"/>
              </a:rPr>
              <a:t> </a:t>
            </a:r>
            <a:r>
              <a:rPr sz="850" spc="-60" dirty="0" smtClean="0">
                <a:solidFill>
                  <a:srgbClr val="4D4B57"/>
                </a:solidFill>
                <a:latin typeface="Arial"/>
                <a:cs typeface="Arial"/>
              </a:rPr>
              <a:t>t</a:t>
            </a:r>
            <a:r>
              <a:rPr sz="850" spc="-70" dirty="0" smtClean="0">
                <a:solidFill>
                  <a:srgbClr val="4D4B57"/>
                </a:solidFill>
                <a:latin typeface="Arial"/>
                <a:cs typeface="Arial"/>
              </a:rPr>
              <a:t>h</a:t>
            </a:r>
            <a:r>
              <a:rPr sz="850" spc="0" dirty="0" smtClean="0">
                <a:solidFill>
                  <a:srgbClr val="4D4B57"/>
                </a:solidFill>
                <a:latin typeface="Arial"/>
                <a:cs typeface="Arial"/>
              </a:rPr>
              <a:t>e</a:t>
            </a:r>
            <a:r>
              <a:rPr sz="850" spc="-100" dirty="0" smtClean="0">
                <a:solidFill>
                  <a:srgbClr val="4D4B57"/>
                </a:solidFill>
                <a:latin typeface="Arial"/>
                <a:cs typeface="Arial"/>
              </a:rPr>
              <a:t> </a:t>
            </a:r>
            <a:r>
              <a:rPr sz="850" spc="-45" dirty="0" smtClean="0">
                <a:solidFill>
                  <a:srgbClr val="3A3B42"/>
                </a:solidFill>
                <a:latin typeface="Arial"/>
                <a:cs typeface="Arial"/>
              </a:rPr>
              <a:t>adu</a:t>
            </a:r>
            <a:r>
              <a:rPr sz="850" spc="-30" dirty="0" smtClean="0">
                <a:solidFill>
                  <a:srgbClr val="3A3B42"/>
                </a:solidFill>
                <a:latin typeface="Arial"/>
                <a:cs typeface="Arial"/>
              </a:rPr>
              <a:t>a</a:t>
            </a:r>
            <a:r>
              <a:rPr sz="850" spc="0" dirty="0" smtClean="0">
                <a:solidFill>
                  <a:srgbClr val="672F6B"/>
                </a:solidFill>
                <a:latin typeface="Arial"/>
                <a:cs typeface="Arial"/>
              </a:rPr>
              <a:t>l </a:t>
            </a:r>
            <a:r>
              <a:rPr sz="900" spc="-90" dirty="0" smtClean="0">
                <a:solidFill>
                  <a:srgbClr val="4D4B57"/>
                </a:solidFill>
                <a:latin typeface="Times New Roman"/>
                <a:cs typeface="Times New Roman"/>
              </a:rPr>
              <a:t>c</a:t>
            </a:r>
            <a:r>
              <a:rPr sz="900" spc="-80" dirty="0" smtClean="0">
                <a:solidFill>
                  <a:srgbClr val="4D4B57"/>
                </a:solidFill>
                <a:latin typeface="Times New Roman"/>
                <a:cs typeface="Times New Roman"/>
              </a:rPr>
              <a:t>o</a:t>
            </a:r>
            <a:r>
              <a:rPr sz="900" spc="-90" dirty="0" smtClean="0">
                <a:solidFill>
                  <a:srgbClr val="4D4B57"/>
                </a:solidFill>
                <a:latin typeface="Times New Roman"/>
                <a:cs typeface="Times New Roman"/>
              </a:rPr>
              <a:t>s</a:t>
            </a:r>
            <a:r>
              <a:rPr sz="900" spc="60" dirty="0" smtClean="0">
                <a:solidFill>
                  <a:srgbClr val="4D4B57"/>
                </a:solidFill>
                <a:latin typeface="Times New Roman"/>
                <a:cs typeface="Times New Roman"/>
              </a:rPr>
              <a:t>i</a:t>
            </a:r>
            <a:r>
              <a:rPr sz="850" spc="-55" dirty="0" smtClean="0">
                <a:solidFill>
                  <a:srgbClr val="4D4B57"/>
                </a:solidFill>
                <a:latin typeface="Arial"/>
                <a:cs typeface="Arial"/>
              </a:rPr>
              <a:t>o</a:t>
            </a:r>
            <a:r>
              <a:rPr sz="850" spc="0" dirty="0" smtClean="0">
                <a:solidFill>
                  <a:srgbClr val="4D4B57"/>
                </a:solidFill>
                <a:latin typeface="Arial"/>
                <a:cs typeface="Arial"/>
              </a:rPr>
              <a:t>f</a:t>
            </a:r>
            <a:r>
              <a:rPr sz="850" spc="-114" dirty="0" smtClean="0">
                <a:solidFill>
                  <a:srgbClr val="4D4B57"/>
                </a:solidFill>
                <a:latin typeface="Arial"/>
                <a:cs typeface="Arial"/>
              </a:rPr>
              <a:t> </a:t>
            </a:r>
            <a:r>
              <a:rPr sz="850" spc="-55" dirty="0" smtClean="0">
                <a:solidFill>
                  <a:srgbClr val="3A3B42"/>
                </a:solidFill>
                <a:latin typeface="Arial"/>
                <a:cs typeface="Arial"/>
              </a:rPr>
              <a:t>o</a:t>
            </a:r>
            <a:r>
              <a:rPr sz="850" spc="-130" dirty="0" smtClean="0">
                <a:solidFill>
                  <a:srgbClr val="3A3B42"/>
                </a:solidFill>
                <a:latin typeface="Arial"/>
                <a:cs typeface="Arial"/>
              </a:rPr>
              <a:t>u</a:t>
            </a:r>
            <a:r>
              <a:rPr sz="850" spc="0" dirty="0" smtClean="0">
                <a:solidFill>
                  <a:srgbClr val="3F6280"/>
                </a:solidFill>
                <a:latin typeface="Arial"/>
                <a:cs typeface="Arial"/>
              </a:rPr>
              <a:t>r</a:t>
            </a:r>
            <a:r>
              <a:rPr sz="850" spc="-80" dirty="0" smtClean="0">
                <a:solidFill>
                  <a:srgbClr val="3F6280"/>
                </a:solidFill>
                <a:latin typeface="Arial"/>
                <a:cs typeface="Arial"/>
              </a:rPr>
              <a:t> </a:t>
            </a:r>
            <a:r>
              <a:rPr sz="850" spc="-150" dirty="0" smtClean="0">
                <a:solidFill>
                  <a:srgbClr val="727475"/>
                </a:solidFill>
                <a:latin typeface="Arial"/>
                <a:cs typeface="Arial"/>
              </a:rPr>
              <a:t>v</a:t>
            </a:r>
            <a:r>
              <a:rPr sz="850" spc="-20" dirty="0" smtClean="0">
                <a:solidFill>
                  <a:srgbClr val="3A3B42"/>
                </a:solidFill>
                <a:latin typeface="Arial"/>
                <a:cs typeface="Arial"/>
              </a:rPr>
              <a:t>a</a:t>
            </a:r>
            <a:r>
              <a:rPr sz="850" spc="-10" dirty="0" smtClean="0">
                <a:solidFill>
                  <a:srgbClr val="672F6B"/>
                </a:solidFill>
                <a:latin typeface="Arial"/>
                <a:cs typeface="Arial"/>
              </a:rPr>
              <a:t>l</a:t>
            </a:r>
            <a:r>
              <a:rPr sz="850" spc="-130" dirty="0" smtClean="0">
                <a:solidFill>
                  <a:srgbClr val="5D5B6E"/>
                </a:solidFill>
                <a:latin typeface="Arial"/>
                <a:cs typeface="Arial"/>
              </a:rPr>
              <a:t>u</a:t>
            </a:r>
            <a:r>
              <a:rPr sz="850" spc="0" dirty="0" smtClean="0">
                <a:solidFill>
                  <a:srgbClr val="282834"/>
                </a:solidFill>
                <a:latin typeface="Arial"/>
                <a:cs typeface="Arial"/>
              </a:rPr>
              <a:t>e</a:t>
            </a:r>
            <a:r>
              <a:rPr sz="850" spc="-114" dirty="0" smtClean="0">
                <a:solidFill>
                  <a:srgbClr val="282834"/>
                </a:solidFill>
                <a:latin typeface="Arial"/>
                <a:cs typeface="Arial"/>
              </a:rPr>
              <a:t> </a:t>
            </a:r>
            <a:r>
              <a:rPr sz="850" spc="-70" dirty="0" smtClean="0">
                <a:solidFill>
                  <a:srgbClr val="3A3B42"/>
                </a:solidFill>
                <a:latin typeface="Arial"/>
                <a:cs typeface="Arial"/>
              </a:rPr>
              <a:t>adde</a:t>
            </a:r>
            <a:r>
              <a:rPr sz="850" spc="0" dirty="0" smtClean="0">
                <a:solidFill>
                  <a:srgbClr val="3A3B42"/>
                </a:solidFill>
                <a:latin typeface="Arial"/>
                <a:cs typeface="Arial"/>
              </a:rPr>
              <a:t>d</a:t>
            </a:r>
            <a:r>
              <a:rPr sz="850" spc="-160" dirty="0" smtClean="0">
                <a:solidFill>
                  <a:srgbClr val="3A3B42"/>
                </a:solidFill>
                <a:latin typeface="Arial"/>
                <a:cs typeface="Arial"/>
              </a:rPr>
              <a:t> </a:t>
            </a:r>
            <a:r>
              <a:rPr sz="850" spc="-90" dirty="0" smtClean="0">
                <a:solidFill>
                  <a:srgbClr val="4D4B57"/>
                </a:solidFill>
                <a:latin typeface="Arial"/>
                <a:cs typeface="Arial"/>
              </a:rPr>
              <a:t>s</a:t>
            </a:r>
            <a:r>
              <a:rPr sz="850" spc="-105" dirty="0" smtClean="0">
                <a:solidFill>
                  <a:srgbClr val="4D4B57"/>
                </a:solidFill>
                <a:latin typeface="Arial"/>
                <a:cs typeface="Arial"/>
              </a:rPr>
              <a:t>e</a:t>
            </a:r>
            <a:r>
              <a:rPr sz="850" spc="-95" dirty="0" smtClean="0">
                <a:solidFill>
                  <a:srgbClr val="4D4B57"/>
                </a:solidFill>
                <a:latin typeface="Arial"/>
                <a:cs typeface="Arial"/>
              </a:rPr>
              <a:t>r</a:t>
            </a:r>
            <a:r>
              <a:rPr sz="850" spc="-105" dirty="0" smtClean="0">
                <a:solidFill>
                  <a:srgbClr val="4D4B57"/>
                </a:solidFill>
                <a:latin typeface="Arial"/>
                <a:cs typeface="Arial"/>
              </a:rPr>
              <a:t>v</a:t>
            </a:r>
            <a:r>
              <a:rPr sz="850" spc="25" dirty="0" smtClean="0">
                <a:solidFill>
                  <a:srgbClr val="672F6B"/>
                </a:solidFill>
                <a:latin typeface="Arial"/>
                <a:cs typeface="Arial"/>
              </a:rPr>
              <a:t>i</a:t>
            </a:r>
            <a:r>
              <a:rPr sz="850" spc="-114" dirty="0" smtClean="0">
                <a:solidFill>
                  <a:srgbClr val="3A3B42"/>
                </a:solidFill>
                <a:latin typeface="Arial"/>
                <a:cs typeface="Arial"/>
              </a:rPr>
              <a:t>c</a:t>
            </a:r>
            <a:r>
              <a:rPr sz="850" spc="-130" dirty="0" smtClean="0">
                <a:solidFill>
                  <a:srgbClr val="3A3B42"/>
                </a:solidFill>
                <a:latin typeface="Arial"/>
                <a:cs typeface="Arial"/>
              </a:rPr>
              <a:t>e</a:t>
            </a:r>
            <a:r>
              <a:rPr sz="850" spc="-10" dirty="0" smtClean="0">
                <a:solidFill>
                  <a:srgbClr val="3A3B42"/>
                </a:solidFill>
                <a:latin typeface="Arial"/>
                <a:cs typeface="Arial"/>
              </a:rPr>
              <a:t>s</a:t>
            </a:r>
            <a:r>
              <a:rPr sz="850" spc="-70" dirty="0" smtClean="0">
                <a:solidFill>
                  <a:srgbClr val="4D4B57"/>
                </a:solidFill>
                <a:latin typeface="Arial"/>
                <a:cs typeface="Arial"/>
              </a:rPr>
              <a:t>a</a:t>
            </a:r>
            <a:r>
              <a:rPr sz="850" spc="-60" dirty="0" smtClean="0">
                <a:solidFill>
                  <a:srgbClr val="4D4B57"/>
                </a:solidFill>
                <a:latin typeface="Arial"/>
                <a:cs typeface="Arial"/>
              </a:rPr>
              <a:t>r</a:t>
            </a:r>
            <a:r>
              <a:rPr sz="850" spc="0" dirty="0" smtClean="0">
                <a:solidFill>
                  <a:srgbClr val="4D4B57"/>
                </a:solidFill>
                <a:latin typeface="Arial"/>
                <a:cs typeface="Arial"/>
              </a:rPr>
              <a:t>e</a:t>
            </a:r>
            <a:r>
              <a:rPr sz="850" spc="-125" dirty="0" smtClean="0">
                <a:solidFill>
                  <a:srgbClr val="4D4B57"/>
                </a:solidFill>
                <a:latin typeface="Arial"/>
                <a:cs typeface="Arial"/>
              </a:rPr>
              <a:t> </a:t>
            </a:r>
            <a:r>
              <a:rPr sz="850" spc="-130" dirty="0" smtClean="0">
                <a:solidFill>
                  <a:srgbClr val="3A3B42"/>
                </a:solidFill>
                <a:latin typeface="Arial"/>
                <a:cs typeface="Arial"/>
              </a:rPr>
              <a:t>s</a:t>
            </a:r>
            <a:r>
              <a:rPr sz="850" spc="-135" dirty="0" smtClean="0">
                <a:solidFill>
                  <a:srgbClr val="3A3B42"/>
                </a:solidFill>
                <a:latin typeface="Arial"/>
                <a:cs typeface="Arial"/>
              </a:rPr>
              <a:t>m</a:t>
            </a:r>
            <a:r>
              <a:rPr sz="850" spc="-70" dirty="0" smtClean="0">
                <a:solidFill>
                  <a:srgbClr val="3A3B42"/>
                </a:solidFill>
                <a:latin typeface="Arial"/>
                <a:cs typeface="Arial"/>
              </a:rPr>
              <a:t>a</a:t>
            </a:r>
            <a:r>
              <a:rPr sz="850" spc="10" dirty="0" smtClean="0">
                <a:solidFill>
                  <a:srgbClr val="672F6B"/>
                </a:solidFill>
                <a:latin typeface="Arial"/>
                <a:cs typeface="Arial"/>
              </a:rPr>
              <a:t>l</a:t>
            </a:r>
            <a:r>
              <a:rPr sz="850" spc="0" dirty="0" smtClean="0">
                <a:solidFill>
                  <a:srgbClr val="672F6B"/>
                </a:solidFill>
                <a:latin typeface="Arial"/>
                <a:cs typeface="Arial"/>
              </a:rPr>
              <a:t>l</a:t>
            </a:r>
            <a:r>
              <a:rPr sz="850" spc="-140" dirty="0" smtClean="0">
                <a:solidFill>
                  <a:srgbClr val="672F6B"/>
                </a:solidFill>
                <a:latin typeface="Arial"/>
                <a:cs typeface="Arial"/>
              </a:rPr>
              <a:t> </a:t>
            </a:r>
            <a:r>
              <a:rPr sz="850" spc="-100" dirty="0" smtClean="0">
                <a:solidFill>
                  <a:srgbClr val="5D5B6E"/>
                </a:solidFill>
                <a:latin typeface="Arial"/>
                <a:cs typeface="Arial"/>
              </a:rPr>
              <a:t>w</a:t>
            </a:r>
            <a:r>
              <a:rPr sz="850" spc="-150" dirty="0" smtClean="0">
                <a:solidFill>
                  <a:srgbClr val="5D5B6E"/>
                </a:solidFill>
                <a:latin typeface="Arial"/>
                <a:cs typeface="Arial"/>
              </a:rPr>
              <a:t>h</a:t>
            </a:r>
            <a:r>
              <a:rPr sz="850" spc="-20" dirty="0" smtClean="0">
                <a:solidFill>
                  <a:srgbClr val="3A3B42"/>
                </a:solidFill>
                <a:latin typeface="Arial"/>
                <a:cs typeface="Arial"/>
              </a:rPr>
              <a:t>e</a:t>
            </a:r>
            <a:r>
              <a:rPr sz="850" spc="0" dirty="0" smtClean="0">
                <a:solidFill>
                  <a:srgbClr val="5D5B6E"/>
                </a:solidFill>
                <a:latin typeface="Arial"/>
                <a:cs typeface="Arial"/>
              </a:rPr>
              <a:t>n </a:t>
            </a:r>
            <a:r>
              <a:rPr sz="850" spc="-90" dirty="0" smtClean="0">
                <a:solidFill>
                  <a:srgbClr val="4D4B57"/>
                </a:solidFill>
                <a:latin typeface="Arial"/>
                <a:cs typeface="Arial"/>
              </a:rPr>
              <a:t>c</a:t>
            </a:r>
            <a:r>
              <a:rPr sz="850" spc="-105" dirty="0" smtClean="0">
                <a:solidFill>
                  <a:srgbClr val="4D4B57"/>
                </a:solidFill>
                <a:latin typeface="Arial"/>
                <a:cs typeface="Arial"/>
              </a:rPr>
              <a:t>o</a:t>
            </a:r>
            <a:r>
              <a:rPr sz="850" spc="-100" dirty="0" smtClean="0">
                <a:solidFill>
                  <a:srgbClr val="4D4B57"/>
                </a:solidFill>
                <a:latin typeface="Arial"/>
                <a:cs typeface="Arial"/>
              </a:rPr>
              <a:t>m</a:t>
            </a:r>
            <a:r>
              <a:rPr sz="850" spc="-105" dirty="0" smtClean="0">
                <a:solidFill>
                  <a:srgbClr val="4D4B57"/>
                </a:solidFill>
                <a:latin typeface="Arial"/>
                <a:cs typeface="Arial"/>
              </a:rPr>
              <a:t>pa</a:t>
            </a:r>
            <a:r>
              <a:rPr sz="850" spc="-80" dirty="0" smtClean="0">
                <a:solidFill>
                  <a:srgbClr val="4D4B57"/>
                </a:solidFill>
                <a:latin typeface="Arial"/>
                <a:cs typeface="Arial"/>
              </a:rPr>
              <a:t>r</a:t>
            </a:r>
            <a:r>
              <a:rPr sz="850" spc="-90" dirty="0" smtClean="0">
                <a:solidFill>
                  <a:srgbClr val="4D4B57"/>
                </a:solidFill>
                <a:latin typeface="Arial"/>
                <a:cs typeface="Arial"/>
              </a:rPr>
              <a:t>e</a:t>
            </a:r>
            <a:r>
              <a:rPr sz="850" spc="0" dirty="0" smtClean="0">
                <a:solidFill>
                  <a:srgbClr val="4D4B57"/>
                </a:solidFill>
                <a:latin typeface="Arial"/>
                <a:cs typeface="Arial"/>
              </a:rPr>
              <a:t>d</a:t>
            </a:r>
            <a:r>
              <a:rPr sz="850" spc="-80" dirty="0" smtClean="0">
                <a:solidFill>
                  <a:srgbClr val="4D4B57"/>
                </a:solidFill>
                <a:latin typeface="Arial"/>
                <a:cs typeface="Arial"/>
              </a:rPr>
              <a:t> </a:t>
            </a:r>
            <a:r>
              <a:rPr sz="850" spc="-35" dirty="0" smtClean="0">
                <a:solidFill>
                  <a:srgbClr val="5D5B6E"/>
                </a:solidFill>
                <a:latin typeface="Arial"/>
                <a:cs typeface="Arial"/>
              </a:rPr>
              <a:t>t</a:t>
            </a:r>
            <a:r>
              <a:rPr sz="850" spc="-55" dirty="0" smtClean="0">
                <a:solidFill>
                  <a:srgbClr val="5D5B6E"/>
                </a:solidFill>
                <a:latin typeface="Arial"/>
                <a:cs typeface="Arial"/>
              </a:rPr>
              <a:t>o</a:t>
            </a:r>
            <a:r>
              <a:rPr sz="850" spc="0" dirty="0" smtClean="0">
                <a:solidFill>
                  <a:srgbClr val="917CA3"/>
                </a:solidFill>
                <a:latin typeface="Arial"/>
                <a:cs typeface="Arial"/>
              </a:rPr>
              <a:t>:</a:t>
            </a:r>
            <a:endParaRPr sz="850">
              <a:latin typeface="Arial"/>
              <a:cs typeface="Arial"/>
            </a:endParaRPr>
          </a:p>
          <a:p>
            <a:pPr>
              <a:lnSpc>
                <a:spcPts val="950"/>
              </a:lnSpc>
              <a:spcBef>
                <a:spcPts val="38"/>
              </a:spcBef>
            </a:pPr>
            <a:endParaRPr sz="950"/>
          </a:p>
          <a:p>
            <a:pPr marL="26034">
              <a:lnSpc>
                <a:spcPct val="100000"/>
              </a:lnSpc>
            </a:pPr>
            <a:r>
              <a:rPr sz="1050" spc="-114" dirty="0" smtClean="0">
                <a:solidFill>
                  <a:srgbClr val="282834"/>
                </a:solidFill>
                <a:latin typeface="Arial"/>
                <a:cs typeface="Arial"/>
              </a:rPr>
              <a:t>C</a:t>
            </a:r>
            <a:r>
              <a:rPr sz="1050" spc="-120" dirty="0" smtClean="0">
                <a:solidFill>
                  <a:srgbClr val="282834"/>
                </a:solidFill>
                <a:latin typeface="Arial"/>
                <a:cs typeface="Arial"/>
              </a:rPr>
              <a:t>oun</a:t>
            </a:r>
            <a:r>
              <a:rPr sz="1050" spc="-130" dirty="0" smtClean="0">
                <a:solidFill>
                  <a:srgbClr val="282834"/>
                </a:solidFill>
                <a:latin typeface="Arial"/>
                <a:cs typeface="Arial"/>
              </a:rPr>
              <a:t>t</a:t>
            </a:r>
            <a:r>
              <a:rPr sz="1050" spc="-125" dirty="0" smtClean="0">
                <a:solidFill>
                  <a:srgbClr val="282834"/>
                </a:solidFill>
                <a:latin typeface="Arial"/>
                <a:cs typeface="Arial"/>
              </a:rPr>
              <a:t>r</a:t>
            </a:r>
            <a:r>
              <a:rPr sz="1050" spc="10" dirty="0" smtClean="0">
                <a:solidFill>
                  <a:srgbClr val="282834"/>
                </a:solidFill>
                <a:latin typeface="Arial"/>
                <a:cs typeface="Arial"/>
              </a:rPr>
              <a:t>y</a:t>
            </a:r>
            <a:r>
              <a:rPr sz="1050" spc="-120" dirty="0" smtClean="0">
                <a:solidFill>
                  <a:srgbClr val="282834"/>
                </a:solidFill>
                <a:latin typeface="Arial"/>
                <a:cs typeface="Arial"/>
              </a:rPr>
              <a:t>an</a:t>
            </a:r>
            <a:r>
              <a:rPr sz="1050" spc="45" dirty="0" smtClean="0">
                <a:solidFill>
                  <a:srgbClr val="282834"/>
                </a:solidFill>
                <a:latin typeface="Arial"/>
                <a:cs typeface="Arial"/>
              </a:rPr>
              <a:t>d</a:t>
            </a:r>
            <a:r>
              <a:rPr sz="1050" spc="-105" dirty="0" smtClean="0">
                <a:solidFill>
                  <a:srgbClr val="282834"/>
                </a:solidFill>
                <a:latin typeface="Arial"/>
                <a:cs typeface="Arial"/>
              </a:rPr>
              <a:t>P</a:t>
            </a:r>
            <a:r>
              <a:rPr sz="1050" spc="-110" dirty="0" smtClean="0">
                <a:solidFill>
                  <a:srgbClr val="282834"/>
                </a:solidFill>
                <a:latin typeface="Arial"/>
                <a:cs typeface="Arial"/>
              </a:rPr>
              <a:t>o</a:t>
            </a:r>
            <a:r>
              <a:rPr sz="1050" spc="-105" dirty="0" smtClean="0">
                <a:solidFill>
                  <a:srgbClr val="282834"/>
                </a:solidFill>
                <a:latin typeface="Arial"/>
                <a:cs typeface="Arial"/>
              </a:rPr>
              <a:t>li</a:t>
            </a:r>
            <a:r>
              <a:rPr sz="1050" spc="-114" dirty="0" smtClean="0">
                <a:solidFill>
                  <a:srgbClr val="282834"/>
                </a:solidFill>
                <a:latin typeface="Arial"/>
                <a:cs typeface="Arial"/>
              </a:rPr>
              <a:t>t</a:t>
            </a:r>
            <a:r>
              <a:rPr sz="1050" spc="-105" dirty="0" smtClean="0">
                <a:solidFill>
                  <a:srgbClr val="282834"/>
                </a:solidFill>
                <a:latin typeface="Arial"/>
                <a:cs typeface="Arial"/>
              </a:rPr>
              <a:t>i</a:t>
            </a:r>
            <a:r>
              <a:rPr sz="1050" spc="-110" dirty="0" smtClean="0">
                <a:solidFill>
                  <a:srgbClr val="282834"/>
                </a:solidFill>
                <a:latin typeface="Arial"/>
                <a:cs typeface="Arial"/>
              </a:rPr>
              <a:t>ca</a:t>
            </a:r>
            <a:r>
              <a:rPr sz="1050" spc="0" dirty="0" smtClean="0">
                <a:solidFill>
                  <a:srgbClr val="282834"/>
                </a:solidFill>
                <a:latin typeface="Arial"/>
                <a:cs typeface="Arial"/>
              </a:rPr>
              <a:t>l</a:t>
            </a:r>
            <a:r>
              <a:rPr sz="1050" spc="-190" dirty="0" smtClean="0">
                <a:solidFill>
                  <a:srgbClr val="282834"/>
                </a:solidFill>
                <a:latin typeface="Arial"/>
                <a:cs typeface="Arial"/>
              </a:rPr>
              <a:t> </a:t>
            </a:r>
            <a:r>
              <a:rPr sz="1050" spc="-114" dirty="0" smtClean="0">
                <a:solidFill>
                  <a:srgbClr val="1C1628"/>
                </a:solidFill>
                <a:latin typeface="Arial"/>
                <a:cs typeface="Arial"/>
              </a:rPr>
              <a:t>Ri</a:t>
            </a:r>
            <a:r>
              <a:rPr sz="1050" spc="-125" dirty="0" smtClean="0">
                <a:solidFill>
                  <a:srgbClr val="1C1628"/>
                </a:solidFill>
                <a:latin typeface="Arial"/>
                <a:cs typeface="Arial"/>
              </a:rPr>
              <a:t>s</a:t>
            </a:r>
            <a:r>
              <a:rPr sz="1050" spc="0" dirty="0" smtClean="0">
                <a:solidFill>
                  <a:srgbClr val="3A3B42"/>
                </a:solidFill>
                <a:latin typeface="Arial"/>
                <a:cs typeface="Arial"/>
              </a:rPr>
              <a:t>k</a:t>
            </a:r>
            <a:endParaRPr sz="1050">
              <a:latin typeface="Arial"/>
              <a:cs typeface="Arial"/>
            </a:endParaRPr>
          </a:p>
          <a:p>
            <a:pPr marL="21590" marR="19685" indent="0">
              <a:lnSpc>
                <a:spcPct val="119200"/>
              </a:lnSpc>
              <a:spcBef>
                <a:spcPts val="290"/>
              </a:spcBef>
            </a:pPr>
            <a:r>
              <a:rPr sz="850" spc="-100" dirty="0" smtClean="0">
                <a:solidFill>
                  <a:srgbClr val="4D4B57"/>
                </a:solidFill>
                <a:latin typeface="Arial"/>
                <a:cs typeface="Arial"/>
              </a:rPr>
              <a:t>O</a:t>
            </a:r>
            <a:r>
              <a:rPr sz="850" spc="-105" dirty="0" smtClean="0">
                <a:solidFill>
                  <a:srgbClr val="4D4B57"/>
                </a:solidFill>
                <a:latin typeface="Arial"/>
                <a:cs typeface="Arial"/>
              </a:rPr>
              <a:t>u</a:t>
            </a:r>
            <a:r>
              <a:rPr sz="850" spc="0" dirty="0" smtClean="0">
                <a:solidFill>
                  <a:srgbClr val="4D4B57"/>
                </a:solidFill>
                <a:latin typeface="Arial"/>
                <a:cs typeface="Arial"/>
              </a:rPr>
              <a:t>r</a:t>
            </a:r>
            <a:r>
              <a:rPr sz="850" spc="-100" dirty="0" smtClean="0">
                <a:solidFill>
                  <a:srgbClr val="4D4B57"/>
                </a:solidFill>
                <a:latin typeface="Arial"/>
                <a:cs typeface="Arial"/>
              </a:rPr>
              <a:t> </a:t>
            </a:r>
            <a:r>
              <a:rPr sz="850" spc="-55" dirty="0" smtClean="0">
                <a:solidFill>
                  <a:srgbClr val="4D4B57"/>
                </a:solidFill>
                <a:latin typeface="Arial"/>
                <a:cs typeface="Arial"/>
              </a:rPr>
              <a:t>p</a:t>
            </a:r>
            <a:r>
              <a:rPr sz="850" spc="-50" dirty="0" smtClean="0">
                <a:solidFill>
                  <a:srgbClr val="672F6B"/>
                </a:solidFill>
                <a:latin typeface="Arial"/>
                <a:cs typeface="Arial"/>
              </a:rPr>
              <a:t>l</a:t>
            </a:r>
            <a:r>
              <a:rPr sz="850" spc="-55" dirty="0" smtClean="0">
                <a:solidFill>
                  <a:srgbClr val="3A3B42"/>
                </a:solidFill>
                <a:latin typeface="Arial"/>
                <a:cs typeface="Arial"/>
              </a:rPr>
              <a:t>a</a:t>
            </a:r>
            <a:r>
              <a:rPr sz="850" spc="-130" dirty="0" smtClean="0">
                <a:solidFill>
                  <a:srgbClr val="5D5B6E"/>
                </a:solidFill>
                <a:latin typeface="Arial"/>
                <a:cs typeface="Arial"/>
              </a:rPr>
              <a:t>n</a:t>
            </a:r>
            <a:r>
              <a:rPr sz="850" spc="0" dirty="0" smtClean="0">
                <a:solidFill>
                  <a:srgbClr val="727475"/>
                </a:solidFill>
                <a:latin typeface="Arial"/>
                <a:cs typeface="Arial"/>
              </a:rPr>
              <a:t>t</a:t>
            </a:r>
            <a:r>
              <a:rPr sz="850" spc="-90" dirty="0" smtClean="0">
                <a:solidFill>
                  <a:srgbClr val="727475"/>
                </a:solidFill>
                <a:latin typeface="Arial"/>
                <a:cs typeface="Arial"/>
              </a:rPr>
              <a:t> </a:t>
            </a:r>
            <a:r>
              <a:rPr sz="850" spc="-95" dirty="0" smtClean="0">
                <a:solidFill>
                  <a:srgbClr val="72497C"/>
                </a:solidFill>
                <a:latin typeface="Arial"/>
                <a:cs typeface="Arial"/>
              </a:rPr>
              <a:t>i</a:t>
            </a:r>
            <a:r>
              <a:rPr sz="850" spc="65" dirty="0" smtClean="0">
                <a:solidFill>
                  <a:srgbClr val="4D4B57"/>
                </a:solidFill>
                <a:latin typeface="Arial"/>
                <a:cs typeface="Arial"/>
              </a:rPr>
              <a:t>s</a:t>
            </a:r>
            <a:r>
              <a:rPr sz="850" spc="-10" dirty="0" smtClean="0">
                <a:solidFill>
                  <a:srgbClr val="672F6B"/>
                </a:solidFill>
                <a:latin typeface="Arial"/>
                <a:cs typeface="Arial"/>
              </a:rPr>
              <a:t>l</a:t>
            </a:r>
            <a:r>
              <a:rPr sz="850" spc="-90" dirty="0" smtClean="0">
                <a:solidFill>
                  <a:srgbClr val="4D4B57"/>
                </a:solidFill>
                <a:latin typeface="Arial"/>
                <a:cs typeface="Arial"/>
              </a:rPr>
              <a:t>o</a:t>
            </a:r>
            <a:r>
              <a:rPr sz="850" spc="-80" dirty="0" smtClean="0">
                <a:solidFill>
                  <a:srgbClr val="4D4B57"/>
                </a:solidFill>
                <a:latin typeface="Arial"/>
                <a:cs typeface="Arial"/>
              </a:rPr>
              <a:t>c</a:t>
            </a:r>
            <a:r>
              <a:rPr sz="850" spc="-90" dirty="0" smtClean="0">
                <a:solidFill>
                  <a:srgbClr val="4D4B57"/>
                </a:solidFill>
                <a:latin typeface="Arial"/>
                <a:cs typeface="Arial"/>
              </a:rPr>
              <a:t>a</a:t>
            </a:r>
            <a:r>
              <a:rPr sz="850" spc="-85" dirty="0" smtClean="0">
                <a:solidFill>
                  <a:srgbClr val="4D4B57"/>
                </a:solidFill>
                <a:latin typeface="Arial"/>
                <a:cs typeface="Arial"/>
              </a:rPr>
              <a:t>t</a:t>
            </a:r>
            <a:r>
              <a:rPr sz="850" spc="-90" dirty="0" smtClean="0">
                <a:solidFill>
                  <a:srgbClr val="4D4B57"/>
                </a:solidFill>
                <a:latin typeface="Arial"/>
                <a:cs typeface="Arial"/>
              </a:rPr>
              <a:t>e</a:t>
            </a:r>
            <a:r>
              <a:rPr sz="850" spc="0" dirty="0" smtClean="0">
                <a:solidFill>
                  <a:srgbClr val="4D4B57"/>
                </a:solidFill>
                <a:latin typeface="Arial"/>
                <a:cs typeface="Arial"/>
              </a:rPr>
              <a:t>d</a:t>
            </a:r>
            <a:r>
              <a:rPr sz="850" spc="-65" dirty="0" smtClean="0">
                <a:solidFill>
                  <a:srgbClr val="4D4B57"/>
                </a:solidFill>
                <a:latin typeface="Arial"/>
                <a:cs typeface="Arial"/>
              </a:rPr>
              <a:t> </a:t>
            </a:r>
            <a:r>
              <a:rPr sz="850" spc="-10" dirty="0" smtClean="0">
                <a:solidFill>
                  <a:srgbClr val="72497C"/>
                </a:solidFill>
                <a:latin typeface="Arial"/>
                <a:cs typeface="Arial"/>
              </a:rPr>
              <a:t>i</a:t>
            </a:r>
            <a:r>
              <a:rPr sz="850" spc="0" dirty="0" smtClean="0">
                <a:solidFill>
                  <a:srgbClr val="72497C"/>
                </a:solidFill>
                <a:latin typeface="Arial"/>
                <a:cs typeface="Arial"/>
              </a:rPr>
              <a:t>n</a:t>
            </a:r>
            <a:r>
              <a:rPr sz="850" spc="-100" dirty="0" smtClean="0">
                <a:solidFill>
                  <a:srgbClr val="72497C"/>
                </a:solidFill>
                <a:latin typeface="Arial"/>
                <a:cs typeface="Arial"/>
              </a:rPr>
              <a:t> </a:t>
            </a:r>
            <a:r>
              <a:rPr sz="850" spc="-150" dirty="0" smtClean="0">
                <a:solidFill>
                  <a:srgbClr val="4D4B57"/>
                </a:solidFill>
                <a:latin typeface="Arial"/>
                <a:cs typeface="Arial"/>
              </a:rPr>
              <a:t>S</a:t>
            </a:r>
            <a:r>
              <a:rPr sz="850" spc="-125" dirty="0" smtClean="0">
                <a:solidFill>
                  <a:srgbClr val="4D4B57"/>
                </a:solidFill>
                <a:latin typeface="Arial"/>
                <a:cs typeface="Arial"/>
              </a:rPr>
              <a:t>w</a:t>
            </a:r>
            <a:r>
              <a:rPr sz="850" spc="-50" dirty="0" smtClean="0">
                <a:solidFill>
                  <a:srgbClr val="72497C"/>
                </a:solidFill>
                <a:latin typeface="Arial"/>
                <a:cs typeface="Arial"/>
              </a:rPr>
              <a:t>i</a:t>
            </a:r>
            <a:r>
              <a:rPr sz="850" spc="-85" dirty="0" smtClean="0">
                <a:solidFill>
                  <a:srgbClr val="3A3B42"/>
                </a:solidFill>
                <a:latin typeface="Arial"/>
                <a:cs typeface="Arial"/>
              </a:rPr>
              <a:t>t</a:t>
            </a:r>
            <a:r>
              <a:rPr sz="850" spc="-95" dirty="0" smtClean="0">
                <a:solidFill>
                  <a:srgbClr val="3A3B42"/>
                </a:solidFill>
                <a:latin typeface="Arial"/>
                <a:cs typeface="Arial"/>
              </a:rPr>
              <a:t>z</a:t>
            </a:r>
            <a:r>
              <a:rPr sz="850" spc="-90" dirty="0" smtClean="0">
                <a:solidFill>
                  <a:srgbClr val="3A3B42"/>
                </a:solidFill>
                <a:latin typeface="Arial"/>
                <a:cs typeface="Arial"/>
              </a:rPr>
              <a:t>e</a:t>
            </a:r>
            <a:r>
              <a:rPr sz="850" spc="-35" dirty="0" smtClean="0">
                <a:solidFill>
                  <a:srgbClr val="3A3B42"/>
                </a:solidFill>
                <a:latin typeface="Arial"/>
                <a:cs typeface="Arial"/>
              </a:rPr>
              <a:t>r</a:t>
            </a:r>
            <a:r>
              <a:rPr sz="850" spc="-10" dirty="0" smtClean="0">
                <a:solidFill>
                  <a:srgbClr val="672F6B"/>
                </a:solidFill>
                <a:latin typeface="Arial"/>
                <a:cs typeface="Arial"/>
              </a:rPr>
              <a:t>l</a:t>
            </a:r>
            <a:r>
              <a:rPr sz="850" spc="-70" dirty="0" smtClean="0">
                <a:solidFill>
                  <a:srgbClr val="3A3B42"/>
                </a:solidFill>
                <a:latin typeface="Arial"/>
                <a:cs typeface="Arial"/>
              </a:rPr>
              <a:t>an</a:t>
            </a:r>
            <a:r>
              <a:rPr sz="850" spc="0" dirty="0" smtClean="0">
                <a:solidFill>
                  <a:srgbClr val="3A3B42"/>
                </a:solidFill>
                <a:latin typeface="Arial"/>
                <a:cs typeface="Arial"/>
              </a:rPr>
              <a:t>d</a:t>
            </a:r>
            <a:r>
              <a:rPr sz="850" spc="-135" dirty="0" smtClean="0">
                <a:solidFill>
                  <a:srgbClr val="3A3B42"/>
                </a:solidFill>
                <a:latin typeface="Arial"/>
                <a:cs typeface="Arial"/>
              </a:rPr>
              <a:t> </a:t>
            </a:r>
            <a:r>
              <a:rPr sz="850" spc="0" dirty="0" smtClean="0">
                <a:solidFill>
                  <a:srgbClr val="7E699C"/>
                </a:solidFill>
                <a:latin typeface="Arial"/>
                <a:cs typeface="Arial"/>
              </a:rPr>
              <a:t>,</a:t>
            </a:r>
            <a:r>
              <a:rPr sz="850" spc="-114" dirty="0" smtClean="0">
                <a:solidFill>
                  <a:srgbClr val="7E699C"/>
                </a:solidFill>
                <a:latin typeface="Arial"/>
                <a:cs typeface="Arial"/>
              </a:rPr>
              <a:t> </a:t>
            </a:r>
            <a:r>
              <a:rPr sz="850" spc="-10" dirty="0" smtClean="0">
                <a:solidFill>
                  <a:srgbClr val="4D4B57"/>
                </a:solidFill>
                <a:latin typeface="Arial"/>
                <a:cs typeface="Arial"/>
              </a:rPr>
              <a:t>o</a:t>
            </a:r>
            <a:r>
              <a:rPr sz="850" spc="0" dirty="0" smtClean="0">
                <a:solidFill>
                  <a:srgbClr val="4D4B57"/>
                </a:solidFill>
                <a:latin typeface="Arial"/>
                <a:cs typeface="Arial"/>
              </a:rPr>
              <a:t>ff</a:t>
            </a:r>
            <a:r>
              <a:rPr sz="850" spc="-45" dirty="0" smtClean="0">
                <a:solidFill>
                  <a:srgbClr val="4D4B57"/>
                </a:solidFill>
                <a:latin typeface="Arial"/>
                <a:cs typeface="Arial"/>
              </a:rPr>
              <a:t>a</a:t>
            </a:r>
            <a:r>
              <a:rPr sz="850" spc="-10" dirty="0" smtClean="0">
                <a:solidFill>
                  <a:srgbClr val="72497C"/>
                </a:solidFill>
                <a:latin typeface="Arial"/>
                <a:cs typeface="Arial"/>
              </a:rPr>
              <a:t>i</a:t>
            </a:r>
            <a:r>
              <a:rPr sz="850" spc="-90" dirty="0" smtClean="0">
                <a:solidFill>
                  <a:srgbClr val="4D4B57"/>
                </a:solidFill>
                <a:latin typeface="Arial"/>
                <a:cs typeface="Arial"/>
              </a:rPr>
              <a:t>n</a:t>
            </a:r>
            <a:r>
              <a:rPr sz="850" spc="0" dirty="0" smtClean="0">
                <a:solidFill>
                  <a:srgbClr val="4D4B57"/>
                </a:solidFill>
                <a:latin typeface="Arial"/>
                <a:cs typeface="Arial"/>
              </a:rPr>
              <a:t>g</a:t>
            </a:r>
            <a:r>
              <a:rPr sz="850" spc="-125" dirty="0" smtClean="0">
                <a:solidFill>
                  <a:srgbClr val="4D4B57"/>
                </a:solidFill>
                <a:latin typeface="Arial"/>
                <a:cs typeface="Arial"/>
              </a:rPr>
              <a:t> </a:t>
            </a:r>
            <a:r>
              <a:rPr sz="850" spc="-35" dirty="0" smtClean="0">
                <a:solidFill>
                  <a:srgbClr val="5D5B6E"/>
                </a:solidFill>
                <a:latin typeface="Arial"/>
                <a:cs typeface="Arial"/>
              </a:rPr>
              <a:t>t</a:t>
            </a:r>
            <a:r>
              <a:rPr sz="850" spc="-165" dirty="0" smtClean="0">
                <a:solidFill>
                  <a:srgbClr val="5D5B6E"/>
                </a:solidFill>
                <a:latin typeface="Arial"/>
                <a:cs typeface="Arial"/>
              </a:rPr>
              <a:t>h</a:t>
            </a:r>
            <a:r>
              <a:rPr sz="850" spc="0" dirty="0" smtClean="0">
                <a:solidFill>
                  <a:srgbClr val="3A3B42"/>
                </a:solidFill>
                <a:latin typeface="Arial"/>
                <a:cs typeface="Arial"/>
              </a:rPr>
              <a:t>e </a:t>
            </a:r>
            <a:r>
              <a:rPr sz="850" spc="-114" dirty="0" smtClean="0">
                <a:solidFill>
                  <a:srgbClr val="3A3B42"/>
                </a:solidFill>
                <a:latin typeface="Arial"/>
                <a:cs typeface="Arial"/>
              </a:rPr>
              <a:t>s</a:t>
            </a:r>
            <a:r>
              <a:rPr sz="850" spc="-130" dirty="0" smtClean="0">
                <a:solidFill>
                  <a:srgbClr val="3A3B42"/>
                </a:solidFill>
                <a:latin typeface="Arial"/>
                <a:cs typeface="Arial"/>
              </a:rPr>
              <a:t>e</a:t>
            </a:r>
            <a:r>
              <a:rPr sz="850" spc="-125" dirty="0" smtClean="0">
                <a:solidFill>
                  <a:srgbClr val="3A3B42"/>
                </a:solidFill>
                <a:latin typeface="Arial"/>
                <a:cs typeface="Arial"/>
              </a:rPr>
              <a:t>C</a:t>
            </a:r>
            <a:r>
              <a:rPr sz="850" spc="-120" dirty="0" smtClean="0">
                <a:solidFill>
                  <a:srgbClr val="3A3B42"/>
                </a:solidFill>
                <a:latin typeface="Arial"/>
                <a:cs typeface="Arial"/>
              </a:rPr>
              <a:t>l</a:t>
            </a:r>
            <a:r>
              <a:rPr sz="850" spc="-114" dirty="0" smtClean="0">
                <a:solidFill>
                  <a:srgbClr val="3A3B42"/>
                </a:solidFill>
                <a:latin typeface="Arial"/>
                <a:cs typeface="Arial"/>
              </a:rPr>
              <a:t>J</a:t>
            </a:r>
            <a:r>
              <a:rPr sz="850" spc="-70" dirty="0" smtClean="0">
                <a:solidFill>
                  <a:srgbClr val="3A3B42"/>
                </a:solidFill>
                <a:latin typeface="Arial"/>
                <a:cs typeface="Arial"/>
              </a:rPr>
              <a:t>l</a:t>
            </a:r>
            <a:r>
              <a:rPr sz="850" spc="-35" dirty="0" smtClean="0">
                <a:solidFill>
                  <a:srgbClr val="72497C"/>
                </a:solidFill>
                <a:latin typeface="Arial"/>
                <a:cs typeface="Arial"/>
              </a:rPr>
              <a:t>it</a:t>
            </a:r>
            <a:r>
              <a:rPr sz="850" spc="40" dirty="0" smtClean="0">
                <a:solidFill>
                  <a:srgbClr val="72497C"/>
                </a:solidFill>
                <a:latin typeface="Arial"/>
                <a:cs typeface="Arial"/>
              </a:rPr>
              <a:t>y</a:t>
            </a:r>
            <a:r>
              <a:rPr sz="850" spc="-55" dirty="0" smtClean="0">
                <a:solidFill>
                  <a:srgbClr val="4D4B57"/>
                </a:solidFill>
                <a:latin typeface="Arial"/>
                <a:cs typeface="Arial"/>
              </a:rPr>
              <a:t>o</a:t>
            </a:r>
            <a:r>
              <a:rPr sz="850" spc="0" dirty="0" smtClean="0">
                <a:solidFill>
                  <a:srgbClr val="4D4B57"/>
                </a:solidFill>
                <a:latin typeface="Arial"/>
                <a:cs typeface="Arial"/>
              </a:rPr>
              <a:t>f</a:t>
            </a:r>
            <a:r>
              <a:rPr sz="850" spc="-114" dirty="0" smtClean="0">
                <a:solidFill>
                  <a:srgbClr val="4D4B57"/>
                </a:solidFill>
                <a:latin typeface="Arial"/>
                <a:cs typeface="Arial"/>
              </a:rPr>
              <a:t> </a:t>
            </a:r>
            <a:r>
              <a:rPr sz="850" spc="-90" dirty="0" smtClean="0">
                <a:solidFill>
                  <a:srgbClr val="4D4B57"/>
                </a:solidFill>
                <a:latin typeface="Arial"/>
                <a:cs typeface="Arial"/>
              </a:rPr>
              <a:t>e</a:t>
            </a:r>
            <a:r>
              <a:rPr sz="850" spc="-105" dirty="0" smtClean="0">
                <a:solidFill>
                  <a:srgbClr val="4D4B57"/>
                </a:solidFill>
                <a:latin typeface="Arial"/>
                <a:cs typeface="Arial"/>
              </a:rPr>
              <a:t>x</a:t>
            </a:r>
            <a:r>
              <a:rPr sz="850" spc="-85" dirty="0" smtClean="0">
                <a:solidFill>
                  <a:srgbClr val="4D4B57"/>
                </a:solidFill>
                <a:latin typeface="Arial"/>
                <a:cs typeface="Arial"/>
              </a:rPr>
              <a:t>t</a:t>
            </a:r>
            <a:r>
              <a:rPr sz="850" spc="-80" dirty="0" smtClean="0">
                <a:solidFill>
                  <a:srgbClr val="4D4B57"/>
                </a:solidFill>
                <a:latin typeface="Arial"/>
                <a:cs typeface="Arial"/>
              </a:rPr>
              <a:t>r</a:t>
            </a:r>
            <a:r>
              <a:rPr sz="850" spc="-90" dirty="0" smtClean="0">
                <a:solidFill>
                  <a:srgbClr val="4D4B57"/>
                </a:solidFill>
                <a:latin typeface="Arial"/>
                <a:cs typeface="Arial"/>
              </a:rPr>
              <a:t>e</a:t>
            </a:r>
            <a:r>
              <a:rPr sz="850" spc="-125" dirty="0" smtClean="0">
                <a:solidFill>
                  <a:srgbClr val="4D4B57"/>
                </a:solidFill>
                <a:latin typeface="Arial"/>
                <a:cs typeface="Arial"/>
              </a:rPr>
              <a:t>m</a:t>
            </a:r>
            <a:r>
              <a:rPr sz="850" spc="-20" dirty="0" smtClean="0">
                <a:solidFill>
                  <a:srgbClr val="282834"/>
                </a:solidFill>
                <a:latin typeface="Arial"/>
                <a:cs typeface="Arial"/>
              </a:rPr>
              <a:t>e</a:t>
            </a:r>
            <a:r>
              <a:rPr sz="850" spc="-50" dirty="0" smtClean="0">
                <a:solidFill>
                  <a:srgbClr val="72497C"/>
                </a:solidFill>
                <a:latin typeface="Arial"/>
                <a:cs typeface="Arial"/>
              </a:rPr>
              <a:t>l</a:t>
            </a:r>
            <a:r>
              <a:rPr sz="850" spc="0" dirty="0" smtClean="0">
                <a:solidFill>
                  <a:srgbClr val="727475"/>
                </a:solidFill>
                <a:latin typeface="Arial"/>
                <a:cs typeface="Arial"/>
              </a:rPr>
              <a:t>y</a:t>
            </a:r>
            <a:r>
              <a:rPr sz="850" spc="-40" dirty="0" smtClean="0">
                <a:solidFill>
                  <a:srgbClr val="727475"/>
                </a:solidFill>
                <a:latin typeface="Arial"/>
                <a:cs typeface="Arial"/>
              </a:rPr>
              <a:t> </a:t>
            </a:r>
            <a:r>
              <a:rPr sz="850" spc="-50" dirty="0" smtClean="0">
                <a:solidFill>
                  <a:srgbClr val="672F6B"/>
                </a:solidFill>
                <a:latin typeface="Arial"/>
                <a:cs typeface="Arial"/>
              </a:rPr>
              <a:t>l</a:t>
            </a:r>
            <a:r>
              <a:rPr sz="850" spc="-114" dirty="0" smtClean="0">
                <a:solidFill>
                  <a:srgbClr val="5D5B6E"/>
                </a:solidFill>
                <a:latin typeface="Arial"/>
                <a:cs typeface="Arial"/>
              </a:rPr>
              <a:t>o</a:t>
            </a:r>
            <a:r>
              <a:rPr sz="850" spc="0" dirty="0" smtClean="0">
                <a:solidFill>
                  <a:srgbClr val="5D5B6E"/>
                </a:solidFill>
                <a:latin typeface="Arial"/>
                <a:cs typeface="Arial"/>
              </a:rPr>
              <a:t>w</a:t>
            </a:r>
            <a:r>
              <a:rPr sz="850" spc="-145" dirty="0" smtClean="0">
                <a:solidFill>
                  <a:srgbClr val="5D5B6E"/>
                </a:solidFill>
                <a:latin typeface="Arial"/>
                <a:cs typeface="Arial"/>
              </a:rPr>
              <a:t> </a:t>
            </a:r>
            <a:r>
              <a:rPr sz="850" spc="-80" dirty="0" smtClean="0">
                <a:solidFill>
                  <a:srgbClr val="3A3B42"/>
                </a:solidFill>
                <a:latin typeface="Arial"/>
                <a:cs typeface="Arial"/>
              </a:rPr>
              <a:t>c</a:t>
            </a:r>
            <a:r>
              <a:rPr sz="850" spc="-90" dirty="0" smtClean="0">
                <a:solidFill>
                  <a:srgbClr val="3A3B42"/>
                </a:solidFill>
                <a:latin typeface="Arial"/>
                <a:cs typeface="Arial"/>
              </a:rPr>
              <a:t>o</a:t>
            </a:r>
            <a:r>
              <a:rPr sz="850" spc="-175" dirty="0" smtClean="0">
                <a:solidFill>
                  <a:srgbClr val="3A3B42"/>
                </a:solidFill>
                <a:latin typeface="Arial"/>
                <a:cs typeface="Arial"/>
              </a:rPr>
              <a:t>u</a:t>
            </a:r>
            <a:r>
              <a:rPr sz="850" spc="-70" dirty="0" smtClean="0">
                <a:solidFill>
                  <a:srgbClr val="5D5B6E"/>
                </a:solidFill>
                <a:latin typeface="Arial"/>
                <a:cs typeface="Arial"/>
              </a:rPr>
              <a:t>n</a:t>
            </a:r>
            <a:r>
              <a:rPr sz="850" spc="-60" dirty="0" smtClean="0">
                <a:solidFill>
                  <a:srgbClr val="5D5B6E"/>
                </a:solidFill>
                <a:latin typeface="Arial"/>
                <a:cs typeface="Arial"/>
              </a:rPr>
              <a:t>tr</a:t>
            </a:r>
            <a:r>
              <a:rPr sz="850" spc="65" dirty="0" smtClean="0">
                <a:solidFill>
                  <a:srgbClr val="5D5B6E"/>
                </a:solidFill>
                <a:latin typeface="Arial"/>
                <a:cs typeface="Arial"/>
              </a:rPr>
              <a:t>y</a:t>
            </a:r>
            <a:r>
              <a:rPr sz="850" spc="0" dirty="0" smtClean="0">
                <a:solidFill>
                  <a:srgbClr val="3F6280"/>
                </a:solidFill>
                <a:latin typeface="Arial"/>
                <a:cs typeface="Arial"/>
              </a:rPr>
              <a:t>r</a:t>
            </a:r>
            <a:r>
              <a:rPr sz="850" spc="-50" dirty="0" smtClean="0">
                <a:solidFill>
                  <a:srgbClr val="672F6B"/>
                </a:solidFill>
                <a:latin typeface="Arial"/>
                <a:cs typeface="Arial"/>
              </a:rPr>
              <a:t>i</a:t>
            </a:r>
            <a:r>
              <a:rPr sz="850" spc="0" dirty="0" smtClean="0">
                <a:solidFill>
                  <a:srgbClr val="4D4B57"/>
                </a:solidFill>
                <a:latin typeface="Arial"/>
                <a:cs typeface="Arial"/>
              </a:rPr>
              <a:t>:</a:t>
            </a:r>
            <a:r>
              <a:rPr sz="850" spc="-45" dirty="0" smtClean="0">
                <a:solidFill>
                  <a:srgbClr val="4D4B57"/>
                </a:solidFill>
                <a:latin typeface="Arial"/>
                <a:cs typeface="Arial"/>
              </a:rPr>
              <a:t> </a:t>
            </a:r>
            <a:r>
              <a:rPr sz="850" spc="0" dirty="0" smtClean="0">
                <a:solidFill>
                  <a:srgbClr val="4D4B57"/>
                </a:solidFill>
                <a:latin typeface="Arial"/>
                <a:cs typeface="Arial"/>
              </a:rPr>
              <a:t>l</a:t>
            </a:r>
            <a:r>
              <a:rPr sz="850" spc="-150" dirty="0" smtClean="0">
                <a:solidFill>
                  <a:srgbClr val="4D4B57"/>
                </a:solidFill>
                <a:latin typeface="Arial"/>
                <a:cs typeface="Arial"/>
              </a:rPr>
              <a:t> </a:t>
            </a:r>
            <a:r>
              <a:rPr sz="850" spc="-105" dirty="0" smtClean="0">
                <a:solidFill>
                  <a:srgbClr val="4D4B57"/>
                </a:solidFill>
                <a:latin typeface="Arial"/>
                <a:cs typeface="Arial"/>
              </a:rPr>
              <a:t>oou</a:t>
            </a:r>
            <a:r>
              <a:rPr sz="850" spc="-45" dirty="0" smtClean="0">
                <a:solidFill>
                  <a:srgbClr val="4D4B57"/>
                </a:solidFill>
                <a:latin typeface="Arial"/>
                <a:cs typeface="Arial"/>
              </a:rPr>
              <a:t>p</a:t>
            </a:r>
            <a:r>
              <a:rPr sz="850" spc="-50" dirty="0" smtClean="0">
                <a:solidFill>
                  <a:srgbClr val="72497C"/>
                </a:solidFill>
                <a:latin typeface="Arial"/>
                <a:cs typeface="Arial"/>
              </a:rPr>
              <a:t>l</a:t>
            </a:r>
            <a:r>
              <a:rPr sz="850" spc="-55" dirty="0" smtClean="0">
                <a:solidFill>
                  <a:srgbClr val="4D4B57"/>
                </a:solidFill>
                <a:latin typeface="Arial"/>
                <a:cs typeface="Arial"/>
              </a:rPr>
              <a:t>e</a:t>
            </a:r>
            <a:r>
              <a:rPr sz="850" spc="15" dirty="0" smtClean="0">
                <a:solidFill>
                  <a:srgbClr val="4D4B57"/>
                </a:solidFill>
                <a:latin typeface="Arial"/>
                <a:cs typeface="Arial"/>
              </a:rPr>
              <a:t>d</a:t>
            </a:r>
            <a:r>
              <a:rPr sz="850" spc="-90" dirty="0" smtClean="0">
                <a:solidFill>
                  <a:srgbClr val="727475"/>
                </a:solidFill>
                <a:latin typeface="Arial"/>
                <a:cs typeface="Arial"/>
              </a:rPr>
              <a:t>w</a:t>
            </a:r>
            <a:r>
              <a:rPr sz="850" spc="-25" dirty="0" smtClean="0">
                <a:solidFill>
                  <a:srgbClr val="72497C"/>
                </a:solidFill>
                <a:latin typeface="Arial"/>
                <a:cs typeface="Arial"/>
              </a:rPr>
              <a:t>ith </a:t>
            </a:r>
            <a:r>
              <a:rPr sz="850" spc="-45" dirty="0" smtClean="0">
                <a:solidFill>
                  <a:srgbClr val="4D4B57"/>
                </a:solidFill>
                <a:latin typeface="Arial"/>
                <a:cs typeface="Arial"/>
              </a:rPr>
              <a:t>p</a:t>
            </a:r>
            <a:r>
              <a:rPr sz="850" spc="-70" dirty="0" smtClean="0">
                <a:solidFill>
                  <a:srgbClr val="4D4B57"/>
                </a:solidFill>
                <a:latin typeface="Arial"/>
                <a:cs typeface="Arial"/>
              </a:rPr>
              <a:t>o</a:t>
            </a:r>
            <a:r>
              <a:rPr sz="850" spc="25" dirty="0" smtClean="0">
                <a:solidFill>
                  <a:srgbClr val="672F6B"/>
                </a:solidFill>
                <a:latin typeface="Arial"/>
                <a:cs typeface="Arial"/>
              </a:rPr>
              <a:t>l</a:t>
            </a:r>
            <a:r>
              <a:rPr sz="850" spc="-50" dirty="0" smtClean="0">
                <a:solidFill>
                  <a:srgbClr val="72497C"/>
                </a:solidFill>
                <a:latin typeface="Arial"/>
                <a:cs typeface="Arial"/>
              </a:rPr>
              <a:t>i</a:t>
            </a:r>
            <a:r>
              <a:rPr sz="850" spc="15" dirty="0" smtClean="0">
                <a:solidFill>
                  <a:srgbClr val="4D4B57"/>
                </a:solidFill>
                <a:latin typeface="Arial"/>
                <a:cs typeface="Arial"/>
              </a:rPr>
              <a:t>t</a:t>
            </a:r>
            <a:r>
              <a:rPr sz="850" spc="-10" dirty="0" smtClean="0">
                <a:solidFill>
                  <a:srgbClr val="72497C"/>
                </a:solidFill>
                <a:latin typeface="Arial"/>
                <a:cs typeface="Arial"/>
              </a:rPr>
              <a:t>i</a:t>
            </a:r>
            <a:r>
              <a:rPr sz="850" spc="-95" dirty="0" smtClean="0">
                <a:solidFill>
                  <a:srgbClr val="3A3B42"/>
                </a:solidFill>
                <a:latin typeface="Arial"/>
                <a:cs typeface="Arial"/>
              </a:rPr>
              <a:t>c</a:t>
            </a:r>
            <a:r>
              <a:rPr sz="850" spc="-105" dirty="0" smtClean="0">
                <a:solidFill>
                  <a:srgbClr val="3A3B42"/>
                </a:solidFill>
                <a:latin typeface="Arial"/>
                <a:cs typeface="Arial"/>
              </a:rPr>
              <a:t>a</a:t>
            </a:r>
            <a:r>
              <a:rPr sz="850" spc="0" dirty="0" smtClean="0">
                <a:solidFill>
                  <a:srgbClr val="672F6B"/>
                </a:solidFill>
                <a:latin typeface="Arial"/>
                <a:cs typeface="Arial"/>
              </a:rPr>
              <a:t>l</a:t>
            </a:r>
            <a:r>
              <a:rPr sz="850" spc="-65" dirty="0" smtClean="0">
                <a:solidFill>
                  <a:srgbClr val="672F6B"/>
                </a:solidFill>
                <a:latin typeface="Arial"/>
                <a:cs typeface="Arial"/>
              </a:rPr>
              <a:t> </a:t>
            </a:r>
            <a:r>
              <a:rPr sz="850" spc="-80" dirty="0" smtClean="0">
                <a:solidFill>
                  <a:srgbClr val="4D4B57"/>
                </a:solidFill>
                <a:latin typeface="Arial"/>
                <a:cs typeface="Arial"/>
              </a:rPr>
              <a:t>s</a:t>
            </a:r>
            <a:r>
              <a:rPr sz="850" spc="-85" dirty="0" smtClean="0">
                <a:solidFill>
                  <a:srgbClr val="4D4B57"/>
                </a:solidFill>
                <a:latin typeface="Arial"/>
                <a:cs typeface="Arial"/>
              </a:rPr>
              <a:t>t</a:t>
            </a:r>
            <a:r>
              <a:rPr sz="850" spc="-90" dirty="0" smtClean="0">
                <a:solidFill>
                  <a:srgbClr val="4D4B57"/>
                </a:solidFill>
                <a:latin typeface="Arial"/>
                <a:cs typeface="Arial"/>
              </a:rPr>
              <a:t>ab</a:t>
            </a:r>
            <a:r>
              <a:rPr sz="850" spc="25" dirty="0" smtClean="0">
                <a:solidFill>
                  <a:srgbClr val="672F6B"/>
                </a:solidFill>
                <a:latin typeface="Arial"/>
                <a:cs typeface="Arial"/>
              </a:rPr>
              <a:t>i</a:t>
            </a:r>
            <a:r>
              <a:rPr sz="850" spc="25" dirty="0" smtClean="0">
                <a:solidFill>
                  <a:srgbClr val="72497C"/>
                </a:solidFill>
                <a:latin typeface="Arial"/>
                <a:cs typeface="Arial"/>
              </a:rPr>
              <a:t>l</a:t>
            </a:r>
            <a:r>
              <a:rPr sz="850" spc="-50" dirty="0" smtClean="0">
                <a:solidFill>
                  <a:srgbClr val="672F6B"/>
                </a:solidFill>
                <a:latin typeface="Arial"/>
                <a:cs typeface="Arial"/>
              </a:rPr>
              <a:t>i</a:t>
            </a:r>
            <a:r>
              <a:rPr sz="850" spc="-60" dirty="0" smtClean="0">
                <a:solidFill>
                  <a:srgbClr val="5D5B6E"/>
                </a:solidFill>
                <a:latin typeface="Arial"/>
                <a:cs typeface="Arial"/>
              </a:rPr>
              <a:t>t</a:t>
            </a:r>
            <a:r>
              <a:rPr sz="850" spc="0" dirty="0" smtClean="0">
                <a:solidFill>
                  <a:srgbClr val="5D5B6E"/>
                </a:solidFill>
                <a:latin typeface="Arial"/>
                <a:cs typeface="Arial"/>
              </a:rPr>
              <a:t>y</a:t>
            </a:r>
            <a:r>
              <a:rPr sz="850" spc="-150" dirty="0" smtClean="0">
                <a:solidFill>
                  <a:srgbClr val="5D5B6E"/>
                </a:solidFill>
                <a:latin typeface="Arial"/>
                <a:cs typeface="Arial"/>
              </a:rPr>
              <a:t> </a:t>
            </a:r>
            <a:r>
              <a:rPr sz="850" spc="-70" dirty="0" smtClean="0">
                <a:solidFill>
                  <a:srgbClr val="3A3B42"/>
                </a:solidFill>
                <a:latin typeface="Arial"/>
                <a:cs typeface="Arial"/>
              </a:rPr>
              <a:t>an</a:t>
            </a:r>
            <a:r>
              <a:rPr sz="850" spc="65" dirty="0" smtClean="0">
                <a:solidFill>
                  <a:srgbClr val="3A3B42"/>
                </a:solidFill>
                <a:latin typeface="Arial"/>
                <a:cs typeface="Arial"/>
              </a:rPr>
              <a:t>d</a:t>
            </a:r>
            <a:r>
              <a:rPr sz="850" spc="0" dirty="0" smtClean="0">
                <a:solidFill>
                  <a:srgbClr val="3A3B42"/>
                </a:solidFill>
                <a:latin typeface="Arial"/>
                <a:cs typeface="Arial"/>
              </a:rPr>
              <a:t>a</a:t>
            </a:r>
            <a:r>
              <a:rPr sz="850" spc="-135" dirty="0" smtClean="0">
                <a:solidFill>
                  <a:srgbClr val="3A3B42"/>
                </a:solidFill>
                <a:latin typeface="Arial"/>
                <a:cs typeface="Arial"/>
              </a:rPr>
              <a:t> </a:t>
            </a:r>
            <a:r>
              <a:rPr sz="850" spc="-80" dirty="0" smtClean="0">
                <a:solidFill>
                  <a:srgbClr val="4D4B57"/>
                </a:solidFill>
                <a:latin typeface="Arial"/>
                <a:cs typeface="Arial"/>
              </a:rPr>
              <a:t>s</a:t>
            </a:r>
            <a:r>
              <a:rPr sz="850" spc="-90" dirty="0" smtClean="0">
                <a:solidFill>
                  <a:srgbClr val="4D4B57"/>
                </a:solidFill>
                <a:latin typeface="Arial"/>
                <a:cs typeface="Arial"/>
              </a:rPr>
              <a:t>oun</a:t>
            </a:r>
            <a:r>
              <a:rPr sz="850" spc="0" dirty="0" smtClean="0">
                <a:solidFill>
                  <a:srgbClr val="4D4B57"/>
                </a:solidFill>
                <a:latin typeface="Arial"/>
                <a:cs typeface="Arial"/>
              </a:rPr>
              <a:t>d</a:t>
            </a:r>
            <a:r>
              <a:rPr sz="850" spc="-135" dirty="0" smtClean="0">
                <a:solidFill>
                  <a:srgbClr val="4D4B57"/>
                </a:solidFill>
                <a:latin typeface="Arial"/>
                <a:cs typeface="Arial"/>
              </a:rPr>
              <a:t> </a:t>
            </a:r>
            <a:r>
              <a:rPr sz="850" spc="-90" dirty="0" smtClean="0">
                <a:solidFill>
                  <a:srgbClr val="3A3B42"/>
                </a:solidFill>
                <a:latin typeface="Arial"/>
                <a:cs typeface="Arial"/>
              </a:rPr>
              <a:t>e</a:t>
            </a:r>
            <a:r>
              <a:rPr sz="850" spc="-80" dirty="0" smtClean="0">
                <a:solidFill>
                  <a:srgbClr val="3A3B42"/>
                </a:solidFill>
                <a:latin typeface="Arial"/>
                <a:cs typeface="Arial"/>
              </a:rPr>
              <a:t>co</a:t>
            </a:r>
            <a:r>
              <a:rPr sz="850" spc="-90" dirty="0" smtClean="0">
                <a:solidFill>
                  <a:srgbClr val="5D5B6E"/>
                </a:solidFill>
                <a:latin typeface="Arial"/>
                <a:cs typeface="Arial"/>
              </a:rPr>
              <a:t>no</a:t>
            </a:r>
            <a:r>
              <a:rPr sz="850" spc="-160" dirty="0" smtClean="0">
                <a:solidFill>
                  <a:srgbClr val="5D5B6E"/>
                </a:solidFill>
                <a:latin typeface="Arial"/>
                <a:cs typeface="Arial"/>
              </a:rPr>
              <a:t>m</a:t>
            </a:r>
            <a:r>
              <a:rPr sz="850" spc="-45" dirty="0" smtClean="0">
                <a:solidFill>
                  <a:srgbClr val="727475"/>
                </a:solidFill>
                <a:latin typeface="Arial"/>
                <a:cs typeface="Arial"/>
              </a:rPr>
              <a:t>y</a:t>
            </a:r>
            <a:r>
              <a:rPr sz="850" spc="0" dirty="0" smtClean="0">
                <a:solidFill>
                  <a:srgbClr val="917CA3"/>
                </a:solidFill>
                <a:latin typeface="Arial"/>
                <a:cs typeface="Arial"/>
              </a:rPr>
              <a:t>.</a:t>
            </a:r>
            <a:r>
              <a:rPr sz="850" spc="-150" dirty="0" smtClean="0">
                <a:solidFill>
                  <a:srgbClr val="917CA3"/>
                </a:solidFill>
                <a:latin typeface="Arial"/>
                <a:cs typeface="Arial"/>
              </a:rPr>
              <a:t> </a:t>
            </a:r>
            <a:r>
              <a:rPr sz="850" spc="-155" dirty="0" smtClean="0">
                <a:solidFill>
                  <a:srgbClr val="672F6B"/>
                </a:solidFill>
                <a:latin typeface="Arial"/>
                <a:cs typeface="Arial"/>
              </a:rPr>
              <a:t>I</a:t>
            </a:r>
            <a:r>
              <a:rPr sz="850" spc="0" dirty="0" smtClean="0">
                <a:solidFill>
                  <a:srgbClr val="5D5B6E"/>
                </a:solidFill>
                <a:latin typeface="Arial"/>
                <a:cs typeface="Arial"/>
              </a:rPr>
              <a:t>t</a:t>
            </a:r>
            <a:r>
              <a:rPr sz="850" spc="-20" dirty="0" smtClean="0">
                <a:solidFill>
                  <a:srgbClr val="5D5B6E"/>
                </a:solidFill>
                <a:latin typeface="Arial"/>
                <a:cs typeface="Arial"/>
              </a:rPr>
              <a:t> </a:t>
            </a:r>
            <a:r>
              <a:rPr sz="850" spc="-50" dirty="0" smtClean="0">
                <a:solidFill>
                  <a:srgbClr val="72497C"/>
                </a:solidFill>
                <a:latin typeface="Arial"/>
                <a:cs typeface="Arial"/>
              </a:rPr>
              <a:t>i</a:t>
            </a:r>
            <a:r>
              <a:rPr sz="850" spc="25" dirty="0" smtClean="0">
                <a:solidFill>
                  <a:srgbClr val="3A3B42"/>
                </a:solidFill>
                <a:latin typeface="Arial"/>
                <a:cs typeface="Arial"/>
              </a:rPr>
              <a:t>s</a:t>
            </a:r>
            <a:r>
              <a:rPr sz="850" spc="-25" dirty="0" smtClean="0">
                <a:solidFill>
                  <a:srgbClr val="4B284B"/>
                </a:solidFill>
                <a:latin typeface="Arial"/>
                <a:cs typeface="Arial"/>
              </a:rPr>
              <a:t>f</a:t>
            </a:r>
            <a:r>
              <a:rPr sz="850" spc="-105" dirty="0" smtClean="0">
                <a:solidFill>
                  <a:srgbClr val="5D5B6E"/>
                </a:solidFill>
                <a:latin typeface="Arial"/>
                <a:cs typeface="Arial"/>
              </a:rPr>
              <a:t>or </a:t>
            </a:r>
            <a:r>
              <a:rPr sz="850" spc="-90" dirty="0" smtClean="0">
                <a:solidFill>
                  <a:srgbClr val="4D4B57"/>
                </a:solidFill>
                <a:latin typeface="Arial"/>
                <a:cs typeface="Arial"/>
              </a:rPr>
              <a:t>goo</a:t>
            </a:r>
            <a:r>
              <a:rPr sz="850" spc="0" dirty="0" smtClean="0">
                <a:solidFill>
                  <a:srgbClr val="4D4B57"/>
                </a:solidFill>
                <a:latin typeface="Arial"/>
                <a:cs typeface="Arial"/>
              </a:rPr>
              <a:t>d</a:t>
            </a:r>
            <a:r>
              <a:rPr sz="850" spc="-114" dirty="0" smtClean="0">
                <a:solidFill>
                  <a:srgbClr val="4D4B57"/>
                </a:solidFill>
                <a:latin typeface="Arial"/>
                <a:cs typeface="Arial"/>
              </a:rPr>
              <a:t> </a:t>
            </a:r>
            <a:r>
              <a:rPr sz="850" spc="-70" dirty="0" smtClean="0">
                <a:solidFill>
                  <a:srgbClr val="5D5B6E"/>
                </a:solidFill>
                <a:latin typeface="Arial"/>
                <a:cs typeface="Arial"/>
              </a:rPr>
              <a:t>r</a:t>
            </a:r>
            <a:r>
              <a:rPr sz="850" spc="-105" dirty="0" smtClean="0">
                <a:solidFill>
                  <a:srgbClr val="3A3B42"/>
                </a:solidFill>
                <a:latin typeface="Arial"/>
                <a:cs typeface="Arial"/>
              </a:rPr>
              <a:t>ea</a:t>
            </a:r>
            <a:r>
              <a:rPr sz="850" spc="-90" dirty="0" smtClean="0">
                <a:solidFill>
                  <a:srgbClr val="3A3B42"/>
                </a:solidFill>
                <a:latin typeface="Arial"/>
                <a:cs typeface="Arial"/>
              </a:rPr>
              <a:t>s</a:t>
            </a:r>
            <a:r>
              <a:rPr sz="850" spc="-105" dirty="0" smtClean="0">
                <a:solidFill>
                  <a:srgbClr val="3A3B42"/>
                </a:solidFill>
                <a:latin typeface="Arial"/>
                <a:cs typeface="Arial"/>
              </a:rPr>
              <a:t>o</a:t>
            </a:r>
            <a:r>
              <a:rPr sz="850" spc="0" dirty="0" smtClean="0">
                <a:solidFill>
                  <a:srgbClr val="3A3B42"/>
                </a:solidFill>
                <a:latin typeface="Arial"/>
                <a:cs typeface="Arial"/>
              </a:rPr>
              <a:t>n</a:t>
            </a:r>
            <a:r>
              <a:rPr sz="850" spc="-160" dirty="0" smtClean="0">
                <a:solidFill>
                  <a:srgbClr val="3A3B42"/>
                </a:solidFill>
                <a:latin typeface="Arial"/>
                <a:cs typeface="Arial"/>
              </a:rPr>
              <a:t> </a:t>
            </a:r>
            <a:r>
              <a:rPr sz="850" spc="-60" dirty="0" smtClean="0">
                <a:solidFill>
                  <a:srgbClr val="4D4B57"/>
                </a:solidFill>
                <a:latin typeface="Arial"/>
                <a:cs typeface="Arial"/>
              </a:rPr>
              <a:t>t</a:t>
            </a:r>
            <a:r>
              <a:rPr sz="850" spc="-70" dirty="0" smtClean="0">
                <a:solidFill>
                  <a:srgbClr val="4D4B57"/>
                </a:solidFill>
                <a:latin typeface="Arial"/>
                <a:cs typeface="Arial"/>
              </a:rPr>
              <a:t>ha</a:t>
            </a:r>
            <a:r>
              <a:rPr sz="850" spc="0" dirty="0" smtClean="0">
                <a:solidFill>
                  <a:srgbClr val="4D4B57"/>
                </a:solidFill>
                <a:latin typeface="Arial"/>
                <a:cs typeface="Arial"/>
              </a:rPr>
              <a:t>t</a:t>
            </a:r>
            <a:r>
              <a:rPr sz="850" spc="-55" dirty="0" smtClean="0">
                <a:solidFill>
                  <a:srgbClr val="4D4B57"/>
                </a:solidFill>
                <a:latin typeface="Arial"/>
                <a:cs typeface="Arial"/>
              </a:rPr>
              <a:t> </a:t>
            </a:r>
            <a:r>
              <a:rPr sz="850" spc="-150" dirty="0" smtClean="0">
                <a:solidFill>
                  <a:srgbClr val="3A3B42"/>
                </a:solidFill>
                <a:latin typeface="Arial"/>
                <a:cs typeface="Arial"/>
              </a:rPr>
              <a:t>S</a:t>
            </a:r>
            <a:r>
              <a:rPr sz="850" spc="-100" dirty="0" smtClean="0">
                <a:solidFill>
                  <a:srgbClr val="5D5B6E"/>
                </a:solidFill>
                <a:latin typeface="Arial"/>
                <a:cs typeface="Arial"/>
              </a:rPr>
              <a:t>w</a:t>
            </a:r>
            <a:r>
              <a:rPr sz="850" spc="-70" dirty="0" smtClean="0">
                <a:solidFill>
                  <a:srgbClr val="5D5B6E"/>
                </a:solidFill>
                <a:latin typeface="Arial"/>
                <a:cs typeface="Arial"/>
              </a:rPr>
              <a:t>i</a:t>
            </a:r>
            <a:r>
              <a:rPr sz="850" spc="-85" dirty="0" smtClean="0">
                <a:solidFill>
                  <a:srgbClr val="3A3B42"/>
                </a:solidFill>
                <a:latin typeface="Arial"/>
                <a:cs typeface="Arial"/>
              </a:rPr>
              <a:t>t</a:t>
            </a:r>
            <a:r>
              <a:rPr sz="850" spc="-95" dirty="0" smtClean="0">
                <a:solidFill>
                  <a:srgbClr val="3A3B42"/>
                </a:solidFill>
                <a:latin typeface="Arial"/>
                <a:cs typeface="Arial"/>
              </a:rPr>
              <a:t>z</a:t>
            </a:r>
            <a:r>
              <a:rPr sz="850" spc="-90" dirty="0" smtClean="0">
                <a:solidFill>
                  <a:srgbClr val="3A3B42"/>
                </a:solidFill>
                <a:latin typeface="Arial"/>
                <a:cs typeface="Arial"/>
              </a:rPr>
              <a:t>e</a:t>
            </a:r>
            <a:r>
              <a:rPr sz="850" spc="0" dirty="0" smtClean="0">
                <a:solidFill>
                  <a:srgbClr val="3A3B42"/>
                </a:solidFill>
                <a:latin typeface="Arial"/>
                <a:cs typeface="Arial"/>
              </a:rPr>
              <a:t>r</a:t>
            </a:r>
            <a:r>
              <a:rPr sz="850" spc="-10" dirty="0" smtClean="0">
                <a:solidFill>
                  <a:srgbClr val="672F6B"/>
                </a:solidFill>
                <a:latin typeface="Arial"/>
                <a:cs typeface="Arial"/>
              </a:rPr>
              <a:t>l</a:t>
            </a:r>
            <a:r>
              <a:rPr sz="850" spc="-80" dirty="0" smtClean="0">
                <a:solidFill>
                  <a:srgbClr val="3A3B42"/>
                </a:solidFill>
                <a:latin typeface="Arial"/>
                <a:cs typeface="Arial"/>
              </a:rPr>
              <a:t>an</a:t>
            </a:r>
            <a:r>
              <a:rPr sz="850" spc="0" dirty="0" smtClean="0">
                <a:solidFill>
                  <a:srgbClr val="3A3B42"/>
                </a:solidFill>
                <a:latin typeface="Arial"/>
                <a:cs typeface="Arial"/>
              </a:rPr>
              <a:t>d</a:t>
            </a:r>
            <a:r>
              <a:rPr sz="850" spc="-150" dirty="0" smtClean="0">
                <a:solidFill>
                  <a:srgbClr val="3A3B42"/>
                </a:solidFill>
                <a:latin typeface="Arial"/>
                <a:cs typeface="Arial"/>
              </a:rPr>
              <a:t> </a:t>
            </a:r>
            <a:r>
              <a:rPr sz="850" spc="-70" dirty="0" smtClean="0">
                <a:solidFill>
                  <a:srgbClr val="727475"/>
                </a:solidFill>
                <a:latin typeface="Arial"/>
                <a:cs typeface="Arial"/>
              </a:rPr>
              <a:t>r</a:t>
            </a:r>
            <a:r>
              <a:rPr sz="850" spc="-105" dirty="0" smtClean="0">
                <a:solidFill>
                  <a:srgbClr val="4D4B57"/>
                </a:solidFill>
                <a:latin typeface="Arial"/>
                <a:cs typeface="Arial"/>
              </a:rPr>
              <a:t>e</a:t>
            </a:r>
            <a:r>
              <a:rPr sz="850" spc="-100" dirty="0" smtClean="0">
                <a:solidFill>
                  <a:srgbClr val="4D4B57"/>
                </a:solidFill>
                <a:latin typeface="Arial"/>
                <a:cs typeface="Arial"/>
              </a:rPr>
              <a:t>m</a:t>
            </a:r>
            <a:r>
              <a:rPr sz="850" spc="-80" dirty="0" smtClean="0">
                <a:solidFill>
                  <a:srgbClr val="4D4B57"/>
                </a:solidFill>
                <a:latin typeface="Arial"/>
                <a:cs typeface="Arial"/>
              </a:rPr>
              <a:t>a</a:t>
            </a:r>
            <a:r>
              <a:rPr sz="850" spc="-10" dirty="0" smtClean="0">
                <a:solidFill>
                  <a:srgbClr val="672F6B"/>
                </a:solidFill>
                <a:latin typeface="Arial"/>
                <a:cs typeface="Arial"/>
              </a:rPr>
              <a:t>i</a:t>
            </a:r>
            <a:r>
              <a:rPr sz="850" spc="-105" dirty="0" smtClean="0">
                <a:solidFill>
                  <a:srgbClr val="4D4B57"/>
                </a:solidFill>
                <a:latin typeface="Arial"/>
                <a:cs typeface="Arial"/>
              </a:rPr>
              <a:t>n</a:t>
            </a:r>
            <a:r>
              <a:rPr sz="850" spc="5" dirty="0" smtClean="0">
                <a:solidFill>
                  <a:srgbClr val="4D4B57"/>
                </a:solidFill>
                <a:latin typeface="Arial"/>
                <a:cs typeface="Arial"/>
              </a:rPr>
              <a:t>s</a:t>
            </a:r>
            <a:r>
              <a:rPr sz="850" spc="-45" dirty="0" smtClean="0">
                <a:solidFill>
                  <a:srgbClr val="4D4B57"/>
                </a:solidFill>
                <a:latin typeface="Arial"/>
                <a:cs typeface="Arial"/>
              </a:rPr>
              <a:t>t</a:t>
            </a:r>
            <a:r>
              <a:rPr sz="850" spc="-55" dirty="0" smtClean="0">
                <a:solidFill>
                  <a:srgbClr val="4D4B57"/>
                </a:solidFill>
                <a:latin typeface="Arial"/>
                <a:cs typeface="Arial"/>
              </a:rPr>
              <a:t>h</a:t>
            </a:r>
            <a:r>
              <a:rPr sz="850" spc="0" dirty="0" smtClean="0">
                <a:solidFill>
                  <a:srgbClr val="4D4B57"/>
                </a:solidFill>
                <a:latin typeface="Arial"/>
                <a:cs typeface="Arial"/>
              </a:rPr>
              <a:t>e</a:t>
            </a:r>
            <a:r>
              <a:rPr sz="850" spc="-75" dirty="0" smtClean="0">
                <a:solidFill>
                  <a:srgbClr val="4D4B57"/>
                </a:solidFill>
                <a:latin typeface="Arial"/>
                <a:cs typeface="Arial"/>
              </a:rPr>
              <a:t> </a:t>
            </a:r>
            <a:r>
              <a:rPr sz="850" spc="-90" dirty="0" smtClean="0">
                <a:solidFill>
                  <a:srgbClr val="4D4B57"/>
                </a:solidFill>
                <a:latin typeface="Arial"/>
                <a:cs typeface="Arial"/>
              </a:rPr>
              <a:t>hom</a:t>
            </a:r>
            <a:r>
              <a:rPr sz="850" spc="40" dirty="0" smtClean="0">
                <a:solidFill>
                  <a:srgbClr val="4D4B57"/>
                </a:solidFill>
                <a:latin typeface="Arial"/>
                <a:cs typeface="Arial"/>
              </a:rPr>
              <a:t>e</a:t>
            </a:r>
            <a:r>
              <a:rPr sz="850" spc="-35" dirty="0" smtClean="0">
                <a:solidFill>
                  <a:srgbClr val="4B284B"/>
                </a:solidFill>
                <a:latin typeface="Arial"/>
                <a:cs typeface="Arial"/>
              </a:rPr>
              <a:t>f</a:t>
            </a:r>
            <a:r>
              <a:rPr sz="850" spc="-70" dirty="0" smtClean="0">
                <a:solidFill>
                  <a:srgbClr val="4D4B57"/>
                </a:solidFill>
                <a:latin typeface="Arial"/>
                <a:cs typeface="Arial"/>
              </a:rPr>
              <a:t>or </a:t>
            </a:r>
            <a:r>
              <a:rPr sz="850" spc="-45" dirty="0" smtClean="0">
                <a:solidFill>
                  <a:srgbClr val="4D4B57"/>
                </a:solidFill>
                <a:latin typeface="Arial"/>
                <a:cs typeface="Arial"/>
              </a:rPr>
              <a:t>ov</a:t>
            </a:r>
            <a:r>
              <a:rPr sz="850" spc="0" dirty="0" smtClean="0">
                <a:solidFill>
                  <a:srgbClr val="4D4B57"/>
                </a:solidFill>
                <a:latin typeface="Arial"/>
                <a:cs typeface="Arial"/>
              </a:rPr>
              <a:t>a</a:t>
            </a:r>
            <a:r>
              <a:rPr sz="850" spc="-100" dirty="0" smtClean="0">
                <a:solidFill>
                  <a:srgbClr val="4D4B57"/>
                </a:solidFill>
                <a:latin typeface="Arial"/>
                <a:cs typeface="Arial"/>
              </a:rPr>
              <a:t> </a:t>
            </a:r>
            <a:r>
              <a:rPr sz="850" spc="-105" dirty="0" smtClean="0">
                <a:solidFill>
                  <a:srgbClr val="4D4B57"/>
                </a:solidFill>
                <a:latin typeface="Arial"/>
                <a:cs typeface="Arial"/>
              </a:rPr>
              <a:t>50</a:t>
            </a:r>
            <a:r>
              <a:rPr sz="850" spc="65" dirty="0" smtClean="0">
                <a:solidFill>
                  <a:srgbClr val="4D4B57"/>
                </a:solidFill>
                <a:latin typeface="Arial"/>
                <a:cs typeface="Arial"/>
              </a:rPr>
              <a:t>%</a:t>
            </a:r>
            <a:r>
              <a:rPr sz="850" spc="-90" dirty="0" smtClean="0">
                <a:solidFill>
                  <a:srgbClr val="4D4B57"/>
                </a:solidFill>
                <a:latin typeface="Arial"/>
                <a:cs typeface="Arial"/>
              </a:rPr>
              <a:t>o</a:t>
            </a:r>
            <a:r>
              <a:rPr sz="850" spc="0" dirty="0" smtClean="0">
                <a:solidFill>
                  <a:srgbClr val="4B284B"/>
                </a:solidFill>
                <a:latin typeface="Arial"/>
                <a:cs typeface="Arial"/>
              </a:rPr>
              <a:t>f</a:t>
            </a:r>
            <a:r>
              <a:rPr sz="850" spc="-114" dirty="0" smtClean="0">
                <a:solidFill>
                  <a:srgbClr val="4B284B"/>
                </a:solidFill>
                <a:latin typeface="Arial"/>
                <a:cs typeface="Arial"/>
              </a:rPr>
              <a:t> </a:t>
            </a:r>
            <a:r>
              <a:rPr sz="850" spc="-20" dirty="0" smtClean="0">
                <a:solidFill>
                  <a:srgbClr val="4D4B57"/>
                </a:solidFill>
                <a:latin typeface="Arial"/>
                <a:cs typeface="Arial"/>
              </a:rPr>
              <a:t>g</a:t>
            </a:r>
            <a:r>
              <a:rPr sz="850" spc="-50" dirty="0" smtClean="0">
                <a:solidFill>
                  <a:srgbClr val="672F6B"/>
                </a:solidFill>
                <a:latin typeface="Arial"/>
                <a:cs typeface="Arial"/>
              </a:rPr>
              <a:t>l</a:t>
            </a:r>
            <a:r>
              <a:rPr sz="850" spc="-55" dirty="0" smtClean="0">
                <a:solidFill>
                  <a:srgbClr val="5D5B6E"/>
                </a:solidFill>
                <a:latin typeface="Arial"/>
                <a:cs typeface="Arial"/>
              </a:rPr>
              <a:t>oba</a:t>
            </a:r>
            <a:r>
              <a:rPr sz="850" spc="0" dirty="0" smtClean="0">
                <a:solidFill>
                  <a:srgbClr val="5D5B6E"/>
                </a:solidFill>
                <a:latin typeface="Arial"/>
                <a:cs typeface="Arial"/>
              </a:rPr>
              <a:t>l</a:t>
            </a:r>
            <a:r>
              <a:rPr sz="850" spc="-105" dirty="0" smtClean="0">
                <a:solidFill>
                  <a:srgbClr val="5D5B6E"/>
                </a:solidFill>
                <a:latin typeface="Arial"/>
                <a:cs typeface="Arial"/>
              </a:rPr>
              <a:t> </a:t>
            </a:r>
            <a:r>
              <a:rPr sz="850" spc="-105" dirty="0" smtClean="0">
                <a:solidFill>
                  <a:srgbClr val="3A3B42"/>
                </a:solidFill>
                <a:latin typeface="Arial"/>
                <a:cs typeface="Arial"/>
              </a:rPr>
              <a:t>s</a:t>
            </a:r>
            <a:r>
              <a:rPr sz="850" spc="-165" dirty="0" smtClean="0">
                <a:solidFill>
                  <a:srgbClr val="3A3B42"/>
                </a:solidFill>
                <a:latin typeface="Arial"/>
                <a:cs typeface="Arial"/>
              </a:rPr>
              <a:t>a</a:t>
            </a:r>
            <a:r>
              <a:rPr sz="850" spc="-80" dirty="0" smtClean="0">
                <a:solidFill>
                  <a:srgbClr val="5D5B6E"/>
                </a:solidFill>
                <a:latin typeface="Arial"/>
                <a:cs typeface="Arial"/>
              </a:rPr>
              <a:t>v</a:t>
            </a:r>
            <a:r>
              <a:rPr sz="850" spc="25" dirty="0" smtClean="0">
                <a:solidFill>
                  <a:srgbClr val="672F6B"/>
                </a:solidFill>
                <a:latin typeface="Arial"/>
                <a:cs typeface="Arial"/>
              </a:rPr>
              <a:t>i</a:t>
            </a:r>
            <a:r>
              <a:rPr sz="850" spc="-130" dirty="0" smtClean="0">
                <a:solidFill>
                  <a:srgbClr val="4D4B57"/>
                </a:solidFill>
                <a:latin typeface="Arial"/>
                <a:cs typeface="Arial"/>
              </a:rPr>
              <a:t>ng</a:t>
            </a:r>
            <a:r>
              <a:rPr sz="850" spc="-70" dirty="0" smtClean="0">
                <a:solidFill>
                  <a:srgbClr val="4D4B57"/>
                </a:solidFill>
                <a:latin typeface="Arial"/>
                <a:cs typeface="Arial"/>
              </a:rPr>
              <a:t>s</a:t>
            </a:r>
            <a:r>
              <a:rPr sz="850" spc="0" dirty="0" smtClean="0">
                <a:solidFill>
                  <a:srgbClr val="72497C"/>
                </a:solidFill>
                <a:latin typeface="Arial"/>
                <a:cs typeface="Arial"/>
              </a:rPr>
              <a:t>.</a:t>
            </a:r>
            <a:endParaRPr sz="850">
              <a:latin typeface="Arial"/>
              <a:cs typeface="Arial"/>
            </a:endParaRPr>
          </a:p>
          <a:p>
            <a:pPr>
              <a:lnSpc>
                <a:spcPts val="600"/>
              </a:lnSpc>
              <a:spcBef>
                <a:spcPts val="4"/>
              </a:spcBef>
            </a:pPr>
            <a:endParaRPr sz="600"/>
          </a:p>
          <a:p>
            <a:pPr marL="81280">
              <a:lnSpc>
                <a:spcPct val="100000"/>
              </a:lnSpc>
            </a:pPr>
            <a:r>
              <a:rPr sz="1000" i="1" spc="-95" dirty="0" smtClean="0">
                <a:solidFill>
                  <a:srgbClr val="282834"/>
                </a:solidFill>
                <a:latin typeface="Arial"/>
                <a:cs typeface="Arial"/>
              </a:rPr>
              <a:t>"T</a:t>
            </a:r>
            <a:r>
              <a:rPr sz="1000" i="1" spc="10" dirty="0" smtClean="0">
                <a:solidFill>
                  <a:srgbClr val="282834"/>
                </a:solidFill>
                <a:latin typeface="Arial"/>
                <a:cs typeface="Arial"/>
              </a:rPr>
              <a:t>o</a:t>
            </a:r>
            <a:r>
              <a:rPr sz="1000" i="1" spc="-90" dirty="0" smtClean="0">
                <a:solidFill>
                  <a:srgbClr val="282834"/>
                </a:solidFill>
                <a:latin typeface="Arial"/>
                <a:cs typeface="Arial"/>
              </a:rPr>
              <a:t>t</a:t>
            </a:r>
            <a:r>
              <a:rPr sz="1000" i="1" spc="-100" dirty="0" smtClean="0">
                <a:solidFill>
                  <a:srgbClr val="282834"/>
                </a:solidFill>
                <a:latin typeface="Arial"/>
                <a:cs typeface="Arial"/>
              </a:rPr>
              <a:t>a</a:t>
            </a:r>
            <a:r>
              <a:rPr sz="1000" i="1" spc="-85" dirty="0" smtClean="0">
                <a:solidFill>
                  <a:srgbClr val="282834"/>
                </a:solidFill>
                <a:latin typeface="Arial"/>
                <a:cs typeface="Arial"/>
              </a:rPr>
              <a:t>k</a:t>
            </a:r>
            <a:r>
              <a:rPr sz="1000" i="1" spc="-10" dirty="0" smtClean="0">
                <a:solidFill>
                  <a:srgbClr val="282834"/>
                </a:solidFill>
                <a:latin typeface="Arial"/>
                <a:cs typeface="Arial"/>
              </a:rPr>
              <a:t>e</a:t>
            </a:r>
            <a:r>
              <a:rPr sz="1000" i="1" spc="-175" dirty="0" smtClean="0">
                <a:solidFill>
                  <a:srgbClr val="282834"/>
                </a:solidFill>
                <a:latin typeface="Arial"/>
                <a:cs typeface="Arial"/>
              </a:rPr>
              <a:t> </a:t>
            </a:r>
            <a:r>
              <a:rPr sz="1000" i="1" spc="-120" dirty="0" smtClean="0">
                <a:solidFill>
                  <a:srgbClr val="1C1628"/>
                </a:solidFill>
                <a:latin typeface="Arial"/>
                <a:cs typeface="Arial"/>
              </a:rPr>
              <a:t>an</a:t>
            </a:r>
            <a:r>
              <a:rPr sz="1000" i="1" spc="-5" dirty="0" smtClean="0">
                <a:solidFill>
                  <a:srgbClr val="1C1628"/>
                </a:solidFill>
                <a:latin typeface="Arial"/>
                <a:cs typeface="Arial"/>
              </a:rPr>
              <a:t>y</a:t>
            </a:r>
            <a:r>
              <a:rPr sz="1000" i="1" spc="-190" dirty="0" smtClean="0">
                <a:solidFill>
                  <a:srgbClr val="1C1628"/>
                </a:solidFill>
                <a:latin typeface="Arial"/>
                <a:cs typeface="Arial"/>
              </a:rPr>
              <a:t> </a:t>
            </a:r>
            <a:r>
              <a:rPr sz="1000" i="1" spc="-85" dirty="0" smtClean="0">
                <a:solidFill>
                  <a:srgbClr val="3A3B42"/>
                </a:solidFill>
                <a:latin typeface="Arial"/>
                <a:cs typeface="Arial"/>
              </a:rPr>
              <a:t>c</a:t>
            </a:r>
            <a:r>
              <a:rPr sz="1000" i="1" spc="-100" dirty="0" smtClean="0">
                <a:solidFill>
                  <a:srgbClr val="3A3B42"/>
                </a:solidFill>
                <a:latin typeface="Arial"/>
                <a:cs typeface="Arial"/>
              </a:rPr>
              <a:t>oun</a:t>
            </a:r>
            <a:r>
              <a:rPr sz="1000" i="1" spc="-90" dirty="0" smtClean="0">
                <a:solidFill>
                  <a:srgbClr val="3A3B42"/>
                </a:solidFill>
                <a:latin typeface="Arial"/>
                <a:cs typeface="Arial"/>
              </a:rPr>
              <a:t>t</a:t>
            </a:r>
            <a:r>
              <a:rPr sz="1000" i="1" spc="-85" dirty="0" smtClean="0">
                <a:solidFill>
                  <a:srgbClr val="3A3B42"/>
                </a:solidFill>
                <a:latin typeface="Arial"/>
                <a:cs typeface="Arial"/>
              </a:rPr>
              <a:t>r</a:t>
            </a:r>
            <a:r>
              <a:rPr sz="1000" i="1" spc="-5" dirty="0" smtClean="0">
                <a:solidFill>
                  <a:srgbClr val="3A3B42"/>
                </a:solidFill>
                <a:latin typeface="Arial"/>
                <a:cs typeface="Arial"/>
              </a:rPr>
              <a:t>y</a:t>
            </a:r>
            <a:r>
              <a:rPr sz="1000" i="1" spc="-155" dirty="0" smtClean="0">
                <a:solidFill>
                  <a:srgbClr val="3A3B42"/>
                </a:solidFill>
                <a:latin typeface="Arial"/>
                <a:cs typeface="Arial"/>
              </a:rPr>
              <a:t> </a:t>
            </a:r>
            <a:r>
              <a:rPr sz="1000" i="1" spc="-50" dirty="0" smtClean="0">
                <a:solidFill>
                  <a:srgbClr val="282834"/>
                </a:solidFill>
                <a:latin typeface="Arial"/>
                <a:cs typeface="Arial"/>
              </a:rPr>
              <a:t>o</a:t>
            </a:r>
            <a:r>
              <a:rPr sz="1000" i="1" spc="70" dirty="0" smtClean="0">
                <a:solidFill>
                  <a:srgbClr val="282834"/>
                </a:solidFill>
                <a:latin typeface="Arial"/>
                <a:cs typeface="Arial"/>
              </a:rPr>
              <a:t>r</a:t>
            </a:r>
            <a:r>
              <a:rPr sz="1000" i="1" spc="-40" dirty="0" smtClean="0">
                <a:solidFill>
                  <a:srgbClr val="282834"/>
                </a:solidFill>
                <a:latin typeface="Arial"/>
                <a:cs typeface="Arial"/>
              </a:rPr>
              <a:t>p</a:t>
            </a:r>
            <a:r>
              <a:rPr sz="1000" i="1" spc="-35" dirty="0" smtClean="0">
                <a:solidFill>
                  <a:srgbClr val="282834"/>
                </a:solidFill>
                <a:latin typeface="Arial"/>
                <a:cs typeface="Arial"/>
              </a:rPr>
              <a:t>oli</a:t>
            </a:r>
            <a:r>
              <a:rPr sz="1000" i="1" spc="40" dirty="0" smtClean="0">
                <a:solidFill>
                  <a:srgbClr val="282834"/>
                </a:solidFill>
                <a:latin typeface="Arial"/>
                <a:cs typeface="Arial"/>
              </a:rPr>
              <a:t>t</a:t>
            </a:r>
            <a:r>
              <a:rPr sz="1000" i="1" spc="-50" dirty="0" smtClean="0">
                <a:solidFill>
                  <a:srgbClr val="4D4B57"/>
                </a:solidFill>
                <a:latin typeface="Arial"/>
                <a:cs typeface="Arial"/>
              </a:rPr>
              <a:t>ic</a:t>
            </a:r>
            <a:r>
              <a:rPr sz="1000" i="1" spc="-50" dirty="0" smtClean="0">
                <a:solidFill>
                  <a:srgbClr val="282834"/>
                </a:solidFill>
                <a:latin typeface="Arial"/>
                <a:cs typeface="Arial"/>
              </a:rPr>
              <a:t>a</a:t>
            </a:r>
            <a:r>
              <a:rPr sz="1000" i="1" spc="-5" dirty="0" smtClean="0">
                <a:solidFill>
                  <a:srgbClr val="282834"/>
                </a:solidFill>
                <a:latin typeface="Arial"/>
                <a:cs typeface="Arial"/>
              </a:rPr>
              <a:t>l</a:t>
            </a:r>
            <a:r>
              <a:rPr sz="1000" i="1" spc="-130" dirty="0" smtClean="0">
                <a:solidFill>
                  <a:srgbClr val="282834"/>
                </a:solidFill>
                <a:latin typeface="Arial"/>
                <a:cs typeface="Arial"/>
              </a:rPr>
              <a:t> </a:t>
            </a:r>
            <a:r>
              <a:rPr sz="1000" i="1" spc="-15" dirty="0" smtClean="0">
                <a:solidFill>
                  <a:srgbClr val="282834"/>
                </a:solidFill>
                <a:latin typeface="Arial"/>
                <a:cs typeface="Arial"/>
              </a:rPr>
              <a:t>r</a:t>
            </a:r>
            <a:r>
              <a:rPr sz="1000" i="1" spc="-25" dirty="0" smtClean="0">
                <a:solidFill>
                  <a:srgbClr val="4D4B57"/>
                </a:solidFill>
                <a:latin typeface="Arial"/>
                <a:cs typeface="Arial"/>
              </a:rPr>
              <a:t>i</a:t>
            </a:r>
            <a:r>
              <a:rPr sz="1000" i="1" spc="-85" dirty="0" smtClean="0">
                <a:solidFill>
                  <a:srgbClr val="282834"/>
                </a:solidFill>
                <a:latin typeface="Arial"/>
                <a:cs typeface="Arial"/>
              </a:rPr>
              <a:t>s</a:t>
            </a:r>
            <a:r>
              <a:rPr sz="1000" i="1" spc="-5" dirty="0" smtClean="0">
                <a:solidFill>
                  <a:srgbClr val="282834"/>
                </a:solidFill>
                <a:latin typeface="Arial"/>
                <a:cs typeface="Arial"/>
              </a:rPr>
              <a:t>k</a:t>
            </a:r>
            <a:r>
              <a:rPr sz="1000" i="1" spc="-105" dirty="0" smtClean="0">
                <a:solidFill>
                  <a:srgbClr val="282834"/>
                </a:solidFill>
                <a:latin typeface="Arial"/>
                <a:cs typeface="Arial"/>
              </a:rPr>
              <a:t> </a:t>
            </a:r>
            <a:r>
              <a:rPr sz="1000" i="1" spc="-85" dirty="0" smtClean="0">
                <a:solidFill>
                  <a:srgbClr val="4D4B57"/>
                </a:solidFill>
                <a:latin typeface="Arial"/>
                <a:cs typeface="Arial"/>
              </a:rPr>
              <a:t>i</a:t>
            </a:r>
            <a:r>
              <a:rPr sz="1000" i="1" spc="-5" dirty="0" smtClean="0">
                <a:solidFill>
                  <a:srgbClr val="4D4B57"/>
                </a:solidFill>
                <a:latin typeface="Arial"/>
                <a:cs typeface="Arial"/>
              </a:rPr>
              <a:t>s</a:t>
            </a:r>
            <a:endParaRPr sz="1000">
              <a:latin typeface="Arial"/>
              <a:cs typeface="Arial"/>
            </a:endParaRPr>
          </a:p>
          <a:p>
            <a:pPr marL="71755">
              <a:lnSpc>
                <a:spcPts val="1290"/>
              </a:lnSpc>
            </a:pPr>
            <a:r>
              <a:rPr sz="1000" i="1" spc="-75" dirty="0" smtClean="0">
                <a:solidFill>
                  <a:srgbClr val="282834"/>
                </a:solidFill>
                <a:latin typeface="Arial"/>
                <a:cs typeface="Arial"/>
              </a:rPr>
              <a:t>no</a:t>
            </a:r>
            <a:r>
              <a:rPr sz="1000" i="1" spc="-5" dirty="0" smtClean="0">
                <a:solidFill>
                  <a:srgbClr val="282834"/>
                </a:solidFill>
                <a:latin typeface="Arial"/>
                <a:cs typeface="Arial"/>
              </a:rPr>
              <a:t>t</a:t>
            </a:r>
            <a:r>
              <a:rPr sz="1000" i="1" spc="-185" dirty="0" smtClean="0">
                <a:solidFill>
                  <a:srgbClr val="282834"/>
                </a:solidFill>
                <a:latin typeface="Arial"/>
                <a:cs typeface="Arial"/>
              </a:rPr>
              <a:t> </a:t>
            </a:r>
            <a:r>
              <a:rPr sz="1200" spc="0" dirty="0" smtClean="0">
                <a:solidFill>
                  <a:srgbClr val="282834"/>
                </a:solidFill>
                <a:latin typeface="Times New Roman"/>
                <a:cs typeface="Times New Roman"/>
              </a:rPr>
              <a:t>a</a:t>
            </a:r>
            <a:r>
              <a:rPr sz="1200" spc="-185" dirty="0" smtClean="0">
                <a:solidFill>
                  <a:srgbClr val="282834"/>
                </a:solidFill>
                <a:latin typeface="Times New Roman"/>
                <a:cs typeface="Times New Roman"/>
              </a:rPr>
              <a:t> </a:t>
            </a:r>
            <a:r>
              <a:rPr sz="1000" i="1" spc="-60" dirty="0" smtClean="0">
                <a:solidFill>
                  <a:srgbClr val="3A3B42"/>
                </a:solidFill>
                <a:latin typeface="Arial"/>
                <a:cs typeface="Arial"/>
              </a:rPr>
              <a:t>logi</a:t>
            </a:r>
            <a:r>
              <a:rPr sz="1000" i="1" spc="-50" dirty="0" smtClean="0">
                <a:solidFill>
                  <a:srgbClr val="3A3B42"/>
                </a:solidFill>
                <a:latin typeface="Arial"/>
                <a:cs typeface="Arial"/>
              </a:rPr>
              <a:t>c</a:t>
            </a:r>
            <a:r>
              <a:rPr sz="1000" i="1" spc="-60" dirty="0" smtClean="0">
                <a:solidFill>
                  <a:srgbClr val="3A3B42"/>
                </a:solidFill>
                <a:latin typeface="Arial"/>
                <a:cs typeface="Arial"/>
              </a:rPr>
              <a:t>a</a:t>
            </a:r>
            <a:r>
              <a:rPr sz="1000" i="1" spc="-5" dirty="0" smtClean="0">
                <a:solidFill>
                  <a:srgbClr val="3A3B42"/>
                </a:solidFill>
                <a:latin typeface="Arial"/>
                <a:cs typeface="Arial"/>
              </a:rPr>
              <a:t>l</a:t>
            </a:r>
            <a:r>
              <a:rPr sz="1000" i="1" spc="-70" dirty="0" smtClean="0">
                <a:solidFill>
                  <a:srgbClr val="3A3B42"/>
                </a:solidFill>
                <a:latin typeface="Arial"/>
                <a:cs typeface="Arial"/>
              </a:rPr>
              <a:t> </a:t>
            </a:r>
            <a:r>
              <a:rPr sz="1000" i="1" spc="-65" dirty="0" smtClean="0">
                <a:solidFill>
                  <a:srgbClr val="282834"/>
                </a:solidFill>
                <a:latin typeface="Arial"/>
                <a:cs typeface="Arial"/>
              </a:rPr>
              <a:t>r</a:t>
            </a:r>
            <a:r>
              <a:rPr sz="1000" i="1" spc="-70" dirty="0" smtClean="0">
                <a:solidFill>
                  <a:srgbClr val="282834"/>
                </a:solidFill>
                <a:latin typeface="Arial"/>
                <a:cs typeface="Arial"/>
              </a:rPr>
              <a:t>i</a:t>
            </a:r>
            <a:r>
              <a:rPr sz="1000" i="1" spc="-60" dirty="0" smtClean="0">
                <a:solidFill>
                  <a:srgbClr val="282834"/>
                </a:solidFill>
                <a:latin typeface="Arial"/>
                <a:cs typeface="Arial"/>
              </a:rPr>
              <a:t>s</a:t>
            </a:r>
            <a:r>
              <a:rPr sz="1000" i="1" spc="-5" dirty="0" smtClean="0">
                <a:solidFill>
                  <a:srgbClr val="282834"/>
                </a:solidFill>
                <a:latin typeface="Arial"/>
                <a:cs typeface="Arial"/>
              </a:rPr>
              <a:t>k</a:t>
            </a:r>
            <a:r>
              <a:rPr sz="1000" i="1" spc="-85" dirty="0" smtClean="0">
                <a:solidFill>
                  <a:srgbClr val="282834"/>
                </a:solidFill>
                <a:latin typeface="Arial"/>
                <a:cs typeface="Arial"/>
              </a:rPr>
              <a:t> </a:t>
            </a:r>
            <a:r>
              <a:rPr sz="1000" i="1" spc="-75" dirty="0" smtClean="0">
                <a:solidFill>
                  <a:srgbClr val="282834"/>
                </a:solidFill>
                <a:latin typeface="Arial"/>
                <a:cs typeface="Arial"/>
              </a:rPr>
              <a:t>r</a:t>
            </a:r>
            <a:r>
              <a:rPr sz="1000" i="1" spc="-80" dirty="0" smtClean="0">
                <a:solidFill>
                  <a:srgbClr val="282834"/>
                </a:solidFill>
                <a:latin typeface="Arial"/>
                <a:cs typeface="Arial"/>
              </a:rPr>
              <a:t>etu</a:t>
            </a:r>
            <a:r>
              <a:rPr sz="1000" i="1" spc="-75" dirty="0" smtClean="0">
                <a:solidFill>
                  <a:srgbClr val="282834"/>
                </a:solidFill>
                <a:latin typeface="Arial"/>
                <a:cs typeface="Arial"/>
              </a:rPr>
              <a:t>r</a:t>
            </a:r>
            <a:r>
              <a:rPr sz="1000" i="1" spc="-10" dirty="0" smtClean="0">
                <a:solidFill>
                  <a:srgbClr val="282834"/>
                </a:solidFill>
                <a:latin typeface="Arial"/>
                <a:cs typeface="Arial"/>
              </a:rPr>
              <a:t>n</a:t>
            </a:r>
            <a:r>
              <a:rPr sz="1000" i="1" spc="-125" dirty="0" smtClean="0">
                <a:solidFill>
                  <a:srgbClr val="282834"/>
                </a:solidFill>
                <a:latin typeface="Arial"/>
                <a:cs typeface="Arial"/>
              </a:rPr>
              <a:t> </a:t>
            </a:r>
            <a:r>
              <a:rPr sz="1000" i="1" spc="-300" dirty="0" smtClean="0">
                <a:solidFill>
                  <a:srgbClr val="282834"/>
                </a:solidFill>
                <a:latin typeface="Arial"/>
                <a:cs typeface="Arial"/>
              </a:rPr>
              <a:t>cl</a:t>
            </a:r>
            <a:r>
              <a:rPr sz="1000" i="1" spc="-315" dirty="0" smtClean="0">
                <a:solidFill>
                  <a:srgbClr val="282834"/>
                </a:solidFill>
                <a:latin typeface="Arial"/>
                <a:cs typeface="Arial"/>
              </a:rPr>
              <a:t>@</a:t>
            </a:r>
            <a:r>
              <a:rPr sz="1000" i="1" spc="-360" dirty="0" smtClean="0">
                <a:solidFill>
                  <a:srgbClr val="282834"/>
                </a:solidFill>
                <a:latin typeface="Arial"/>
                <a:cs typeface="Arial"/>
              </a:rPr>
              <a:t>C</a:t>
            </a:r>
            <a:r>
              <a:rPr sz="1000" i="1" spc="-25" dirty="0" smtClean="0">
                <a:solidFill>
                  <a:srgbClr val="4D4B57"/>
                </a:solidFill>
                <a:latin typeface="Arial"/>
                <a:cs typeface="Arial"/>
              </a:rPr>
              <a:t>i</a:t>
            </a:r>
            <a:r>
              <a:rPr sz="1000" i="1" spc="-60" dirty="0" smtClean="0">
                <a:solidFill>
                  <a:srgbClr val="282834"/>
                </a:solidFill>
                <a:latin typeface="Arial"/>
                <a:cs typeface="Arial"/>
              </a:rPr>
              <a:t>s</a:t>
            </a:r>
            <a:r>
              <a:rPr sz="1000" i="1" spc="-70" dirty="0" smtClean="0">
                <a:solidFill>
                  <a:srgbClr val="282834"/>
                </a:solidFill>
                <a:latin typeface="Arial"/>
                <a:cs typeface="Arial"/>
              </a:rPr>
              <a:t>io</a:t>
            </a:r>
            <a:r>
              <a:rPr sz="1000" i="1" spc="-40" dirty="0" smtClean="0">
                <a:solidFill>
                  <a:srgbClr val="282834"/>
                </a:solidFill>
                <a:latin typeface="Arial"/>
                <a:cs typeface="Arial"/>
              </a:rPr>
              <a:t>n</a:t>
            </a:r>
            <a:r>
              <a:rPr sz="1000" i="1" spc="-5" dirty="0" smtClean="0">
                <a:solidFill>
                  <a:srgbClr val="4D4B57"/>
                </a:solidFill>
                <a:latin typeface="Arial"/>
                <a:cs typeface="Arial"/>
              </a:rPr>
              <a:t>"</a:t>
            </a:r>
            <a:endParaRPr sz="1000">
              <a:latin typeface="Arial"/>
              <a:cs typeface="Arial"/>
            </a:endParaRPr>
          </a:p>
          <a:p>
            <a:pPr>
              <a:lnSpc>
                <a:spcPts val="900"/>
              </a:lnSpc>
              <a:spcBef>
                <a:spcPts val="6"/>
              </a:spcBef>
            </a:pPr>
            <a:endParaRPr sz="900"/>
          </a:p>
          <a:p>
            <a:pPr marL="30480">
              <a:lnSpc>
                <a:spcPct val="100000"/>
              </a:lnSpc>
            </a:pPr>
            <a:r>
              <a:rPr sz="1050" spc="-140" dirty="0" smtClean="0">
                <a:solidFill>
                  <a:srgbClr val="282834"/>
                </a:solidFill>
                <a:latin typeface="Arial"/>
                <a:cs typeface="Arial"/>
              </a:rPr>
              <a:t>Q</a:t>
            </a:r>
            <a:r>
              <a:rPr sz="1050" spc="-135" dirty="0" smtClean="0">
                <a:solidFill>
                  <a:srgbClr val="282834"/>
                </a:solidFill>
                <a:latin typeface="Arial"/>
                <a:cs typeface="Arial"/>
              </a:rPr>
              <a:t>ua</a:t>
            </a:r>
            <a:r>
              <a:rPr sz="1050" spc="-130" dirty="0" smtClean="0">
                <a:solidFill>
                  <a:srgbClr val="282834"/>
                </a:solidFill>
                <a:latin typeface="Arial"/>
                <a:cs typeface="Arial"/>
              </a:rPr>
              <a:t>li</a:t>
            </a:r>
            <a:r>
              <a:rPr sz="1050" spc="-140" dirty="0" smtClean="0">
                <a:solidFill>
                  <a:srgbClr val="282834"/>
                </a:solidFill>
                <a:latin typeface="Arial"/>
                <a:cs typeface="Arial"/>
              </a:rPr>
              <a:t>t</a:t>
            </a:r>
            <a:r>
              <a:rPr sz="1050" spc="0" dirty="0" smtClean="0">
                <a:solidFill>
                  <a:srgbClr val="282834"/>
                </a:solidFill>
                <a:latin typeface="Arial"/>
                <a:cs typeface="Arial"/>
              </a:rPr>
              <a:t>y</a:t>
            </a:r>
            <a:r>
              <a:rPr sz="1050" spc="-200" dirty="0" smtClean="0">
                <a:solidFill>
                  <a:srgbClr val="282834"/>
                </a:solidFill>
                <a:latin typeface="Arial"/>
                <a:cs typeface="Arial"/>
              </a:rPr>
              <a:t> </a:t>
            </a:r>
            <a:r>
              <a:rPr sz="1050" spc="-160" dirty="0" smtClean="0">
                <a:solidFill>
                  <a:srgbClr val="282834"/>
                </a:solidFill>
                <a:latin typeface="Arial"/>
                <a:cs typeface="Arial"/>
              </a:rPr>
              <a:t>an</a:t>
            </a:r>
            <a:r>
              <a:rPr sz="1050" spc="85" dirty="0" smtClean="0">
                <a:solidFill>
                  <a:srgbClr val="282834"/>
                </a:solidFill>
                <a:latin typeface="Arial"/>
                <a:cs typeface="Arial"/>
              </a:rPr>
              <a:t>d</a:t>
            </a:r>
            <a:r>
              <a:rPr sz="1050" spc="-120" dirty="0" smtClean="0">
                <a:solidFill>
                  <a:srgbClr val="282834"/>
                </a:solidFill>
                <a:latin typeface="Arial"/>
                <a:cs typeface="Arial"/>
              </a:rPr>
              <a:t>Se</a:t>
            </a:r>
            <a:r>
              <a:rPr sz="1050" spc="-125" dirty="0" smtClean="0">
                <a:solidFill>
                  <a:srgbClr val="282834"/>
                </a:solidFill>
                <a:latin typeface="Arial"/>
                <a:cs typeface="Arial"/>
              </a:rPr>
              <a:t>r</a:t>
            </a:r>
            <a:r>
              <a:rPr sz="1050" spc="-135" dirty="0" smtClean="0">
                <a:solidFill>
                  <a:srgbClr val="282834"/>
                </a:solidFill>
                <a:latin typeface="Arial"/>
                <a:cs typeface="Arial"/>
              </a:rPr>
              <a:t>v</a:t>
            </a:r>
            <a:r>
              <a:rPr sz="1050" spc="-114" dirty="0" smtClean="0">
                <a:solidFill>
                  <a:srgbClr val="282834"/>
                </a:solidFill>
                <a:latin typeface="Arial"/>
                <a:cs typeface="Arial"/>
              </a:rPr>
              <a:t>i</a:t>
            </a:r>
            <a:r>
              <a:rPr sz="1050" spc="-120" dirty="0" smtClean="0">
                <a:solidFill>
                  <a:srgbClr val="282834"/>
                </a:solidFill>
                <a:latin typeface="Arial"/>
                <a:cs typeface="Arial"/>
              </a:rPr>
              <a:t>c</a:t>
            </a:r>
            <a:r>
              <a:rPr sz="1050" spc="0" dirty="0" smtClean="0">
                <a:solidFill>
                  <a:srgbClr val="282834"/>
                </a:solidFill>
                <a:latin typeface="Arial"/>
                <a:cs typeface="Arial"/>
              </a:rPr>
              <a:t>e</a:t>
            </a:r>
            <a:endParaRPr sz="1050">
              <a:latin typeface="Arial"/>
              <a:cs typeface="Arial"/>
            </a:endParaRPr>
          </a:p>
          <a:p>
            <a:pPr marL="30480" marR="12700" indent="-635">
              <a:lnSpc>
                <a:spcPct val="110300"/>
              </a:lnSpc>
              <a:spcBef>
                <a:spcPts val="405"/>
              </a:spcBef>
            </a:pPr>
            <a:r>
              <a:rPr sz="850" spc="-204" dirty="0" smtClean="0">
                <a:solidFill>
                  <a:srgbClr val="5D5B6E"/>
                </a:solidFill>
                <a:latin typeface="Arial"/>
                <a:cs typeface="Arial"/>
              </a:rPr>
              <a:t>W</a:t>
            </a:r>
            <a:r>
              <a:rPr sz="850" spc="50" dirty="0" smtClean="0">
                <a:solidFill>
                  <a:srgbClr val="282834"/>
                </a:solidFill>
                <a:latin typeface="Arial"/>
                <a:cs typeface="Arial"/>
              </a:rPr>
              <a:t>e</a:t>
            </a:r>
            <a:r>
              <a:rPr sz="850" spc="-30" dirty="0" smtClean="0">
                <a:solidFill>
                  <a:srgbClr val="4D4B57"/>
                </a:solidFill>
                <a:latin typeface="Arial"/>
                <a:cs typeface="Arial"/>
              </a:rPr>
              <a:t>g</a:t>
            </a:r>
            <a:r>
              <a:rPr sz="850" spc="0" dirty="0" smtClean="0">
                <a:solidFill>
                  <a:srgbClr val="4D4B57"/>
                </a:solidFill>
                <a:latin typeface="Arial"/>
                <a:cs typeface="Arial"/>
              </a:rPr>
              <a:t>o</a:t>
            </a:r>
            <a:r>
              <a:rPr sz="850" spc="-150" dirty="0" smtClean="0">
                <a:solidFill>
                  <a:srgbClr val="4D4B57"/>
                </a:solidFill>
                <a:latin typeface="Arial"/>
                <a:cs typeface="Arial"/>
              </a:rPr>
              <a:t> </a:t>
            </a:r>
            <a:r>
              <a:rPr sz="850" spc="-25" dirty="0" smtClean="0">
                <a:solidFill>
                  <a:srgbClr val="5D5B6E"/>
                </a:solidFill>
                <a:latin typeface="Arial"/>
                <a:cs typeface="Arial"/>
              </a:rPr>
              <a:t>t</a:t>
            </a:r>
            <a:r>
              <a:rPr sz="850" spc="0" dirty="0" smtClean="0">
                <a:solidFill>
                  <a:srgbClr val="5D5B6E"/>
                </a:solidFill>
                <a:latin typeface="Arial"/>
                <a:cs typeface="Arial"/>
              </a:rPr>
              <a:t>o</a:t>
            </a:r>
            <a:r>
              <a:rPr sz="850" spc="-150" dirty="0" smtClean="0">
                <a:solidFill>
                  <a:srgbClr val="5D5B6E"/>
                </a:solidFill>
                <a:latin typeface="Arial"/>
                <a:cs typeface="Arial"/>
              </a:rPr>
              <a:t> </a:t>
            </a:r>
            <a:r>
              <a:rPr sz="850" spc="-130" dirty="0" smtClean="0">
                <a:solidFill>
                  <a:srgbClr val="4D4B57"/>
                </a:solidFill>
                <a:latin typeface="Arial"/>
                <a:cs typeface="Arial"/>
              </a:rPr>
              <a:t>g</a:t>
            </a:r>
            <a:r>
              <a:rPr sz="850" spc="-35" dirty="0" smtClean="0">
                <a:solidFill>
                  <a:srgbClr val="727475"/>
                </a:solidFill>
                <a:latin typeface="Arial"/>
                <a:cs typeface="Arial"/>
              </a:rPr>
              <a:t>r</a:t>
            </a:r>
            <a:r>
              <a:rPr sz="850" spc="-70" dirty="0" smtClean="0">
                <a:solidFill>
                  <a:srgbClr val="3A3B42"/>
                </a:solidFill>
                <a:latin typeface="Arial"/>
                <a:cs typeface="Arial"/>
              </a:rPr>
              <a:t>ea</a:t>
            </a:r>
            <a:r>
              <a:rPr sz="850" spc="0" dirty="0" smtClean="0">
                <a:solidFill>
                  <a:srgbClr val="3A3B42"/>
                </a:solidFill>
                <a:latin typeface="Arial"/>
                <a:cs typeface="Arial"/>
              </a:rPr>
              <a:t>t</a:t>
            </a:r>
            <a:r>
              <a:rPr sz="850" spc="-30" dirty="0" smtClean="0">
                <a:solidFill>
                  <a:srgbClr val="3A3B42"/>
                </a:solidFill>
                <a:latin typeface="Arial"/>
                <a:cs typeface="Arial"/>
              </a:rPr>
              <a:t> </a:t>
            </a:r>
            <a:r>
              <a:rPr sz="850" spc="-50" dirty="0" smtClean="0">
                <a:solidFill>
                  <a:srgbClr val="672F6B"/>
                </a:solidFill>
                <a:latin typeface="Arial"/>
                <a:cs typeface="Arial"/>
              </a:rPr>
              <a:t>l</a:t>
            </a:r>
            <a:r>
              <a:rPr sz="850" spc="-105" dirty="0" smtClean="0">
                <a:solidFill>
                  <a:srgbClr val="3A3B42"/>
                </a:solidFill>
                <a:latin typeface="Arial"/>
                <a:cs typeface="Arial"/>
              </a:rPr>
              <a:t>eng</a:t>
            </a:r>
            <a:r>
              <a:rPr sz="850" spc="-95" dirty="0" smtClean="0">
                <a:solidFill>
                  <a:srgbClr val="3A3B42"/>
                </a:solidFill>
                <a:latin typeface="Arial"/>
                <a:cs typeface="Arial"/>
              </a:rPr>
              <a:t>t</a:t>
            </a:r>
            <a:r>
              <a:rPr sz="850" spc="-105" dirty="0" smtClean="0">
                <a:solidFill>
                  <a:srgbClr val="3A3B42"/>
                </a:solidFill>
                <a:latin typeface="Arial"/>
                <a:cs typeface="Arial"/>
              </a:rPr>
              <a:t>h</a:t>
            </a:r>
            <a:r>
              <a:rPr sz="850" spc="0" dirty="0" smtClean="0">
                <a:solidFill>
                  <a:srgbClr val="3A3B42"/>
                </a:solidFill>
                <a:latin typeface="Arial"/>
                <a:cs typeface="Arial"/>
              </a:rPr>
              <a:t>s</a:t>
            </a:r>
            <a:r>
              <a:rPr sz="850" spc="-100" dirty="0" smtClean="0">
                <a:solidFill>
                  <a:srgbClr val="3A3B42"/>
                </a:solidFill>
                <a:latin typeface="Arial"/>
                <a:cs typeface="Arial"/>
              </a:rPr>
              <a:t> </a:t>
            </a:r>
            <a:r>
              <a:rPr sz="850" spc="-35" dirty="0" smtClean="0">
                <a:solidFill>
                  <a:srgbClr val="4D4B57"/>
                </a:solidFill>
                <a:latin typeface="Arial"/>
                <a:cs typeface="Arial"/>
              </a:rPr>
              <a:t>t</a:t>
            </a:r>
            <a:r>
              <a:rPr sz="850" spc="0" dirty="0" smtClean="0">
                <a:solidFill>
                  <a:srgbClr val="4D4B57"/>
                </a:solidFill>
                <a:latin typeface="Arial"/>
                <a:cs typeface="Arial"/>
              </a:rPr>
              <a:t>o</a:t>
            </a:r>
            <a:r>
              <a:rPr sz="850" spc="-125" dirty="0" smtClean="0">
                <a:solidFill>
                  <a:srgbClr val="4D4B57"/>
                </a:solidFill>
                <a:latin typeface="Arial"/>
                <a:cs typeface="Arial"/>
              </a:rPr>
              <a:t> </a:t>
            </a:r>
            <a:r>
              <a:rPr sz="850" spc="-105" dirty="0" smtClean="0">
                <a:solidFill>
                  <a:srgbClr val="3A3B42"/>
                </a:solidFill>
                <a:latin typeface="Arial"/>
                <a:cs typeface="Arial"/>
              </a:rPr>
              <a:t>ens</a:t>
            </a:r>
            <a:r>
              <a:rPr sz="850" spc="-105" dirty="0" smtClean="0">
                <a:solidFill>
                  <a:srgbClr val="5D5B6E"/>
                </a:solidFill>
                <a:latin typeface="Arial"/>
                <a:cs typeface="Arial"/>
              </a:rPr>
              <a:t>u</a:t>
            </a:r>
            <a:r>
              <a:rPr sz="850" spc="-80" dirty="0" smtClean="0">
                <a:solidFill>
                  <a:srgbClr val="5D5B6E"/>
                </a:solidFill>
                <a:latin typeface="Arial"/>
                <a:cs typeface="Arial"/>
              </a:rPr>
              <a:t>r</a:t>
            </a:r>
            <a:r>
              <a:rPr sz="850" spc="0" dirty="0" smtClean="0">
                <a:solidFill>
                  <a:srgbClr val="3A3B42"/>
                </a:solidFill>
                <a:latin typeface="Arial"/>
                <a:cs typeface="Arial"/>
              </a:rPr>
              <a:t>e</a:t>
            </a:r>
            <a:r>
              <a:rPr sz="850" spc="-125" dirty="0" smtClean="0">
                <a:solidFill>
                  <a:srgbClr val="3A3B42"/>
                </a:solidFill>
                <a:latin typeface="Arial"/>
                <a:cs typeface="Arial"/>
              </a:rPr>
              <a:t> </a:t>
            </a:r>
            <a:r>
              <a:rPr sz="850" spc="-60" dirty="0" smtClean="0">
                <a:solidFill>
                  <a:srgbClr val="4D4B57"/>
                </a:solidFill>
                <a:latin typeface="Arial"/>
                <a:cs typeface="Arial"/>
              </a:rPr>
              <a:t>t</a:t>
            </a:r>
            <a:r>
              <a:rPr sz="850" spc="-70" dirty="0" smtClean="0">
                <a:solidFill>
                  <a:srgbClr val="4D4B57"/>
                </a:solidFill>
                <a:latin typeface="Arial"/>
                <a:cs typeface="Arial"/>
              </a:rPr>
              <a:t>h</a:t>
            </a:r>
            <a:r>
              <a:rPr sz="850" spc="0" dirty="0" smtClean="0">
                <a:solidFill>
                  <a:srgbClr val="4D4B57"/>
                </a:solidFill>
                <a:latin typeface="Arial"/>
                <a:cs typeface="Arial"/>
              </a:rPr>
              <a:t>e</a:t>
            </a:r>
            <a:r>
              <a:rPr sz="850" spc="-160" dirty="0" smtClean="0">
                <a:solidFill>
                  <a:srgbClr val="4D4B57"/>
                </a:solidFill>
                <a:latin typeface="Arial"/>
                <a:cs typeface="Arial"/>
              </a:rPr>
              <a:t> </a:t>
            </a:r>
            <a:r>
              <a:rPr sz="850" spc="-95" dirty="0" smtClean="0">
                <a:solidFill>
                  <a:srgbClr val="4D4B57"/>
                </a:solidFill>
                <a:latin typeface="Arial"/>
                <a:cs typeface="Arial"/>
              </a:rPr>
              <a:t>s</a:t>
            </a:r>
            <a:r>
              <a:rPr sz="850" spc="-105" dirty="0" smtClean="0">
                <a:solidFill>
                  <a:srgbClr val="4D4B57"/>
                </a:solidFill>
                <a:latin typeface="Arial"/>
                <a:cs typeface="Arial"/>
              </a:rPr>
              <a:t>u</a:t>
            </a:r>
            <a:r>
              <a:rPr sz="850" spc="-95" dirty="0" smtClean="0">
                <a:solidFill>
                  <a:srgbClr val="4D4B57"/>
                </a:solidFill>
                <a:latin typeface="Arial"/>
                <a:cs typeface="Arial"/>
              </a:rPr>
              <a:t>st</a:t>
            </a:r>
            <a:r>
              <a:rPr sz="850" spc="-90" dirty="0" smtClean="0">
                <a:solidFill>
                  <a:srgbClr val="4D4B57"/>
                </a:solidFill>
                <a:latin typeface="Arial"/>
                <a:cs typeface="Arial"/>
              </a:rPr>
              <a:t>a</a:t>
            </a:r>
            <a:r>
              <a:rPr sz="850" spc="25" dirty="0" smtClean="0">
                <a:solidFill>
                  <a:srgbClr val="672F6B"/>
                </a:solidFill>
                <a:latin typeface="Arial"/>
                <a:cs typeface="Arial"/>
              </a:rPr>
              <a:t>i</a:t>
            </a:r>
            <a:r>
              <a:rPr sz="850" spc="-90" dirty="0" smtClean="0">
                <a:solidFill>
                  <a:srgbClr val="4D4B57"/>
                </a:solidFill>
                <a:latin typeface="Arial"/>
                <a:cs typeface="Arial"/>
              </a:rPr>
              <a:t>ned </a:t>
            </a:r>
            <a:r>
              <a:rPr sz="850" spc="-80" dirty="0" smtClean="0">
                <a:solidFill>
                  <a:srgbClr val="4D4B57"/>
                </a:solidFill>
                <a:latin typeface="Arial"/>
                <a:cs typeface="Arial"/>
              </a:rPr>
              <a:t>qua</a:t>
            </a:r>
            <a:r>
              <a:rPr sz="850" spc="-35" dirty="0" smtClean="0">
                <a:solidFill>
                  <a:srgbClr val="72497C"/>
                </a:solidFill>
                <a:latin typeface="Arial"/>
                <a:cs typeface="Arial"/>
              </a:rPr>
              <a:t>lit</a:t>
            </a:r>
            <a:r>
              <a:rPr sz="850" spc="0" dirty="0" smtClean="0">
                <a:solidFill>
                  <a:srgbClr val="72497C"/>
                </a:solidFill>
                <a:latin typeface="Arial"/>
                <a:cs typeface="Arial"/>
              </a:rPr>
              <a:t>y</a:t>
            </a:r>
            <a:r>
              <a:rPr sz="850" spc="-90" dirty="0" smtClean="0">
                <a:solidFill>
                  <a:srgbClr val="72497C"/>
                </a:solidFill>
                <a:latin typeface="Arial"/>
                <a:cs typeface="Arial"/>
              </a:rPr>
              <a:t> </a:t>
            </a:r>
            <a:r>
              <a:rPr sz="850" spc="-55" dirty="0" smtClean="0">
                <a:solidFill>
                  <a:srgbClr val="4D4B57"/>
                </a:solidFill>
                <a:latin typeface="Arial"/>
                <a:cs typeface="Arial"/>
              </a:rPr>
              <a:t>o</a:t>
            </a:r>
            <a:r>
              <a:rPr sz="850" spc="0" dirty="0" smtClean="0">
                <a:solidFill>
                  <a:srgbClr val="4B284B"/>
                </a:solidFill>
                <a:latin typeface="Arial"/>
                <a:cs typeface="Arial"/>
              </a:rPr>
              <a:t>f</a:t>
            </a:r>
            <a:r>
              <a:rPr sz="850" spc="-114" dirty="0" smtClean="0">
                <a:solidFill>
                  <a:srgbClr val="4B284B"/>
                </a:solidFill>
                <a:latin typeface="Arial"/>
                <a:cs typeface="Arial"/>
              </a:rPr>
              <a:t> </a:t>
            </a:r>
            <a:r>
              <a:rPr sz="850" spc="-90" dirty="0" smtClean="0">
                <a:solidFill>
                  <a:srgbClr val="4D4B57"/>
                </a:solidFill>
                <a:latin typeface="Arial"/>
                <a:cs typeface="Arial"/>
              </a:rPr>
              <a:t>ou</a:t>
            </a:r>
            <a:r>
              <a:rPr sz="850" spc="0" dirty="0" smtClean="0">
                <a:solidFill>
                  <a:srgbClr val="4D4B57"/>
                </a:solidFill>
                <a:latin typeface="Arial"/>
                <a:cs typeface="Arial"/>
              </a:rPr>
              <a:t>r</a:t>
            </a:r>
            <a:r>
              <a:rPr sz="850" spc="-80" dirty="0" smtClean="0">
                <a:solidFill>
                  <a:srgbClr val="4D4B57"/>
                </a:solidFill>
                <a:latin typeface="Arial"/>
                <a:cs typeface="Arial"/>
              </a:rPr>
              <a:t> p</a:t>
            </a:r>
            <a:r>
              <a:rPr sz="850" spc="-70" dirty="0" smtClean="0">
                <a:solidFill>
                  <a:srgbClr val="4D4B57"/>
                </a:solidFill>
                <a:latin typeface="Arial"/>
                <a:cs typeface="Arial"/>
              </a:rPr>
              <a:t>r</a:t>
            </a:r>
            <a:r>
              <a:rPr sz="850" spc="-80" dirty="0" smtClean="0">
                <a:solidFill>
                  <a:srgbClr val="4D4B57"/>
                </a:solidFill>
                <a:latin typeface="Arial"/>
                <a:cs typeface="Arial"/>
              </a:rPr>
              <a:t>odud</a:t>
            </a:r>
            <a:r>
              <a:rPr sz="850" spc="-35" dirty="0" smtClean="0">
                <a:solidFill>
                  <a:srgbClr val="4D4B57"/>
                </a:solidFill>
                <a:latin typeface="Arial"/>
                <a:cs typeface="Arial"/>
              </a:rPr>
              <a:t>s</a:t>
            </a:r>
            <a:r>
              <a:rPr sz="850" spc="0" dirty="0" smtClean="0">
                <a:solidFill>
                  <a:srgbClr val="7E699C"/>
                </a:solidFill>
                <a:latin typeface="Arial"/>
                <a:cs typeface="Arial"/>
              </a:rPr>
              <a:t>.</a:t>
            </a:r>
            <a:r>
              <a:rPr sz="850" spc="-114" dirty="0" smtClean="0">
                <a:solidFill>
                  <a:srgbClr val="7E699C"/>
                </a:solidFill>
                <a:latin typeface="Arial"/>
                <a:cs typeface="Arial"/>
              </a:rPr>
              <a:t> </a:t>
            </a:r>
            <a:r>
              <a:rPr sz="850" spc="-204" dirty="0" smtClean="0">
                <a:solidFill>
                  <a:srgbClr val="5D5B6E"/>
                </a:solidFill>
                <a:latin typeface="Arial"/>
                <a:cs typeface="Arial"/>
              </a:rPr>
              <a:t>W</a:t>
            </a:r>
            <a:r>
              <a:rPr sz="850" spc="50" dirty="0" smtClean="0">
                <a:solidFill>
                  <a:srgbClr val="282834"/>
                </a:solidFill>
                <a:latin typeface="Arial"/>
                <a:cs typeface="Arial"/>
              </a:rPr>
              <a:t>e</a:t>
            </a:r>
            <a:r>
              <a:rPr sz="850" spc="-45" dirty="0" smtClean="0">
                <a:solidFill>
                  <a:srgbClr val="4D4B57"/>
                </a:solidFill>
                <a:latin typeface="Arial"/>
                <a:cs typeface="Arial"/>
              </a:rPr>
              <a:t>d</a:t>
            </a:r>
            <a:r>
              <a:rPr sz="850" spc="-55" dirty="0" smtClean="0">
                <a:solidFill>
                  <a:srgbClr val="4D4B57"/>
                </a:solidFill>
                <a:latin typeface="Arial"/>
                <a:cs typeface="Arial"/>
              </a:rPr>
              <a:t>e</a:t>
            </a:r>
            <a:r>
              <a:rPr sz="850" spc="10" dirty="0" smtClean="0">
                <a:solidFill>
                  <a:srgbClr val="672F6B"/>
                </a:solidFill>
                <a:latin typeface="Arial"/>
                <a:cs typeface="Arial"/>
              </a:rPr>
              <a:t>l</a:t>
            </a:r>
            <a:r>
              <a:rPr sz="850" spc="-35" dirty="0" smtClean="0">
                <a:solidFill>
                  <a:srgbClr val="672F6B"/>
                </a:solidFill>
                <a:latin typeface="Arial"/>
                <a:cs typeface="Arial"/>
              </a:rPr>
              <a:t>i</a:t>
            </a:r>
            <a:r>
              <a:rPr sz="850" spc="-105" dirty="0" smtClean="0">
                <a:solidFill>
                  <a:srgbClr val="5D5B6E"/>
                </a:solidFill>
                <a:latin typeface="Arial"/>
                <a:cs typeface="Arial"/>
              </a:rPr>
              <a:t>ve</a:t>
            </a:r>
            <a:r>
              <a:rPr sz="850" spc="0" dirty="0" smtClean="0">
                <a:solidFill>
                  <a:srgbClr val="5D5B6E"/>
                </a:solidFill>
                <a:latin typeface="Arial"/>
                <a:cs typeface="Arial"/>
              </a:rPr>
              <a:t>r</a:t>
            </a:r>
            <a:r>
              <a:rPr sz="850" spc="-150" dirty="0" smtClean="0">
                <a:solidFill>
                  <a:srgbClr val="5D5B6E"/>
                </a:solidFill>
                <a:latin typeface="Arial"/>
                <a:cs typeface="Arial"/>
              </a:rPr>
              <a:t> </a:t>
            </a:r>
            <a:r>
              <a:rPr sz="850" spc="-45" dirty="0" smtClean="0">
                <a:solidFill>
                  <a:srgbClr val="4D4B57"/>
                </a:solidFill>
                <a:latin typeface="Arial"/>
                <a:cs typeface="Arial"/>
              </a:rPr>
              <a:t>o</a:t>
            </a:r>
            <a:r>
              <a:rPr sz="850" spc="0" dirty="0" smtClean="0">
                <a:solidFill>
                  <a:srgbClr val="4D4B57"/>
                </a:solidFill>
                <a:latin typeface="Arial"/>
                <a:cs typeface="Arial"/>
              </a:rPr>
              <a:t>n</a:t>
            </a:r>
            <a:r>
              <a:rPr sz="850" spc="-135" dirty="0" smtClean="0">
                <a:solidFill>
                  <a:srgbClr val="4D4B57"/>
                </a:solidFill>
                <a:latin typeface="Arial"/>
                <a:cs typeface="Arial"/>
              </a:rPr>
              <a:t> </a:t>
            </a:r>
            <a:r>
              <a:rPr sz="850" spc="-90" dirty="0" smtClean="0">
                <a:solidFill>
                  <a:srgbClr val="4D4B57"/>
                </a:solidFill>
                <a:latin typeface="Arial"/>
                <a:cs typeface="Arial"/>
              </a:rPr>
              <a:t>ou</a:t>
            </a:r>
            <a:r>
              <a:rPr sz="850" spc="0" dirty="0" smtClean="0">
                <a:solidFill>
                  <a:srgbClr val="4D4B57"/>
                </a:solidFill>
                <a:latin typeface="Arial"/>
                <a:cs typeface="Arial"/>
              </a:rPr>
              <a:t>r</a:t>
            </a:r>
            <a:r>
              <a:rPr sz="850" spc="-65" dirty="0" smtClean="0">
                <a:solidFill>
                  <a:srgbClr val="4D4B57"/>
                </a:solidFill>
                <a:latin typeface="Arial"/>
                <a:cs typeface="Arial"/>
              </a:rPr>
              <a:t> </a:t>
            </a:r>
            <a:r>
              <a:rPr sz="850" spc="-90" dirty="0" smtClean="0">
                <a:solidFill>
                  <a:srgbClr val="4D4B57"/>
                </a:solidFill>
                <a:latin typeface="Arial"/>
                <a:cs typeface="Arial"/>
              </a:rPr>
              <a:t>p</a:t>
            </a:r>
            <a:r>
              <a:rPr sz="850" spc="-80" dirty="0" smtClean="0">
                <a:solidFill>
                  <a:srgbClr val="4D4B57"/>
                </a:solidFill>
                <a:latin typeface="Arial"/>
                <a:cs typeface="Arial"/>
              </a:rPr>
              <a:t>r</a:t>
            </a:r>
            <a:r>
              <a:rPr sz="850" spc="-90" dirty="0" smtClean="0">
                <a:solidFill>
                  <a:srgbClr val="4D4B57"/>
                </a:solidFill>
                <a:latin typeface="Arial"/>
                <a:cs typeface="Arial"/>
              </a:rPr>
              <a:t>o</a:t>
            </a:r>
            <a:r>
              <a:rPr sz="850" spc="-185" dirty="0" smtClean="0">
                <a:solidFill>
                  <a:srgbClr val="4D4B57"/>
                </a:solidFill>
                <a:latin typeface="Arial"/>
                <a:cs typeface="Arial"/>
              </a:rPr>
              <a:t>m</a:t>
            </a:r>
            <a:r>
              <a:rPr sz="850" spc="-95" dirty="0" smtClean="0">
                <a:solidFill>
                  <a:srgbClr val="5D1159"/>
                </a:solidFill>
                <a:latin typeface="Arial"/>
                <a:cs typeface="Arial"/>
              </a:rPr>
              <a:t>i</a:t>
            </a:r>
            <a:r>
              <a:rPr sz="850" spc="-114" dirty="0" smtClean="0">
                <a:solidFill>
                  <a:srgbClr val="282834"/>
                </a:solidFill>
                <a:latin typeface="Arial"/>
                <a:cs typeface="Arial"/>
              </a:rPr>
              <a:t>s</a:t>
            </a:r>
            <a:r>
              <a:rPr sz="850" spc="-130" dirty="0" smtClean="0">
                <a:solidFill>
                  <a:srgbClr val="282834"/>
                </a:solidFill>
                <a:latin typeface="Arial"/>
                <a:cs typeface="Arial"/>
              </a:rPr>
              <a:t>e</a:t>
            </a:r>
            <a:r>
              <a:rPr sz="850" spc="-95" dirty="0" smtClean="0">
                <a:solidFill>
                  <a:srgbClr val="282834"/>
                </a:solidFill>
                <a:latin typeface="Arial"/>
                <a:cs typeface="Arial"/>
              </a:rPr>
              <a:t>s</a:t>
            </a:r>
            <a:r>
              <a:rPr sz="850" spc="0" dirty="0" smtClean="0">
                <a:solidFill>
                  <a:srgbClr val="72497C"/>
                </a:solidFill>
                <a:latin typeface="Arial"/>
                <a:cs typeface="Arial"/>
              </a:rPr>
              <a:t>. </a:t>
            </a:r>
            <a:r>
              <a:rPr sz="850" spc="-114" dirty="0" smtClean="0">
                <a:solidFill>
                  <a:srgbClr val="5D5B6E"/>
                </a:solidFill>
                <a:latin typeface="Arial"/>
                <a:cs typeface="Arial"/>
              </a:rPr>
              <a:t>V</a:t>
            </a:r>
            <a:r>
              <a:rPr sz="850" spc="-55" dirty="0" smtClean="0">
                <a:solidFill>
                  <a:srgbClr val="3A3B42"/>
                </a:solidFill>
                <a:latin typeface="Arial"/>
                <a:cs typeface="Arial"/>
              </a:rPr>
              <a:t>a</a:t>
            </a:r>
            <a:r>
              <a:rPr sz="850" spc="25" dirty="0" smtClean="0">
                <a:solidFill>
                  <a:srgbClr val="672F6B"/>
                </a:solidFill>
                <a:latin typeface="Arial"/>
                <a:cs typeface="Arial"/>
              </a:rPr>
              <a:t>l</a:t>
            </a:r>
            <a:r>
              <a:rPr sz="850" spc="-90" dirty="0" smtClean="0">
                <a:solidFill>
                  <a:srgbClr val="4D4B57"/>
                </a:solidFill>
                <a:latin typeface="Arial"/>
                <a:cs typeface="Arial"/>
              </a:rPr>
              <a:t>c</a:t>
            </a:r>
            <a:r>
              <a:rPr sz="850" spc="-105" dirty="0" smtClean="0">
                <a:solidFill>
                  <a:srgbClr val="4D4B57"/>
                </a:solidFill>
                <a:latin typeface="Arial"/>
                <a:cs typeface="Arial"/>
              </a:rPr>
              <a:t>a</a:t>
            </a:r>
            <a:r>
              <a:rPr sz="850" spc="-100" dirty="0" smtClean="0">
                <a:solidFill>
                  <a:srgbClr val="4D4B57"/>
                </a:solidFill>
                <a:latin typeface="Arial"/>
                <a:cs typeface="Arial"/>
              </a:rPr>
              <a:t>m</a:t>
            </a:r>
            <a:r>
              <a:rPr sz="850" spc="-165" dirty="0" smtClean="0">
                <a:solidFill>
                  <a:srgbClr val="4D4B57"/>
                </a:solidFill>
                <a:latin typeface="Arial"/>
                <a:cs typeface="Arial"/>
              </a:rPr>
              <a:t>b</a:t>
            </a:r>
            <a:r>
              <a:rPr sz="850" spc="-170" dirty="0" smtClean="0">
                <a:solidFill>
                  <a:srgbClr val="672F6B"/>
                </a:solidFill>
                <a:latin typeface="Arial"/>
                <a:cs typeface="Arial"/>
              </a:rPr>
              <a:t>i</a:t>
            </a:r>
            <a:r>
              <a:rPr sz="850" spc="-95" dirty="0" smtClean="0">
                <a:solidFill>
                  <a:srgbClr val="888888"/>
                </a:solidFill>
                <a:latin typeface="Arial"/>
                <a:cs typeface="Arial"/>
              </a:rPr>
              <a:t>'</a:t>
            </a:r>
            <a:r>
              <a:rPr sz="850" spc="65" dirty="0" smtClean="0">
                <a:solidFill>
                  <a:srgbClr val="4D4B57"/>
                </a:solidFill>
                <a:latin typeface="Arial"/>
                <a:cs typeface="Arial"/>
              </a:rPr>
              <a:t>s</a:t>
            </a:r>
            <a:r>
              <a:rPr sz="850" spc="-10" dirty="0" smtClean="0">
                <a:solidFill>
                  <a:srgbClr val="5D1159"/>
                </a:solidFill>
                <a:latin typeface="Arial"/>
                <a:cs typeface="Arial"/>
              </a:rPr>
              <a:t>l</a:t>
            </a:r>
            <a:r>
              <a:rPr sz="850" spc="-90" dirty="0" smtClean="0">
                <a:solidFill>
                  <a:srgbClr val="3A3B42"/>
                </a:solidFill>
                <a:latin typeface="Arial"/>
                <a:cs typeface="Arial"/>
              </a:rPr>
              <a:t>a</a:t>
            </a:r>
            <a:r>
              <a:rPr sz="850" spc="-90" dirty="0" smtClean="0">
                <a:solidFill>
                  <a:srgbClr val="5D5B6E"/>
                </a:solidFill>
                <a:latin typeface="Arial"/>
                <a:cs typeface="Arial"/>
              </a:rPr>
              <a:t>bo</a:t>
            </a:r>
            <a:r>
              <a:rPr sz="850" spc="-60" dirty="0" smtClean="0">
                <a:solidFill>
                  <a:srgbClr val="5D5B6E"/>
                </a:solidFill>
                <a:latin typeface="Arial"/>
                <a:cs typeface="Arial"/>
              </a:rPr>
              <a:t>r</a:t>
            </a:r>
            <a:r>
              <a:rPr sz="850" spc="-90" dirty="0" smtClean="0">
                <a:solidFill>
                  <a:srgbClr val="3A3B42"/>
                </a:solidFill>
                <a:latin typeface="Arial"/>
                <a:cs typeface="Arial"/>
              </a:rPr>
              <a:t>a</a:t>
            </a:r>
            <a:r>
              <a:rPr sz="850" spc="-85" dirty="0" smtClean="0">
                <a:solidFill>
                  <a:srgbClr val="3A3B42"/>
                </a:solidFill>
                <a:latin typeface="Arial"/>
                <a:cs typeface="Arial"/>
              </a:rPr>
              <a:t>t</a:t>
            </a:r>
            <a:r>
              <a:rPr sz="850" spc="-90" dirty="0" smtClean="0">
                <a:solidFill>
                  <a:srgbClr val="3A3B42"/>
                </a:solidFill>
                <a:latin typeface="Arial"/>
                <a:cs typeface="Arial"/>
              </a:rPr>
              <a:t>o</a:t>
            </a:r>
            <a:r>
              <a:rPr sz="850" spc="-80" dirty="0" smtClean="0">
                <a:solidFill>
                  <a:srgbClr val="3A3B42"/>
                </a:solidFill>
                <a:latin typeface="Arial"/>
                <a:cs typeface="Arial"/>
              </a:rPr>
              <a:t>r</a:t>
            </a:r>
            <a:r>
              <a:rPr sz="850" spc="0" dirty="0" smtClean="0">
                <a:solidFill>
                  <a:srgbClr val="3A3B42"/>
                </a:solidFill>
                <a:latin typeface="Arial"/>
                <a:cs typeface="Arial"/>
              </a:rPr>
              <a:t>y</a:t>
            </a:r>
            <a:r>
              <a:rPr sz="850" spc="-150" dirty="0" smtClean="0">
                <a:solidFill>
                  <a:srgbClr val="3A3B42"/>
                </a:solidFill>
                <a:latin typeface="Arial"/>
                <a:cs typeface="Arial"/>
              </a:rPr>
              <a:t> </a:t>
            </a:r>
            <a:r>
              <a:rPr sz="850" spc="-125" dirty="0" smtClean="0">
                <a:solidFill>
                  <a:srgbClr val="5D5B6E"/>
                </a:solidFill>
                <a:latin typeface="Arial"/>
                <a:cs typeface="Arial"/>
              </a:rPr>
              <a:t>w</a:t>
            </a:r>
            <a:r>
              <a:rPr sz="850" spc="-130" dirty="0" smtClean="0">
                <a:solidFill>
                  <a:srgbClr val="3A3B42"/>
                </a:solidFill>
                <a:latin typeface="Arial"/>
                <a:cs typeface="Arial"/>
              </a:rPr>
              <a:t>a</a:t>
            </a:r>
            <a:r>
              <a:rPr sz="850" spc="0" dirty="0" smtClean="0">
                <a:solidFill>
                  <a:srgbClr val="3A3B42"/>
                </a:solidFill>
                <a:latin typeface="Arial"/>
                <a:cs typeface="Arial"/>
              </a:rPr>
              <a:t>s</a:t>
            </a:r>
            <a:r>
              <a:rPr sz="850" spc="-150" dirty="0" smtClean="0">
                <a:solidFill>
                  <a:srgbClr val="3A3B42"/>
                </a:solidFill>
                <a:latin typeface="Arial"/>
                <a:cs typeface="Arial"/>
              </a:rPr>
              <a:t> </a:t>
            </a:r>
            <a:r>
              <a:rPr sz="850" spc="-70" dirty="0" smtClean="0">
                <a:solidFill>
                  <a:srgbClr val="5D5B6E"/>
                </a:solidFill>
                <a:latin typeface="Arial"/>
                <a:cs typeface="Arial"/>
              </a:rPr>
              <a:t>t</a:t>
            </a:r>
            <a:r>
              <a:rPr sz="850" spc="-80" dirty="0" smtClean="0">
                <a:solidFill>
                  <a:srgbClr val="5D5B6E"/>
                </a:solidFill>
                <a:latin typeface="Arial"/>
                <a:cs typeface="Arial"/>
              </a:rPr>
              <a:t>h</a:t>
            </a:r>
            <a:r>
              <a:rPr sz="850" spc="0" dirty="0" smtClean="0">
                <a:solidFill>
                  <a:srgbClr val="5D5B6E"/>
                </a:solidFill>
                <a:latin typeface="Arial"/>
                <a:cs typeface="Arial"/>
              </a:rPr>
              <a:t>e</a:t>
            </a:r>
            <a:r>
              <a:rPr sz="850" spc="-140" dirty="0" smtClean="0">
                <a:solidFill>
                  <a:srgbClr val="5D5B6E"/>
                </a:solidFill>
                <a:latin typeface="Arial"/>
                <a:cs typeface="Arial"/>
              </a:rPr>
              <a:t> </a:t>
            </a:r>
            <a:r>
              <a:rPr sz="1050" spc="-150" dirty="0" smtClean="0">
                <a:solidFill>
                  <a:srgbClr val="4B284B"/>
                </a:solidFill>
                <a:latin typeface="Times New Roman"/>
                <a:cs typeface="Times New Roman"/>
              </a:rPr>
              <a:t>f</a:t>
            </a:r>
            <a:r>
              <a:rPr sz="1050" spc="-80" dirty="0" smtClean="0">
                <a:solidFill>
                  <a:srgbClr val="4B284B"/>
                </a:solidFill>
                <a:latin typeface="Times New Roman"/>
                <a:cs typeface="Times New Roman"/>
              </a:rPr>
              <a:t>i</a:t>
            </a:r>
            <a:r>
              <a:rPr sz="1050" spc="-150" dirty="0" smtClean="0">
                <a:solidFill>
                  <a:srgbClr val="4D4B57"/>
                </a:solidFill>
                <a:latin typeface="Times New Roman"/>
                <a:cs typeface="Times New Roman"/>
              </a:rPr>
              <a:t>rs</a:t>
            </a:r>
            <a:r>
              <a:rPr sz="1050" spc="75" dirty="0" smtClean="0">
                <a:solidFill>
                  <a:srgbClr val="4D4B57"/>
                </a:solidFill>
                <a:latin typeface="Times New Roman"/>
                <a:cs typeface="Times New Roman"/>
              </a:rPr>
              <a:t>t</a:t>
            </a:r>
            <a:r>
              <a:rPr sz="850" spc="-60" dirty="0" smtClean="0">
                <a:solidFill>
                  <a:srgbClr val="4D4B57"/>
                </a:solidFill>
                <a:latin typeface="Arial"/>
                <a:cs typeface="Arial"/>
              </a:rPr>
              <a:t>t</a:t>
            </a:r>
            <a:r>
              <a:rPr sz="850" spc="0" dirty="0" smtClean="0">
                <a:solidFill>
                  <a:srgbClr val="4D4B57"/>
                </a:solidFill>
                <a:latin typeface="Arial"/>
                <a:cs typeface="Arial"/>
              </a:rPr>
              <a:t>o</a:t>
            </a:r>
            <a:r>
              <a:rPr sz="850" spc="-114" dirty="0" smtClean="0">
                <a:solidFill>
                  <a:srgbClr val="4D4B57"/>
                </a:solidFill>
                <a:latin typeface="Arial"/>
                <a:cs typeface="Arial"/>
              </a:rPr>
              <a:t> </a:t>
            </a:r>
            <a:r>
              <a:rPr sz="850" spc="-55" dirty="0" smtClean="0">
                <a:solidFill>
                  <a:srgbClr val="4D4B57"/>
                </a:solidFill>
                <a:latin typeface="Arial"/>
                <a:cs typeface="Arial"/>
              </a:rPr>
              <a:t>b</a:t>
            </a:r>
            <a:r>
              <a:rPr sz="850" spc="40" dirty="0" smtClean="0">
                <a:solidFill>
                  <a:srgbClr val="4D4B57"/>
                </a:solidFill>
                <a:latin typeface="Arial"/>
                <a:cs typeface="Arial"/>
              </a:rPr>
              <a:t>e</a:t>
            </a:r>
            <a:r>
              <a:rPr sz="850" spc="-55" dirty="0" smtClean="0">
                <a:solidFill>
                  <a:srgbClr val="3A3B42"/>
                </a:solidFill>
                <a:latin typeface="Arial"/>
                <a:cs typeface="Arial"/>
              </a:rPr>
              <a:t>a</a:t>
            </a:r>
            <a:r>
              <a:rPr sz="850" spc="-45" dirty="0" smtClean="0">
                <a:solidFill>
                  <a:srgbClr val="3A3B42"/>
                </a:solidFill>
                <a:latin typeface="Arial"/>
                <a:cs typeface="Arial"/>
              </a:rPr>
              <a:t>c</a:t>
            </a:r>
            <a:r>
              <a:rPr sz="850" spc="-55" dirty="0" smtClean="0">
                <a:solidFill>
                  <a:srgbClr val="3A3B42"/>
                </a:solidFill>
                <a:latin typeface="Arial"/>
                <a:cs typeface="Arial"/>
              </a:rPr>
              <a:t>ae</a:t>
            </a:r>
            <a:r>
              <a:rPr sz="850" spc="-30" dirty="0" smtClean="0">
                <a:solidFill>
                  <a:srgbClr val="3A3B42"/>
                </a:solidFill>
                <a:latin typeface="Arial"/>
                <a:cs typeface="Arial"/>
              </a:rPr>
              <a:t>d</a:t>
            </a:r>
            <a:r>
              <a:rPr sz="850" spc="-95" dirty="0" smtClean="0">
                <a:solidFill>
                  <a:srgbClr val="72497C"/>
                </a:solidFill>
                <a:latin typeface="Arial"/>
                <a:cs typeface="Arial"/>
              </a:rPr>
              <a:t>i</a:t>
            </a:r>
            <a:r>
              <a:rPr sz="850" spc="-45" dirty="0" smtClean="0">
                <a:solidFill>
                  <a:srgbClr val="4D4B57"/>
                </a:solidFill>
                <a:latin typeface="Arial"/>
                <a:cs typeface="Arial"/>
              </a:rPr>
              <a:t>t</a:t>
            </a:r>
            <a:r>
              <a:rPr sz="850" spc="-55" dirty="0" smtClean="0">
                <a:solidFill>
                  <a:srgbClr val="4D4B57"/>
                </a:solidFill>
                <a:latin typeface="Arial"/>
                <a:cs typeface="Arial"/>
              </a:rPr>
              <a:t>ed </a:t>
            </a:r>
            <a:r>
              <a:rPr sz="850" spc="-80" dirty="0" smtClean="0">
                <a:solidFill>
                  <a:srgbClr val="4D4B57"/>
                </a:solidFill>
                <a:latin typeface="Arial"/>
                <a:cs typeface="Arial"/>
              </a:rPr>
              <a:t>b</a:t>
            </a:r>
            <a:r>
              <a:rPr sz="850" spc="65" dirty="0" smtClean="0">
                <a:solidFill>
                  <a:srgbClr val="4D4B57"/>
                </a:solidFill>
                <a:latin typeface="Arial"/>
                <a:cs typeface="Arial"/>
              </a:rPr>
              <a:t>y</a:t>
            </a:r>
            <a:r>
              <a:rPr sz="850" spc="-60" dirty="0" smtClean="0">
                <a:solidFill>
                  <a:srgbClr val="4D4B57"/>
                </a:solidFill>
                <a:latin typeface="Arial"/>
                <a:cs typeface="Arial"/>
              </a:rPr>
              <a:t>t</a:t>
            </a:r>
            <a:r>
              <a:rPr sz="850" spc="-70" dirty="0" smtClean="0">
                <a:solidFill>
                  <a:srgbClr val="4D4B57"/>
                </a:solidFill>
                <a:latin typeface="Arial"/>
                <a:cs typeface="Arial"/>
              </a:rPr>
              <a:t>h</a:t>
            </a:r>
            <a:r>
              <a:rPr sz="850" spc="0" dirty="0" smtClean="0">
                <a:solidFill>
                  <a:srgbClr val="4D4B57"/>
                </a:solidFill>
                <a:latin typeface="Arial"/>
                <a:cs typeface="Arial"/>
              </a:rPr>
              <a:t>e</a:t>
            </a:r>
            <a:r>
              <a:rPr sz="850" spc="-75" dirty="0" smtClean="0">
                <a:solidFill>
                  <a:srgbClr val="4D4B57"/>
                </a:solidFill>
                <a:latin typeface="Arial"/>
                <a:cs typeface="Arial"/>
              </a:rPr>
              <a:t> </a:t>
            </a:r>
            <a:r>
              <a:rPr sz="850" spc="-150" dirty="0" smtClean="0">
                <a:solidFill>
                  <a:srgbClr val="3A3B42"/>
                </a:solidFill>
                <a:latin typeface="Arial"/>
                <a:cs typeface="Arial"/>
              </a:rPr>
              <a:t>S</a:t>
            </a:r>
            <a:r>
              <a:rPr sz="850" spc="-125" dirty="0" smtClean="0">
                <a:solidFill>
                  <a:srgbClr val="727475"/>
                </a:solidFill>
                <a:latin typeface="Arial"/>
                <a:cs typeface="Arial"/>
              </a:rPr>
              <a:t>w</a:t>
            </a:r>
            <a:r>
              <a:rPr sz="850" spc="-50" dirty="0" smtClean="0">
                <a:solidFill>
                  <a:srgbClr val="72497C"/>
                </a:solidFill>
                <a:latin typeface="Arial"/>
                <a:cs typeface="Arial"/>
              </a:rPr>
              <a:t>i</a:t>
            </a:r>
            <a:r>
              <a:rPr sz="850" spc="-114" dirty="0" smtClean="0">
                <a:solidFill>
                  <a:srgbClr val="3A3B42"/>
                </a:solidFill>
                <a:latin typeface="Arial"/>
                <a:cs typeface="Arial"/>
              </a:rPr>
              <a:t>s</a:t>
            </a:r>
            <a:r>
              <a:rPr sz="850" spc="5" dirty="0" smtClean="0">
                <a:solidFill>
                  <a:srgbClr val="3A3B42"/>
                </a:solidFill>
                <a:latin typeface="Arial"/>
                <a:cs typeface="Arial"/>
              </a:rPr>
              <a:t>s</a:t>
            </a:r>
            <a:r>
              <a:rPr sz="850" spc="-75" dirty="0" smtClean="0">
                <a:solidFill>
                  <a:srgbClr val="4D4B57"/>
                </a:solidFill>
                <a:latin typeface="Arial"/>
                <a:cs typeface="Arial"/>
              </a:rPr>
              <a:t>G</a:t>
            </a:r>
            <a:r>
              <a:rPr sz="850" spc="-80" dirty="0" smtClean="0">
                <a:solidFill>
                  <a:srgbClr val="4D4B57"/>
                </a:solidFill>
                <a:latin typeface="Arial"/>
                <a:cs typeface="Arial"/>
              </a:rPr>
              <a:t>ovan</a:t>
            </a:r>
            <a:r>
              <a:rPr sz="850" spc="-75" dirty="0" smtClean="0">
                <a:solidFill>
                  <a:srgbClr val="4D4B57"/>
                </a:solidFill>
                <a:latin typeface="Arial"/>
                <a:cs typeface="Arial"/>
              </a:rPr>
              <a:t>m</a:t>
            </a:r>
            <a:r>
              <a:rPr sz="850" spc="-80" dirty="0" smtClean="0">
                <a:solidFill>
                  <a:srgbClr val="4D4B57"/>
                </a:solidFill>
                <a:latin typeface="Arial"/>
                <a:cs typeface="Arial"/>
              </a:rPr>
              <a:t>en</a:t>
            </a:r>
            <a:r>
              <a:rPr sz="850" spc="0" dirty="0" smtClean="0">
                <a:solidFill>
                  <a:srgbClr val="4D4B57"/>
                </a:solidFill>
                <a:latin typeface="Arial"/>
                <a:cs typeface="Arial"/>
              </a:rPr>
              <a:t>t</a:t>
            </a:r>
            <a:r>
              <a:rPr sz="850" spc="-90" dirty="0" smtClean="0">
                <a:solidFill>
                  <a:srgbClr val="4D4B57"/>
                </a:solidFill>
                <a:latin typeface="Arial"/>
                <a:cs typeface="Arial"/>
              </a:rPr>
              <a:t> </a:t>
            </a:r>
            <a:r>
              <a:rPr sz="850" spc="-25" dirty="0" smtClean="0">
                <a:solidFill>
                  <a:srgbClr val="4B284B"/>
                </a:solidFill>
                <a:latin typeface="Arial"/>
                <a:cs typeface="Arial"/>
              </a:rPr>
              <a:t>f</a:t>
            </a:r>
            <a:r>
              <a:rPr sz="850" spc="-80" dirty="0" smtClean="0">
                <a:solidFill>
                  <a:srgbClr val="4D4B57"/>
                </a:solidFill>
                <a:latin typeface="Arial"/>
                <a:cs typeface="Arial"/>
              </a:rPr>
              <a:t>o</a:t>
            </a:r>
            <a:r>
              <a:rPr sz="850" spc="0" dirty="0" smtClean="0">
                <a:solidFill>
                  <a:srgbClr val="4D4B57"/>
                </a:solidFill>
                <a:latin typeface="Arial"/>
                <a:cs typeface="Arial"/>
              </a:rPr>
              <a:t>r</a:t>
            </a:r>
            <a:r>
              <a:rPr sz="850" spc="-125" dirty="0" smtClean="0">
                <a:solidFill>
                  <a:srgbClr val="4D4B57"/>
                </a:solidFill>
                <a:latin typeface="Arial"/>
                <a:cs typeface="Arial"/>
              </a:rPr>
              <a:t> </a:t>
            </a:r>
            <a:r>
              <a:rPr sz="850" spc="-130" dirty="0" smtClean="0">
                <a:solidFill>
                  <a:srgbClr val="3A3B42"/>
                </a:solidFill>
                <a:latin typeface="Arial"/>
                <a:cs typeface="Arial"/>
              </a:rPr>
              <a:t>a</a:t>
            </a:r>
            <a:r>
              <a:rPr sz="850" spc="-114" dirty="0" smtClean="0">
                <a:solidFill>
                  <a:srgbClr val="3A3B42"/>
                </a:solidFill>
                <a:latin typeface="Arial"/>
                <a:cs typeface="Arial"/>
              </a:rPr>
              <a:t>ss</a:t>
            </a:r>
            <a:r>
              <a:rPr sz="850" spc="-165" dirty="0" smtClean="0">
                <a:solidFill>
                  <a:srgbClr val="3A3B42"/>
                </a:solidFill>
                <a:latin typeface="Arial"/>
                <a:cs typeface="Arial"/>
              </a:rPr>
              <a:t>a</a:t>
            </a:r>
            <a:r>
              <a:rPr sz="850" spc="-55" dirty="0" smtClean="0">
                <a:solidFill>
                  <a:srgbClr val="5D5B6E"/>
                </a:solidFill>
                <a:latin typeface="Arial"/>
                <a:cs typeface="Arial"/>
              </a:rPr>
              <a:t>y</a:t>
            </a:r>
            <a:r>
              <a:rPr sz="850" spc="0" dirty="0" smtClean="0">
                <a:solidFill>
                  <a:srgbClr val="5D5B6E"/>
                </a:solidFill>
                <a:latin typeface="Arial"/>
                <a:cs typeface="Arial"/>
              </a:rPr>
              <a:t>,</a:t>
            </a:r>
            <a:r>
              <a:rPr sz="850" spc="-90" dirty="0" smtClean="0">
                <a:solidFill>
                  <a:srgbClr val="5D5B6E"/>
                </a:solidFill>
                <a:latin typeface="Arial"/>
                <a:cs typeface="Arial"/>
              </a:rPr>
              <a:t> </a:t>
            </a:r>
            <a:r>
              <a:rPr sz="850" spc="-60" dirty="0" smtClean="0">
                <a:solidFill>
                  <a:srgbClr val="5D5B6E"/>
                </a:solidFill>
                <a:latin typeface="Arial"/>
                <a:cs typeface="Arial"/>
              </a:rPr>
              <a:t>t</a:t>
            </a:r>
            <a:r>
              <a:rPr sz="850" spc="-70" dirty="0" smtClean="0">
                <a:solidFill>
                  <a:srgbClr val="5D5B6E"/>
                </a:solidFill>
                <a:latin typeface="Arial"/>
                <a:cs typeface="Arial"/>
              </a:rPr>
              <a:t>r</a:t>
            </a:r>
            <a:r>
              <a:rPr sz="850" spc="-80" dirty="0" smtClean="0">
                <a:solidFill>
                  <a:srgbClr val="3A3B42"/>
                </a:solidFill>
                <a:latin typeface="Arial"/>
                <a:cs typeface="Arial"/>
              </a:rPr>
              <a:t>a</a:t>
            </a:r>
            <a:r>
              <a:rPr sz="850" spc="-105" dirty="0" smtClean="0">
                <a:solidFill>
                  <a:srgbClr val="3A3B42"/>
                </a:solidFill>
                <a:latin typeface="Arial"/>
                <a:cs typeface="Arial"/>
              </a:rPr>
              <a:t>d</a:t>
            </a:r>
            <a:r>
              <a:rPr sz="850" spc="25" dirty="0" smtClean="0">
                <a:solidFill>
                  <a:srgbClr val="72497C"/>
                </a:solidFill>
                <a:latin typeface="Arial"/>
                <a:cs typeface="Arial"/>
              </a:rPr>
              <a:t>i</a:t>
            </a:r>
            <a:r>
              <a:rPr sz="850" spc="-90" dirty="0" smtClean="0">
                <a:solidFill>
                  <a:srgbClr val="4D4B57"/>
                </a:solidFill>
                <a:latin typeface="Arial"/>
                <a:cs typeface="Arial"/>
              </a:rPr>
              <a:t>n</a:t>
            </a:r>
            <a:r>
              <a:rPr sz="850" spc="0" dirty="0" smtClean="0">
                <a:solidFill>
                  <a:srgbClr val="4D4B57"/>
                </a:solidFill>
                <a:latin typeface="Arial"/>
                <a:cs typeface="Arial"/>
              </a:rPr>
              <a:t>g</a:t>
            </a:r>
            <a:r>
              <a:rPr sz="850" spc="-160" dirty="0" smtClean="0">
                <a:solidFill>
                  <a:srgbClr val="4D4B57"/>
                </a:solidFill>
                <a:latin typeface="Arial"/>
                <a:cs typeface="Arial"/>
              </a:rPr>
              <a:t> </a:t>
            </a:r>
            <a:r>
              <a:rPr sz="850" spc="-70" dirty="0" smtClean="0">
                <a:solidFill>
                  <a:srgbClr val="3A3B42"/>
                </a:solidFill>
                <a:latin typeface="Arial"/>
                <a:cs typeface="Arial"/>
              </a:rPr>
              <a:t>and </a:t>
            </a:r>
            <a:r>
              <a:rPr sz="850" spc="-170" dirty="0" smtClean="0">
                <a:solidFill>
                  <a:srgbClr val="5D5B6E"/>
                </a:solidFill>
                <a:latin typeface="Arial"/>
                <a:cs typeface="Arial"/>
              </a:rPr>
              <a:t>m</a:t>
            </a:r>
            <a:r>
              <a:rPr sz="850" spc="15" dirty="0" smtClean="0">
                <a:solidFill>
                  <a:srgbClr val="282834"/>
                </a:solidFill>
                <a:latin typeface="Arial"/>
                <a:cs typeface="Arial"/>
              </a:rPr>
              <a:t>e</a:t>
            </a:r>
            <a:r>
              <a:rPr sz="850" spc="-10" dirty="0" smtClean="0">
                <a:solidFill>
                  <a:srgbClr val="72497C"/>
                </a:solidFill>
                <a:latin typeface="Arial"/>
                <a:cs typeface="Arial"/>
              </a:rPr>
              <a:t>lt</a:t>
            </a:r>
            <a:r>
              <a:rPr sz="850" spc="-35" dirty="0" smtClean="0">
                <a:solidFill>
                  <a:srgbClr val="72497C"/>
                </a:solidFill>
                <a:latin typeface="Arial"/>
                <a:cs typeface="Arial"/>
              </a:rPr>
              <a:t>i</a:t>
            </a:r>
            <a:r>
              <a:rPr sz="850" spc="-90" dirty="0" smtClean="0">
                <a:solidFill>
                  <a:srgbClr val="4D4B57"/>
                </a:solidFill>
                <a:latin typeface="Arial"/>
                <a:cs typeface="Arial"/>
              </a:rPr>
              <a:t>n</a:t>
            </a:r>
            <a:r>
              <a:rPr sz="850" spc="65" dirty="0" smtClean="0">
                <a:solidFill>
                  <a:srgbClr val="4D4B57"/>
                </a:solidFill>
                <a:latin typeface="Arial"/>
                <a:cs typeface="Arial"/>
              </a:rPr>
              <a:t>g</a:t>
            </a:r>
            <a:r>
              <a:rPr sz="850" spc="-55" dirty="0" smtClean="0">
                <a:solidFill>
                  <a:srgbClr val="5D5B6E"/>
                </a:solidFill>
                <a:latin typeface="Arial"/>
                <a:cs typeface="Arial"/>
              </a:rPr>
              <a:t>o</a:t>
            </a:r>
            <a:r>
              <a:rPr sz="850" spc="0" dirty="0" smtClean="0">
                <a:solidFill>
                  <a:srgbClr val="5D5B6E"/>
                </a:solidFill>
                <a:latin typeface="Arial"/>
                <a:cs typeface="Arial"/>
              </a:rPr>
              <a:t>f</a:t>
            </a:r>
            <a:r>
              <a:rPr sz="850" spc="-114" dirty="0" smtClean="0">
                <a:solidFill>
                  <a:srgbClr val="5D5B6E"/>
                </a:solidFill>
                <a:latin typeface="Arial"/>
                <a:cs typeface="Arial"/>
              </a:rPr>
              <a:t> </a:t>
            </a:r>
            <a:r>
              <a:rPr sz="850" spc="-70" dirty="0" smtClean="0">
                <a:solidFill>
                  <a:srgbClr val="5D5B6E"/>
                </a:solidFill>
                <a:latin typeface="Arial"/>
                <a:cs typeface="Arial"/>
              </a:rPr>
              <a:t>p</a:t>
            </a:r>
            <a:r>
              <a:rPr sz="850" spc="-60" dirty="0" smtClean="0">
                <a:solidFill>
                  <a:srgbClr val="5D5B6E"/>
                </a:solidFill>
                <a:latin typeface="Arial"/>
                <a:cs typeface="Arial"/>
              </a:rPr>
              <a:t>l</a:t>
            </a:r>
            <a:r>
              <a:rPr sz="850" spc="-95" dirty="0" smtClean="0">
                <a:solidFill>
                  <a:srgbClr val="5D5B6E"/>
                </a:solidFill>
                <a:latin typeface="Arial"/>
                <a:cs typeface="Arial"/>
              </a:rPr>
              <a:t>'</a:t>
            </a:r>
            <a:r>
              <a:rPr sz="850" spc="-90" dirty="0" smtClean="0">
                <a:solidFill>
                  <a:srgbClr val="282834"/>
                </a:solidFill>
                <a:latin typeface="Arial"/>
                <a:cs typeface="Arial"/>
              </a:rPr>
              <a:t>e</a:t>
            </a:r>
            <a:r>
              <a:rPr sz="850" spc="-80" dirty="0" smtClean="0">
                <a:solidFill>
                  <a:srgbClr val="4D4B57"/>
                </a:solidFill>
                <a:latin typeface="Arial"/>
                <a:cs typeface="Arial"/>
              </a:rPr>
              <a:t>c</a:t>
            </a:r>
            <a:r>
              <a:rPr sz="850" spc="-85" dirty="0" smtClean="0">
                <a:solidFill>
                  <a:srgbClr val="4D4B57"/>
                </a:solidFill>
                <a:latin typeface="Arial"/>
                <a:cs typeface="Arial"/>
              </a:rPr>
              <a:t>i</a:t>
            </a:r>
            <a:r>
              <a:rPr sz="850" spc="-90" dirty="0" smtClean="0">
                <a:solidFill>
                  <a:srgbClr val="4D4B57"/>
                </a:solidFill>
                <a:latin typeface="Arial"/>
                <a:cs typeface="Arial"/>
              </a:rPr>
              <a:t>ou</a:t>
            </a:r>
            <a:r>
              <a:rPr sz="850" spc="0" dirty="0" smtClean="0">
                <a:solidFill>
                  <a:srgbClr val="4D4B57"/>
                </a:solidFill>
                <a:latin typeface="Arial"/>
                <a:cs typeface="Arial"/>
              </a:rPr>
              <a:t>s</a:t>
            </a:r>
            <a:r>
              <a:rPr sz="850" spc="-135" dirty="0" smtClean="0">
                <a:solidFill>
                  <a:srgbClr val="4D4B57"/>
                </a:solidFill>
                <a:latin typeface="Arial"/>
                <a:cs typeface="Arial"/>
              </a:rPr>
              <a:t> </a:t>
            </a:r>
            <a:r>
              <a:rPr sz="850" spc="-90" dirty="0" smtClean="0">
                <a:solidFill>
                  <a:srgbClr val="4D4B57"/>
                </a:solidFill>
                <a:latin typeface="Arial"/>
                <a:cs typeface="Arial"/>
              </a:rPr>
              <a:t>me</a:t>
            </a:r>
            <a:r>
              <a:rPr sz="850" spc="-85" dirty="0" smtClean="0">
                <a:solidFill>
                  <a:srgbClr val="4D4B57"/>
                </a:solidFill>
                <a:latin typeface="Arial"/>
                <a:cs typeface="Arial"/>
              </a:rPr>
              <a:t>t</a:t>
            </a:r>
            <a:r>
              <a:rPr sz="850" spc="-114" dirty="0" smtClean="0">
                <a:solidFill>
                  <a:srgbClr val="4D4B57"/>
                </a:solidFill>
                <a:latin typeface="Arial"/>
                <a:cs typeface="Arial"/>
              </a:rPr>
              <a:t>a</a:t>
            </a:r>
            <a:r>
              <a:rPr sz="850" spc="-95" dirty="0" smtClean="0">
                <a:solidFill>
                  <a:srgbClr val="72497C"/>
                </a:solidFill>
                <a:latin typeface="Arial"/>
                <a:cs typeface="Arial"/>
              </a:rPr>
              <a:t>l</a:t>
            </a:r>
            <a:r>
              <a:rPr sz="850" spc="-105" dirty="0" smtClean="0">
                <a:solidFill>
                  <a:srgbClr val="3A3B42"/>
                </a:solidFill>
                <a:latin typeface="Arial"/>
                <a:cs typeface="Arial"/>
              </a:rPr>
              <a:t>s</a:t>
            </a:r>
            <a:r>
              <a:rPr sz="850" spc="0" dirty="0" smtClean="0">
                <a:solidFill>
                  <a:srgbClr val="7E699C"/>
                </a:solidFill>
                <a:latin typeface="Arial"/>
                <a:cs typeface="Arial"/>
              </a:rPr>
              <a:t>.</a:t>
            </a:r>
            <a:r>
              <a:rPr sz="850" spc="-150" dirty="0" smtClean="0">
                <a:solidFill>
                  <a:srgbClr val="7E699C"/>
                </a:solidFill>
                <a:latin typeface="Arial"/>
                <a:cs typeface="Arial"/>
              </a:rPr>
              <a:t> </a:t>
            </a:r>
            <a:r>
              <a:rPr sz="850" spc="-100" dirty="0" smtClean="0">
                <a:solidFill>
                  <a:srgbClr val="4D4B57"/>
                </a:solidFill>
                <a:latin typeface="Arial"/>
                <a:cs typeface="Arial"/>
              </a:rPr>
              <a:t>O</a:t>
            </a:r>
            <a:r>
              <a:rPr sz="850" spc="-105" dirty="0" smtClean="0">
                <a:solidFill>
                  <a:srgbClr val="4D4B57"/>
                </a:solidFill>
                <a:latin typeface="Arial"/>
                <a:cs typeface="Arial"/>
              </a:rPr>
              <a:t>u</a:t>
            </a:r>
            <a:r>
              <a:rPr sz="850" spc="0" dirty="0" smtClean="0">
                <a:solidFill>
                  <a:srgbClr val="4D4B57"/>
                </a:solidFill>
                <a:latin typeface="Arial"/>
                <a:cs typeface="Arial"/>
              </a:rPr>
              <a:t>r</a:t>
            </a:r>
            <a:r>
              <a:rPr sz="850" spc="-100" dirty="0" smtClean="0">
                <a:solidFill>
                  <a:srgbClr val="4D4B57"/>
                </a:solidFill>
                <a:latin typeface="Arial"/>
                <a:cs typeface="Arial"/>
              </a:rPr>
              <a:t> </a:t>
            </a:r>
            <a:r>
              <a:rPr sz="850" spc="-60" dirty="0" smtClean="0">
                <a:solidFill>
                  <a:srgbClr val="4D4B57"/>
                </a:solidFill>
                <a:latin typeface="Arial"/>
                <a:cs typeface="Arial"/>
              </a:rPr>
              <a:t>f</a:t>
            </a:r>
            <a:r>
              <a:rPr sz="850" spc="-70" dirty="0" smtClean="0">
                <a:solidFill>
                  <a:srgbClr val="4D4B57"/>
                </a:solidFill>
                <a:latin typeface="Arial"/>
                <a:cs typeface="Arial"/>
              </a:rPr>
              <a:t>a</a:t>
            </a:r>
            <a:r>
              <a:rPr sz="850" spc="-55" dirty="0" smtClean="0">
                <a:solidFill>
                  <a:srgbClr val="4D4B57"/>
                </a:solidFill>
                <a:latin typeface="Arial"/>
                <a:cs typeface="Arial"/>
              </a:rPr>
              <a:t>c</a:t>
            </a:r>
            <a:r>
              <a:rPr sz="850" spc="0" dirty="0" smtClean="0">
                <a:solidFill>
                  <a:srgbClr val="4D4B57"/>
                </a:solidFill>
                <a:latin typeface="Arial"/>
                <a:cs typeface="Arial"/>
              </a:rPr>
              <a:t>i</a:t>
            </a:r>
            <a:r>
              <a:rPr sz="850" spc="25" dirty="0" smtClean="0">
                <a:solidFill>
                  <a:srgbClr val="672F6B"/>
                </a:solidFill>
                <a:latin typeface="Arial"/>
                <a:cs typeface="Arial"/>
              </a:rPr>
              <a:t>l</a:t>
            </a:r>
            <a:r>
              <a:rPr sz="850" spc="0" dirty="0" smtClean="0">
                <a:solidFill>
                  <a:srgbClr val="72497C"/>
                </a:solidFill>
                <a:latin typeface="Arial"/>
                <a:cs typeface="Arial"/>
              </a:rPr>
              <a:t>i</a:t>
            </a:r>
            <a:r>
              <a:rPr sz="850" spc="-10" dirty="0" smtClean="0">
                <a:solidFill>
                  <a:srgbClr val="72497C"/>
                </a:solidFill>
                <a:latin typeface="Arial"/>
                <a:cs typeface="Arial"/>
              </a:rPr>
              <a:t>t</a:t>
            </a:r>
            <a:r>
              <a:rPr sz="850" spc="-70" dirty="0" smtClean="0">
                <a:solidFill>
                  <a:srgbClr val="72497C"/>
                </a:solidFill>
                <a:latin typeface="Arial"/>
                <a:cs typeface="Arial"/>
              </a:rPr>
              <a:t>i</a:t>
            </a:r>
            <a:r>
              <a:rPr sz="850" spc="-105" dirty="0" smtClean="0">
                <a:solidFill>
                  <a:srgbClr val="3A3B42"/>
                </a:solidFill>
                <a:latin typeface="Arial"/>
                <a:cs typeface="Arial"/>
              </a:rPr>
              <a:t>e</a:t>
            </a:r>
            <a:r>
              <a:rPr sz="850" spc="-10" dirty="0" smtClean="0">
                <a:solidFill>
                  <a:srgbClr val="3A3B42"/>
                </a:solidFill>
                <a:latin typeface="Arial"/>
                <a:cs typeface="Arial"/>
              </a:rPr>
              <a:t>s</a:t>
            </a:r>
            <a:r>
              <a:rPr sz="850" spc="-70" dirty="0" smtClean="0">
                <a:solidFill>
                  <a:srgbClr val="4D4B57"/>
                </a:solidFill>
                <a:latin typeface="Arial"/>
                <a:cs typeface="Arial"/>
              </a:rPr>
              <a:t>a</a:t>
            </a:r>
            <a:r>
              <a:rPr sz="850" spc="-60" dirty="0" smtClean="0">
                <a:solidFill>
                  <a:srgbClr val="4D4B57"/>
                </a:solidFill>
                <a:latin typeface="Arial"/>
                <a:cs typeface="Arial"/>
              </a:rPr>
              <a:t>r</a:t>
            </a:r>
            <a:r>
              <a:rPr sz="850" spc="0" dirty="0" smtClean="0">
                <a:solidFill>
                  <a:srgbClr val="4D4B57"/>
                </a:solidFill>
                <a:latin typeface="Arial"/>
                <a:cs typeface="Arial"/>
              </a:rPr>
              <a:t>e </a:t>
            </a:r>
            <a:r>
              <a:rPr sz="850" spc="-80" dirty="0" smtClean="0">
                <a:solidFill>
                  <a:srgbClr val="3A3B42"/>
                </a:solidFill>
                <a:latin typeface="Arial"/>
                <a:cs typeface="Arial"/>
              </a:rPr>
              <a:t>au</a:t>
            </a:r>
            <a:r>
              <a:rPr sz="850" spc="-70" dirty="0" smtClean="0">
                <a:solidFill>
                  <a:srgbClr val="3A3B42"/>
                </a:solidFill>
                <a:latin typeface="Arial"/>
                <a:cs typeface="Arial"/>
              </a:rPr>
              <a:t>d</a:t>
            </a:r>
            <a:r>
              <a:rPr sz="850" spc="-10" dirty="0" smtClean="0">
                <a:solidFill>
                  <a:srgbClr val="72497C"/>
                </a:solidFill>
                <a:latin typeface="Arial"/>
                <a:cs typeface="Arial"/>
              </a:rPr>
              <a:t>i</a:t>
            </a:r>
            <a:r>
              <a:rPr sz="850" spc="-60" dirty="0" smtClean="0">
                <a:solidFill>
                  <a:srgbClr val="72497C"/>
                </a:solidFill>
                <a:latin typeface="Arial"/>
                <a:cs typeface="Arial"/>
              </a:rPr>
              <a:t>t</a:t>
            </a:r>
            <a:r>
              <a:rPr sz="850" spc="-70" dirty="0" smtClean="0">
                <a:solidFill>
                  <a:srgbClr val="3A3B42"/>
                </a:solidFill>
                <a:latin typeface="Arial"/>
                <a:cs typeface="Arial"/>
              </a:rPr>
              <a:t>e</a:t>
            </a:r>
            <a:r>
              <a:rPr sz="850" spc="0" dirty="0" smtClean="0">
                <a:solidFill>
                  <a:srgbClr val="3A3B42"/>
                </a:solidFill>
                <a:latin typeface="Arial"/>
                <a:cs typeface="Arial"/>
              </a:rPr>
              <a:t>d</a:t>
            </a:r>
            <a:r>
              <a:rPr sz="850" spc="-150" dirty="0" smtClean="0">
                <a:solidFill>
                  <a:srgbClr val="3A3B42"/>
                </a:solidFill>
                <a:latin typeface="Arial"/>
                <a:cs typeface="Arial"/>
              </a:rPr>
              <a:t> </a:t>
            </a:r>
            <a:r>
              <a:rPr sz="850" spc="-90" dirty="0" smtClean="0">
                <a:solidFill>
                  <a:srgbClr val="5D5B6E"/>
                </a:solidFill>
                <a:latin typeface="Arial"/>
                <a:cs typeface="Arial"/>
              </a:rPr>
              <a:t>b</a:t>
            </a:r>
            <a:r>
              <a:rPr sz="850" spc="0" dirty="0" smtClean="0">
                <a:solidFill>
                  <a:srgbClr val="727475"/>
                </a:solidFill>
                <a:latin typeface="Arial"/>
                <a:cs typeface="Arial"/>
              </a:rPr>
              <a:t>y</a:t>
            </a:r>
            <a:r>
              <a:rPr sz="850" spc="-125" dirty="0" smtClean="0">
                <a:solidFill>
                  <a:srgbClr val="727475"/>
                </a:solidFill>
                <a:latin typeface="Arial"/>
                <a:cs typeface="Arial"/>
              </a:rPr>
              <a:t> </a:t>
            </a:r>
            <a:r>
              <a:rPr sz="850" spc="-25" dirty="0" smtClean="0">
                <a:solidFill>
                  <a:srgbClr val="5D5B6E"/>
                </a:solidFill>
                <a:latin typeface="Arial"/>
                <a:cs typeface="Arial"/>
              </a:rPr>
              <a:t>t</a:t>
            </a:r>
            <a:r>
              <a:rPr sz="850" spc="-140" dirty="0" smtClean="0">
                <a:solidFill>
                  <a:srgbClr val="5D5B6E"/>
                </a:solidFill>
                <a:latin typeface="Arial"/>
                <a:cs typeface="Arial"/>
              </a:rPr>
              <a:t>h</a:t>
            </a:r>
            <a:r>
              <a:rPr sz="850" spc="0" dirty="0" smtClean="0">
                <a:solidFill>
                  <a:srgbClr val="282834"/>
                </a:solidFill>
                <a:latin typeface="Arial"/>
                <a:cs typeface="Arial"/>
              </a:rPr>
              <a:t>e</a:t>
            </a:r>
            <a:r>
              <a:rPr sz="850" spc="-50" dirty="0" smtClean="0">
                <a:solidFill>
                  <a:srgbClr val="282834"/>
                </a:solidFill>
                <a:latin typeface="Arial"/>
                <a:cs typeface="Arial"/>
              </a:rPr>
              <a:t> </a:t>
            </a:r>
            <a:r>
              <a:rPr sz="850" spc="-185" dirty="0" smtClean="0">
                <a:solidFill>
                  <a:srgbClr val="4D4B57"/>
                </a:solidFill>
                <a:latin typeface="Arial"/>
                <a:cs typeface="Arial"/>
              </a:rPr>
              <a:t>S</a:t>
            </a:r>
            <a:r>
              <a:rPr sz="850" spc="-90" dirty="0" smtClean="0">
                <a:solidFill>
                  <a:srgbClr val="727475"/>
                </a:solidFill>
                <a:latin typeface="Arial"/>
                <a:cs typeface="Arial"/>
              </a:rPr>
              <a:t>w</a:t>
            </a:r>
            <a:r>
              <a:rPr sz="850" spc="-50" dirty="0" smtClean="0">
                <a:solidFill>
                  <a:srgbClr val="672F6B"/>
                </a:solidFill>
                <a:latin typeface="Arial"/>
                <a:cs typeface="Arial"/>
              </a:rPr>
              <a:t>i</a:t>
            </a:r>
            <a:r>
              <a:rPr sz="850" spc="-140" dirty="0" smtClean="0">
                <a:solidFill>
                  <a:srgbClr val="4D4B57"/>
                </a:solidFill>
                <a:latin typeface="Arial"/>
                <a:cs typeface="Arial"/>
              </a:rPr>
              <a:t>s</a:t>
            </a:r>
            <a:r>
              <a:rPr sz="850" spc="25" dirty="0" smtClean="0">
                <a:solidFill>
                  <a:srgbClr val="4D4B57"/>
                </a:solidFill>
                <a:latin typeface="Arial"/>
                <a:cs typeface="Arial"/>
              </a:rPr>
              <a:t>s</a:t>
            </a:r>
            <a:r>
              <a:rPr sz="850" spc="-105" dirty="0" smtClean="0">
                <a:solidFill>
                  <a:srgbClr val="3A3B42"/>
                </a:solidFill>
                <a:latin typeface="Arial"/>
                <a:cs typeface="Arial"/>
              </a:rPr>
              <a:t>Fede</a:t>
            </a:r>
            <a:r>
              <a:rPr sz="850" spc="-95" dirty="0" smtClean="0">
                <a:solidFill>
                  <a:srgbClr val="3A3B42"/>
                </a:solidFill>
                <a:latin typeface="Arial"/>
                <a:cs typeface="Arial"/>
              </a:rPr>
              <a:t>r</a:t>
            </a:r>
            <a:r>
              <a:rPr sz="850" spc="-70" dirty="0" smtClean="0">
                <a:solidFill>
                  <a:srgbClr val="3A3B42"/>
                </a:solidFill>
                <a:latin typeface="Arial"/>
                <a:cs typeface="Arial"/>
              </a:rPr>
              <a:t>a</a:t>
            </a:r>
            <a:r>
              <a:rPr sz="850" spc="0" dirty="0" smtClean="0">
                <a:solidFill>
                  <a:srgbClr val="672F6B"/>
                </a:solidFill>
                <a:latin typeface="Arial"/>
                <a:cs typeface="Arial"/>
              </a:rPr>
              <a:t>l</a:t>
            </a:r>
            <a:r>
              <a:rPr sz="850" spc="-50" dirty="0" smtClean="0">
                <a:solidFill>
                  <a:srgbClr val="672F6B"/>
                </a:solidFill>
                <a:latin typeface="Arial"/>
                <a:cs typeface="Arial"/>
              </a:rPr>
              <a:t> </a:t>
            </a:r>
            <a:r>
              <a:rPr sz="900" spc="-65" dirty="0" smtClean="0">
                <a:solidFill>
                  <a:srgbClr val="4D4B57"/>
                </a:solidFill>
                <a:latin typeface="Times New Roman"/>
                <a:cs typeface="Times New Roman"/>
              </a:rPr>
              <a:t>O</a:t>
            </a:r>
            <a:r>
              <a:rPr sz="900" spc="-75" dirty="0" smtClean="0">
                <a:solidFill>
                  <a:srgbClr val="4D4B57"/>
                </a:solidFill>
                <a:latin typeface="Times New Roman"/>
                <a:cs typeface="Times New Roman"/>
              </a:rPr>
              <a:t>ff</a:t>
            </a:r>
            <a:r>
              <a:rPr sz="900" spc="-60" dirty="0" smtClean="0">
                <a:solidFill>
                  <a:srgbClr val="4D4B57"/>
                </a:solidFill>
                <a:latin typeface="Times New Roman"/>
                <a:cs typeface="Times New Roman"/>
              </a:rPr>
              <a:t>ill</a:t>
            </a:r>
            <a:r>
              <a:rPr sz="900" spc="60" dirty="0" smtClean="0">
                <a:solidFill>
                  <a:srgbClr val="4D4B57"/>
                </a:solidFill>
                <a:latin typeface="Times New Roman"/>
                <a:cs typeface="Times New Roman"/>
              </a:rPr>
              <a:t>!</a:t>
            </a:r>
            <a:r>
              <a:rPr sz="850" spc="-55" dirty="0" smtClean="0">
                <a:solidFill>
                  <a:srgbClr val="5D5B6E"/>
                </a:solidFill>
                <a:latin typeface="Arial"/>
                <a:cs typeface="Arial"/>
              </a:rPr>
              <a:t>o</a:t>
            </a:r>
            <a:r>
              <a:rPr sz="850" spc="0" dirty="0" smtClean="0">
                <a:solidFill>
                  <a:srgbClr val="5D5B6E"/>
                </a:solidFill>
                <a:latin typeface="Arial"/>
                <a:cs typeface="Arial"/>
              </a:rPr>
              <a:t>f</a:t>
            </a:r>
            <a:r>
              <a:rPr sz="850" spc="-30" dirty="0" smtClean="0">
                <a:solidFill>
                  <a:srgbClr val="5D5B6E"/>
                </a:solidFill>
                <a:latin typeface="Arial"/>
                <a:cs typeface="Arial"/>
              </a:rPr>
              <a:t> </a:t>
            </a:r>
            <a:r>
              <a:rPr sz="850" spc="-220" dirty="0" smtClean="0">
                <a:solidFill>
                  <a:srgbClr val="5D5B6E"/>
                </a:solidFill>
                <a:latin typeface="Arial"/>
                <a:cs typeface="Arial"/>
              </a:rPr>
              <a:t>M</a:t>
            </a:r>
            <a:r>
              <a:rPr sz="850" spc="-55" dirty="0" smtClean="0">
                <a:solidFill>
                  <a:srgbClr val="3A3B42"/>
                </a:solidFill>
                <a:latin typeface="Arial"/>
                <a:cs typeface="Arial"/>
              </a:rPr>
              <a:t>e</a:t>
            </a:r>
            <a:r>
              <a:rPr sz="850" spc="-60" dirty="0" smtClean="0">
                <a:solidFill>
                  <a:srgbClr val="5D5B6E"/>
                </a:solidFill>
                <a:latin typeface="Arial"/>
                <a:cs typeface="Arial"/>
              </a:rPr>
              <a:t>tr</a:t>
            </a:r>
            <a:r>
              <a:rPr sz="850" spc="-70" dirty="0" smtClean="0">
                <a:solidFill>
                  <a:srgbClr val="5D5B6E"/>
                </a:solidFill>
                <a:latin typeface="Arial"/>
                <a:cs typeface="Arial"/>
              </a:rPr>
              <a:t>o</a:t>
            </a:r>
            <a:r>
              <a:rPr sz="850" spc="-60" dirty="0" smtClean="0">
                <a:solidFill>
                  <a:srgbClr val="5D5B6E"/>
                </a:solidFill>
                <a:latin typeface="Arial"/>
                <a:cs typeface="Arial"/>
              </a:rPr>
              <a:t>l</a:t>
            </a:r>
            <a:r>
              <a:rPr sz="850" spc="-70" dirty="0" smtClean="0">
                <a:solidFill>
                  <a:srgbClr val="5D5B6E"/>
                </a:solidFill>
                <a:latin typeface="Arial"/>
                <a:cs typeface="Arial"/>
              </a:rPr>
              <a:t>o</a:t>
            </a:r>
            <a:r>
              <a:rPr sz="850" spc="-114" dirty="0" smtClean="0">
                <a:solidFill>
                  <a:srgbClr val="5D5B6E"/>
                </a:solidFill>
                <a:latin typeface="Arial"/>
                <a:cs typeface="Arial"/>
              </a:rPr>
              <a:t>g</a:t>
            </a:r>
            <a:r>
              <a:rPr sz="850" spc="0" dirty="0" smtClean="0">
                <a:solidFill>
                  <a:srgbClr val="727475"/>
                </a:solidFill>
                <a:latin typeface="Arial"/>
                <a:cs typeface="Arial"/>
              </a:rPr>
              <a:t>y </a:t>
            </a:r>
            <a:r>
              <a:rPr sz="850" spc="-70" dirty="0" smtClean="0">
                <a:solidFill>
                  <a:srgbClr val="3A3B42"/>
                </a:solidFill>
                <a:latin typeface="Arial"/>
                <a:cs typeface="Arial"/>
              </a:rPr>
              <a:t>an</a:t>
            </a:r>
            <a:r>
              <a:rPr sz="850" spc="65" dirty="0" smtClean="0">
                <a:solidFill>
                  <a:srgbClr val="3A3B42"/>
                </a:solidFill>
                <a:latin typeface="Arial"/>
                <a:cs typeface="Arial"/>
              </a:rPr>
              <a:t>d</a:t>
            </a:r>
            <a:r>
              <a:rPr sz="850" spc="-65" dirty="0" smtClean="0">
                <a:solidFill>
                  <a:srgbClr val="4D4B57"/>
                </a:solidFill>
                <a:latin typeface="Arial"/>
                <a:cs typeface="Arial"/>
              </a:rPr>
              <a:t>A</a:t>
            </a:r>
            <a:r>
              <a:rPr sz="850" spc="-55" dirty="0" smtClean="0">
                <a:solidFill>
                  <a:srgbClr val="4D4B57"/>
                </a:solidFill>
                <a:latin typeface="Arial"/>
                <a:cs typeface="Arial"/>
              </a:rPr>
              <a:t>c</a:t>
            </a:r>
            <a:r>
              <a:rPr sz="850" spc="-70" dirty="0" smtClean="0">
                <a:solidFill>
                  <a:srgbClr val="4D4B57"/>
                </a:solidFill>
                <a:latin typeface="Arial"/>
                <a:cs typeface="Arial"/>
              </a:rPr>
              <a:t>ae</a:t>
            </a:r>
            <a:r>
              <a:rPr sz="850" spc="-45" dirty="0" smtClean="0">
                <a:solidFill>
                  <a:srgbClr val="4D4B57"/>
                </a:solidFill>
                <a:latin typeface="Arial"/>
                <a:cs typeface="Arial"/>
              </a:rPr>
              <a:t>d</a:t>
            </a:r>
            <a:r>
              <a:rPr sz="850" spc="-10" dirty="0" smtClean="0">
                <a:solidFill>
                  <a:srgbClr val="72497C"/>
                </a:solidFill>
                <a:latin typeface="Arial"/>
                <a:cs typeface="Arial"/>
              </a:rPr>
              <a:t>i</a:t>
            </a:r>
            <a:r>
              <a:rPr sz="850" spc="-60" dirty="0" smtClean="0">
                <a:solidFill>
                  <a:srgbClr val="4D4B57"/>
                </a:solidFill>
                <a:latin typeface="Arial"/>
                <a:cs typeface="Arial"/>
              </a:rPr>
              <a:t>t</a:t>
            </a:r>
            <a:r>
              <a:rPr sz="850" spc="-70" dirty="0" smtClean="0">
                <a:solidFill>
                  <a:srgbClr val="4D4B57"/>
                </a:solidFill>
                <a:latin typeface="Arial"/>
                <a:cs typeface="Arial"/>
              </a:rPr>
              <a:t>a</a:t>
            </a:r>
            <a:r>
              <a:rPr sz="850" spc="-60" dirty="0" smtClean="0">
                <a:solidFill>
                  <a:srgbClr val="4D4B57"/>
                </a:solidFill>
                <a:latin typeface="Arial"/>
                <a:cs typeface="Arial"/>
              </a:rPr>
              <a:t>ti</a:t>
            </a:r>
            <a:r>
              <a:rPr sz="850" spc="-70" dirty="0" smtClean="0">
                <a:solidFill>
                  <a:srgbClr val="4D4B57"/>
                </a:solidFill>
                <a:latin typeface="Arial"/>
                <a:cs typeface="Arial"/>
              </a:rPr>
              <a:t>o</a:t>
            </a:r>
            <a:r>
              <a:rPr sz="850" spc="0" dirty="0" smtClean="0">
                <a:solidFill>
                  <a:srgbClr val="4D4B57"/>
                </a:solidFill>
                <a:latin typeface="Arial"/>
                <a:cs typeface="Arial"/>
              </a:rPr>
              <a:t>n</a:t>
            </a:r>
            <a:r>
              <a:rPr sz="850" spc="-40" dirty="0" smtClean="0">
                <a:solidFill>
                  <a:srgbClr val="4D4B57"/>
                </a:solidFill>
                <a:latin typeface="Arial"/>
                <a:cs typeface="Arial"/>
              </a:rPr>
              <a:t> </a:t>
            </a:r>
            <a:r>
              <a:rPr sz="850" spc="-105" dirty="0" smtClean="0">
                <a:solidFill>
                  <a:srgbClr val="5D5B6E"/>
                </a:solidFill>
                <a:latin typeface="Arial"/>
                <a:cs typeface="Arial"/>
              </a:rPr>
              <a:t>unde</a:t>
            </a:r>
            <a:r>
              <a:rPr sz="850" spc="0" dirty="0" smtClean="0">
                <a:solidFill>
                  <a:srgbClr val="5D5B6E"/>
                </a:solidFill>
                <a:latin typeface="Arial"/>
                <a:cs typeface="Arial"/>
              </a:rPr>
              <a:t>r</a:t>
            </a:r>
            <a:r>
              <a:rPr sz="850" spc="-80" dirty="0" smtClean="0">
                <a:solidFill>
                  <a:srgbClr val="5D5B6E"/>
                </a:solidFill>
                <a:latin typeface="Arial"/>
                <a:cs typeface="Arial"/>
              </a:rPr>
              <a:t> </a:t>
            </a:r>
            <a:r>
              <a:rPr sz="850" spc="-25" dirty="0" smtClean="0">
                <a:solidFill>
                  <a:srgbClr val="72497C"/>
                </a:solidFill>
                <a:latin typeface="Arial"/>
                <a:cs typeface="Arial"/>
              </a:rPr>
              <a:t>I</a:t>
            </a:r>
            <a:r>
              <a:rPr sz="850" spc="-105" dirty="0" smtClean="0">
                <a:solidFill>
                  <a:srgbClr val="4D4B57"/>
                </a:solidFill>
                <a:latin typeface="Arial"/>
                <a:cs typeface="Arial"/>
              </a:rPr>
              <a:t>S</a:t>
            </a:r>
            <a:r>
              <a:rPr sz="850" spc="-220" dirty="0" smtClean="0">
                <a:solidFill>
                  <a:srgbClr val="4D4B57"/>
                </a:solidFill>
                <a:latin typeface="Arial"/>
                <a:cs typeface="Arial"/>
              </a:rPr>
              <a:t>O</a:t>
            </a:r>
            <a:r>
              <a:rPr sz="850" spc="15" dirty="0" smtClean="0">
                <a:solidFill>
                  <a:srgbClr val="888888"/>
                </a:solidFill>
                <a:latin typeface="Arial"/>
                <a:cs typeface="Arial"/>
              </a:rPr>
              <a:t>/</a:t>
            </a:r>
            <a:r>
              <a:rPr sz="850" spc="-60" dirty="0" smtClean="0">
                <a:solidFill>
                  <a:srgbClr val="72497C"/>
                </a:solidFill>
                <a:latin typeface="Arial"/>
                <a:cs typeface="Arial"/>
              </a:rPr>
              <a:t>I</a:t>
            </a:r>
            <a:r>
              <a:rPr sz="850" spc="-165" dirty="0" smtClean="0">
                <a:solidFill>
                  <a:srgbClr val="282834"/>
                </a:solidFill>
                <a:latin typeface="Arial"/>
                <a:cs typeface="Arial"/>
              </a:rPr>
              <a:t>E</a:t>
            </a:r>
            <a:r>
              <a:rPr sz="850" spc="0" dirty="0" smtClean="0">
                <a:solidFill>
                  <a:srgbClr val="4D4B57"/>
                </a:solidFill>
                <a:latin typeface="Arial"/>
                <a:cs typeface="Arial"/>
              </a:rPr>
              <a:t>C</a:t>
            </a:r>
            <a:r>
              <a:rPr sz="850" spc="-145" dirty="0" smtClean="0">
                <a:solidFill>
                  <a:srgbClr val="4D4B57"/>
                </a:solidFill>
                <a:latin typeface="Arial"/>
                <a:cs typeface="Arial"/>
              </a:rPr>
              <a:t> </a:t>
            </a:r>
            <a:r>
              <a:rPr sz="950" spc="-60" dirty="0" smtClean="0">
                <a:solidFill>
                  <a:srgbClr val="72497C"/>
                </a:solidFill>
                <a:latin typeface="Times New Roman"/>
                <a:cs typeface="Times New Roman"/>
              </a:rPr>
              <a:t>1</a:t>
            </a:r>
            <a:r>
              <a:rPr sz="950" spc="-180" dirty="0" smtClean="0">
                <a:solidFill>
                  <a:srgbClr val="72497C"/>
                </a:solidFill>
                <a:latin typeface="Times New Roman"/>
                <a:cs typeface="Times New Roman"/>
              </a:rPr>
              <a:t>7</a:t>
            </a:r>
            <a:r>
              <a:rPr sz="950" spc="-50" dirty="0" smtClean="0">
                <a:solidFill>
                  <a:srgbClr val="4D4B57"/>
                </a:solidFill>
                <a:latin typeface="Times New Roman"/>
                <a:cs typeface="Times New Roman"/>
              </a:rPr>
              <a:t>02</a:t>
            </a:r>
            <a:r>
              <a:rPr sz="950" spc="20" dirty="0" smtClean="0">
                <a:solidFill>
                  <a:srgbClr val="4D4B57"/>
                </a:solidFill>
                <a:latin typeface="Times New Roman"/>
                <a:cs typeface="Times New Roman"/>
              </a:rPr>
              <a:t>5</a:t>
            </a:r>
            <a:r>
              <a:rPr sz="850" spc="-70" dirty="0" smtClean="0">
                <a:solidFill>
                  <a:srgbClr val="4D4B57"/>
                </a:solidFill>
                <a:latin typeface="Arial"/>
                <a:cs typeface="Arial"/>
              </a:rPr>
              <a:t>st</a:t>
            </a:r>
            <a:r>
              <a:rPr sz="850" spc="-80" dirty="0" smtClean="0">
                <a:solidFill>
                  <a:srgbClr val="4D4B57"/>
                </a:solidFill>
                <a:latin typeface="Arial"/>
                <a:cs typeface="Arial"/>
              </a:rPr>
              <a:t>anda</a:t>
            </a:r>
            <a:r>
              <a:rPr sz="850" spc="-70" dirty="0" smtClean="0">
                <a:solidFill>
                  <a:srgbClr val="4D4B57"/>
                </a:solidFill>
                <a:latin typeface="Arial"/>
                <a:cs typeface="Arial"/>
              </a:rPr>
              <a:t>r</a:t>
            </a:r>
            <a:r>
              <a:rPr sz="850" spc="-80" dirty="0" smtClean="0">
                <a:solidFill>
                  <a:srgbClr val="4D4B57"/>
                </a:solidFill>
                <a:latin typeface="Arial"/>
                <a:cs typeface="Arial"/>
              </a:rPr>
              <a:t>d</a:t>
            </a:r>
            <a:r>
              <a:rPr sz="850" spc="-35" dirty="0" smtClean="0">
                <a:solidFill>
                  <a:srgbClr val="4D4B57"/>
                </a:solidFill>
                <a:latin typeface="Arial"/>
                <a:cs typeface="Arial"/>
              </a:rPr>
              <a:t>;</a:t>
            </a:r>
            <a:r>
              <a:rPr sz="850" spc="0" dirty="0" smtClean="0">
                <a:solidFill>
                  <a:srgbClr val="7E699C"/>
                </a:solidFill>
                <a:latin typeface="Arial"/>
                <a:cs typeface="Arial"/>
              </a:rPr>
              <a:t>. </a:t>
            </a:r>
            <a:r>
              <a:rPr sz="850" spc="-65" dirty="0" smtClean="0">
                <a:solidFill>
                  <a:srgbClr val="4B284B"/>
                </a:solidFill>
                <a:latin typeface="Arial"/>
                <a:cs typeface="Arial"/>
              </a:rPr>
              <a:t>T</a:t>
            </a:r>
            <a:r>
              <a:rPr sz="850" spc="-165" dirty="0" smtClean="0">
                <a:solidFill>
                  <a:srgbClr val="5D5B6E"/>
                </a:solidFill>
                <a:latin typeface="Arial"/>
                <a:cs typeface="Arial"/>
              </a:rPr>
              <a:t>h</a:t>
            </a:r>
            <a:r>
              <a:rPr sz="850" spc="0" dirty="0" smtClean="0">
                <a:solidFill>
                  <a:srgbClr val="282834"/>
                </a:solidFill>
                <a:latin typeface="Arial"/>
                <a:cs typeface="Arial"/>
              </a:rPr>
              <a:t>e</a:t>
            </a:r>
            <a:r>
              <a:rPr sz="850" spc="-90" dirty="0" smtClean="0">
                <a:solidFill>
                  <a:srgbClr val="282834"/>
                </a:solidFill>
                <a:latin typeface="Arial"/>
                <a:cs typeface="Arial"/>
              </a:rPr>
              <a:t> </a:t>
            </a:r>
            <a:r>
              <a:rPr sz="850" spc="-125" dirty="0" smtClean="0">
                <a:solidFill>
                  <a:srgbClr val="727475"/>
                </a:solidFill>
                <a:latin typeface="Arial"/>
                <a:cs typeface="Arial"/>
              </a:rPr>
              <a:t>w</a:t>
            </a:r>
            <a:r>
              <a:rPr sz="850" spc="-80" dirty="0" smtClean="0">
                <a:solidFill>
                  <a:srgbClr val="5D5B6E"/>
                </a:solidFill>
                <a:latin typeface="Arial"/>
                <a:cs typeface="Arial"/>
              </a:rPr>
              <a:t>ho</a:t>
            </a:r>
            <a:r>
              <a:rPr sz="850" spc="-35" dirty="0" smtClean="0">
                <a:solidFill>
                  <a:srgbClr val="5D5B6E"/>
                </a:solidFill>
                <a:latin typeface="Arial"/>
                <a:cs typeface="Arial"/>
              </a:rPr>
              <a:t>l</a:t>
            </a:r>
            <a:r>
              <a:rPr sz="850" spc="0" dirty="0" smtClean="0">
                <a:solidFill>
                  <a:srgbClr val="3A3B42"/>
                </a:solidFill>
                <a:latin typeface="Arial"/>
                <a:cs typeface="Arial"/>
              </a:rPr>
              <a:t>e</a:t>
            </a:r>
            <a:r>
              <a:rPr sz="850" spc="-114" dirty="0" smtClean="0">
                <a:solidFill>
                  <a:srgbClr val="3A3B42"/>
                </a:solidFill>
                <a:latin typeface="Arial"/>
                <a:cs typeface="Arial"/>
              </a:rPr>
              <a:t> </a:t>
            </a:r>
            <a:r>
              <a:rPr sz="850" spc="-90" dirty="0" smtClean="0">
                <a:solidFill>
                  <a:srgbClr val="4D4B57"/>
                </a:solidFill>
                <a:latin typeface="Arial"/>
                <a:cs typeface="Arial"/>
              </a:rPr>
              <a:t>ope</a:t>
            </a:r>
            <a:r>
              <a:rPr sz="850" spc="-80" dirty="0" smtClean="0">
                <a:solidFill>
                  <a:srgbClr val="4D4B57"/>
                </a:solidFill>
                <a:latin typeface="Arial"/>
                <a:cs typeface="Arial"/>
              </a:rPr>
              <a:t>r</a:t>
            </a:r>
            <a:r>
              <a:rPr sz="850" spc="-90" dirty="0" smtClean="0">
                <a:solidFill>
                  <a:srgbClr val="4D4B57"/>
                </a:solidFill>
                <a:latin typeface="Arial"/>
                <a:cs typeface="Arial"/>
              </a:rPr>
              <a:t>a</a:t>
            </a:r>
            <a:r>
              <a:rPr sz="850" spc="-85" dirty="0" smtClean="0">
                <a:solidFill>
                  <a:srgbClr val="4D4B57"/>
                </a:solidFill>
                <a:latin typeface="Arial"/>
                <a:cs typeface="Arial"/>
              </a:rPr>
              <a:t>t</a:t>
            </a:r>
            <a:r>
              <a:rPr sz="850" spc="-95" dirty="0" smtClean="0">
                <a:solidFill>
                  <a:srgbClr val="672F6B"/>
                </a:solidFill>
                <a:latin typeface="Arial"/>
                <a:cs typeface="Arial"/>
              </a:rPr>
              <a:t>i</a:t>
            </a:r>
            <a:r>
              <a:rPr sz="850" spc="-45" dirty="0" smtClean="0">
                <a:solidFill>
                  <a:srgbClr val="4D4B57"/>
                </a:solidFill>
                <a:latin typeface="Arial"/>
                <a:cs typeface="Arial"/>
              </a:rPr>
              <a:t>o</a:t>
            </a:r>
            <a:r>
              <a:rPr sz="850" spc="0" dirty="0" smtClean="0">
                <a:solidFill>
                  <a:srgbClr val="4D4B57"/>
                </a:solidFill>
                <a:latin typeface="Arial"/>
                <a:cs typeface="Arial"/>
              </a:rPr>
              <a:t>n</a:t>
            </a:r>
            <a:r>
              <a:rPr sz="850" spc="-30" dirty="0" smtClean="0">
                <a:solidFill>
                  <a:srgbClr val="4D4B57"/>
                </a:solidFill>
                <a:latin typeface="Arial"/>
                <a:cs typeface="Arial"/>
              </a:rPr>
              <a:t> </a:t>
            </a:r>
            <a:r>
              <a:rPr sz="850" spc="-50" dirty="0" smtClean="0">
                <a:solidFill>
                  <a:srgbClr val="72497C"/>
                </a:solidFill>
                <a:latin typeface="Arial"/>
                <a:cs typeface="Arial"/>
              </a:rPr>
              <a:t>i</a:t>
            </a:r>
            <a:r>
              <a:rPr sz="850" spc="65" dirty="0" smtClean="0">
                <a:solidFill>
                  <a:srgbClr val="3A3B42"/>
                </a:solidFill>
                <a:latin typeface="Arial"/>
                <a:cs typeface="Arial"/>
              </a:rPr>
              <a:t>s</a:t>
            </a:r>
            <a:r>
              <a:rPr sz="850" spc="-60" dirty="0" smtClean="0">
                <a:solidFill>
                  <a:srgbClr val="672F6B"/>
                </a:solidFill>
                <a:latin typeface="Arial"/>
                <a:cs typeface="Arial"/>
              </a:rPr>
              <a:t>I</a:t>
            </a:r>
            <a:r>
              <a:rPr sz="850" spc="-125" dirty="0" smtClean="0">
                <a:solidFill>
                  <a:srgbClr val="3A3B42"/>
                </a:solidFill>
                <a:latin typeface="Arial"/>
                <a:cs typeface="Arial"/>
              </a:rPr>
              <a:t>S</a:t>
            </a:r>
            <a:r>
              <a:rPr sz="850" spc="-30" dirty="0" smtClean="0">
                <a:solidFill>
                  <a:srgbClr val="3A3B42"/>
                </a:solidFill>
                <a:latin typeface="Arial"/>
                <a:cs typeface="Arial"/>
              </a:rPr>
              <a:t>O</a:t>
            </a:r>
            <a:r>
              <a:rPr sz="950" spc="-85" dirty="0" smtClean="0">
                <a:solidFill>
                  <a:srgbClr val="4D4B57"/>
                </a:solidFill>
                <a:latin typeface="Times New Roman"/>
                <a:cs typeface="Times New Roman"/>
              </a:rPr>
              <a:t>900</a:t>
            </a:r>
            <a:r>
              <a:rPr sz="950" spc="-5" dirty="0" smtClean="0">
                <a:solidFill>
                  <a:srgbClr val="4D4B57"/>
                </a:solidFill>
                <a:latin typeface="Times New Roman"/>
                <a:cs typeface="Times New Roman"/>
              </a:rPr>
              <a:t>1</a:t>
            </a:r>
            <a:r>
              <a:rPr sz="950" spc="-114" dirty="0" smtClean="0">
                <a:solidFill>
                  <a:srgbClr val="4D4B57"/>
                </a:solidFill>
                <a:latin typeface="Times New Roman"/>
                <a:cs typeface="Times New Roman"/>
              </a:rPr>
              <a:t> </a:t>
            </a:r>
            <a:r>
              <a:rPr sz="850" spc="-90" dirty="0" smtClean="0">
                <a:solidFill>
                  <a:srgbClr val="4D4B57"/>
                </a:solidFill>
                <a:latin typeface="Arial"/>
                <a:cs typeface="Arial"/>
              </a:rPr>
              <a:t>c</a:t>
            </a:r>
            <a:r>
              <a:rPr sz="850" spc="-105" dirty="0" smtClean="0">
                <a:solidFill>
                  <a:srgbClr val="4D4B57"/>
                </a:solidFill>
                <a:latin typeface="Arial"/>
                <a:cs typeface="Arial"/>
              </a:rPr>
              <a:t>o</a:t>
            </a:r>
            <a:r>
              <a:rPr sz="850" spc="-100" dirty="0" smtClean="0">
                <a:solidFill>
                  <a:srgbClr val="4D4B57"/>
                </a:solidFill>
                <a:latin typeface="Arial"/>
                <a:cs typeface="Arial"/>
              </a:rPr>
              <a:t>m</a:t>
            </a:r>
            <a:r>
              <a:rPr sz="850" spc="-45" dirty="0" smtClean="0">
                <a:solidFill>
                  <a:srgbClr val="4D4B57"/>
                </a:solidFill>
                <a:latin typeface="Arial"/>
                <a:cs typeface="Arial"/>
              </a:rPr>
              <a:t>p</a:t>
            </a:r>
            <a:r>
              <a:rPr sz="850" spc="-50" dirty="0" smtClean="0">
                <a:solidFill>
                  <a:srgbClr val="672F6B"/>
                </a:solidFill>
                <a:latin typeface="Arial"/>
                <a:cs typeface="Arial"/>
              </a:rPr>
              <a:t>l</a:t>
            </a:r>
            <a:r>
              <a:rPr sz="850" spc="25" dirty="0" smtClean="0">
                <a:solidFill>
                  <a:srgbClr val="72497C"/>
                </a:solidFill>
                <a:latin typeface="Arial"/>
                <a:cs typeface="Arial"/>
              </a:rPr>
              <a:t>i</a:t>
            </a:r>
            <a:r>
              <a:rPr sz="850" spc="-70" dirty="0" smtClean="0">
                <a:solidFill>
                  <a:srgbClr val="4D4B57"/>
                </a:solidFill>
                <a:latin typeface="Arial"/>
                <a:cs typeface="Arial"/>
              </a:rPr>
              <a:t>an</a:t>
            </a:r>
            <a:r>
              <a:rPr sz="850" spc="-60" dirty="0" smtClean="0">
                <a:solidFill>
                  <a:srgbClr val="4D4B57"/>
                </a:solidFill>
                <a:latin typeface="Arial"/>
                <a:cs typeface="Arial"/>
              </a:rPr>
              <a:t>t</a:t>
            </a:r>
            <a:r>
              <a:rPr sz="850" spc="0" dirty="0" smtClean="0">
                <a:solidFill>
                  <a:srgbClr val="4D4B57"/>
                </a:solidFill>
                <a:latin typeface="Arial"/>
                <a:cs typeface="Arial"/>
              </a:rPr>
              <a:t>.</a:t>
            </a:r>
            <a:endParaRPr sz="850">
              <a:latin typeface="Arial"/>
              <a:cs typeface="Arial"/>
            </a:endParaRPr>
          </a:p>
        </p:txBody>
      </p:sp>
      <p:sp>
        <p:nvSpPr>
          <p:cNvPr id="11" name="object 11"/>
          <p:cNvSpPr txBox="1"/>
          <p:nvPr/>
        </p:nvSpPr>
        <p:spPr>
          <a:xfrm>
            <a:off x="5924689" y="0"/>
            <a:ext cx="312420" cy="466090"/>
          </a:xfrm>
          <a:prstGeom prst="rect">
            <a:avLst/>
          </a:prstGeom>
        </p:spPr>
        <p:txBody>
          <a:bodyPr vert="horz" wrap="square" lIns="0" tIns="0" rIns="0" bIns="0" rtlCol="0">
            <a:noAutofit/>
          </a:bodyPr>
          <a:lstStyle/>
          <a:p>
            <a:pPr marL="12700">
              <a:lnSpc>
                <a:spcPct val="100000"/>
              </a:lnSpc>
            </a:pPr>
            <a:r>
              <a:rPr sz="3000" spc="-459" dirty="0" smtClean="0">
                <a:solidFill>
                  <a:srgbClr val="C6AA5B"/>
                </a:solidFill>
                <a:latin typeface="Arial"/>
                <a:cs typeface="Arial"/>
              </a:rPr>
              <a:t>sa</a:t>
            </a:r>
            <a:endParaRPr sz="3000">
              <a:latin typeface="Arial"/>
              <a:cs typeface="Arial"/>
            </a:endParaRPr>
          </a:p>
        </p:txBody>
      </p:sp>
      <p:sp>
        <p:nvSpPr>
          <p:cNvPr id="12" name="object 12"/>
          <p:cNvSpPr txBox="1"/>
          <p:nvPr/>
        </p:nvSpPr>
        <p:spPr>
          <a:xfrm>
            <a:off x="7064840" y="1250651"/>
            <a:ext cx="1703070" cy="338455"/>
          </a:xfrm>
          <a:prstGeom prst="rect">
            <a:avLst/>
          </a:prstGeom>
        </p:spPr>
        <p:txBody>
          <a:bodyPr vert="horz" wrap="square" lIns="0" tIns="0" rIns="0" bIns="0" rtlCol="0">
            <a:noAutofit/>
          </a:bodyPr>
          <a:lstStyle/>
          <a:p>
            <a:pPr marL="12700">
              <a:lnSpc>
                <a:spcPct val="100000"/>
              </a:lnSpc>
            </a:pPr>
            <a:r>
              <a:rPr sz="700" spc="-75" dirty="0" smtClean="0">
                <a:solidFill>
                  <a:srgbClr val="888888"/>
                </a:solidFill>
                <a:latin typeface="Arial"/>
                <a:cs typeface="Arial"/>
              </a:rPr>
              <a:t>A</a:t>
            </a:r>
            <a:r>
              <a:rPr sz="700" spc="-80" dirty="0" smtClean="0">
                <a:solidFill>
                  <a:srgbClr val="888888"/>
                </a:solidFill>
                <a:latin typeface="Arial"/>
                <a:cs typeface="Arial"/>
              </a:rPr>
              <a:t>UR</a:t>
            </a:r>
            <a:r>
              <a:rPr sz="700" spc="-75" dirty="0" smtClean="0">
                <a:solidFill>
                  <a:srgbClr val="888888"/>
                </a:solidFill>
                <a:latin typeface="Arial"/>
                <a:cs typeface="Arial"/>
              </a:rPr>
              <a:t>E</a:t>
            </a:r>
            <a:r>
              <a:rPr sz="700" spc="-5" dirty="0" smtClean="0">
                <a:solidFill>
                  <a:srgbClr val="888888"/>
                </a:solidFill>
                <a:latin typeface="Arial"/>
                <a:cs typeface="Arial"/>
              </a:rPr>
              <a:t>X</a:t>
            </a:r>
            <a:r>
              <a:rPr sz="700" spc="70" dirty="0" smtClean="0">
                <a:solidFill>
                  <a:srgbClr val="888888"/>
                </a:solidFill>
                <a:latin typeface="Arial"/>
                <a:cs typeface="Arial"/>
              </a:rPr>
              <a:t> </a:t>
            </a:r>
            <a:r>
              <a:rPr sz="700" spc="-75" dirty="0" smtClean="0">
                <a:solidFill>
                  <a:srgbClr val="888888"/>
                </a:solidFill>
                <a:latin typeface="Arial"/>
                <a:cs typeface="Arial"/>
              </a:rPr>
              <a:t>M</a:t>
            </a:r>
            <a:r>
              <a:rPr sz="700" spc="-50" dirty="0" smtClean="0">
                <a:solidFill>
                  <a:srgbClr val="888888"/>
                </a:solidFill>
                <a:latin typeface="Arial"/>
                <a:cs typeface="Arial"/>
              </a:rPr>
              <a:t>A</a:t>
            </a:r>
            <a:r>
              <a:rPr sz="700" spc="-55" dirty="0" smtClean="0">
                <a:solidFill>
                  <a:srgbClr val="888888"/>
                </a:solidFill>
                <a:latin typeface="Arial"/>
                <a:cs typeface="Arial"/>
              </a:rPr>
              <a:t>N</a:t>
            </a:r>
            <a:r>
              <a:rPr sz="700" spc="-50" dirty="0" smtClean="0">
                <a:solidFill>
                  <a:srgbClr val="888888"/>
                </a:solidFill>
                <a:latin typeface="Arial"/>
                <a:cs typeface="Arial"/>
              </a:rPr>
              <a:t>A</a:t>
            </a:r>
            <a:r>
              <a:rPr sz="700" spc="-60" dirty="0" smtClean="0">
                <a:solidFill>
                  <a:srgbClr val="888888"/>
                </a:solidFill>
                <a:latin typeface="Arial"/>
                <a:cs typeface="Arial"/>
              </a:rPr>
              <a:t>G</a:t>
            </a:r>
            <a:r>
              <a:rPr sz="700" spc="-50" dirty="0" smtClean="0">
                <a:solidFill>
                  <a:srgbClr val="888888"/>
                </a:solidFill>
                <a:latin typeface="Arial"/>
                <a:cs typeface="Arial"/>
              </a:rPr>
              <a:t>E</a:t>
            </a:r>
            <a:r>
              <a:rPr sz="700" spc="-75" dirty="0" smtClean="0">
                <a:solidFill>
                  <a:srgbClr val="888888"/>
                </a:solidFill>
                <a:latin typeface="Arial"/>
                <a:cs typeface="Arial"/>
              </a:rPr>
              <a:t>M</a:t>
            </a:r>
            <a:r>
              <a:rPr sz="700" spc="-50" dirty="0" smtClean="0">
                <a:solidFill>
                  <a:srgbClr val="888888"/>
                </a:solidFill>
                <a:latin typeface="Arial"/>
                <a:cs typeface="Arial"/>
              </a:rPr>
              <a:t>E</a:t>
            </a:r>
            <a:r>
              <a:rPr sz="700" spc="-55" dirty="0" smtClean="0">
                <a:solidFill>
                  <a:srgbClr val="888888"/>
                </a:solidFill>
                <a:latin typeface="Arial"/>
                <a:cs typeface="Arial"/>
              </a:rPr>
              <a:t>N</a:t>
            </a:r>
            <a:r>
              <a:rPr sz="700" spc="-5" dirty="0" smtClean="0">
                <a:solidFill>
                  <a:srgbClr val="888888"/>
                </a:solidFill>
                <a:latin typeface="Arial"/>
                <a:cs typeface="Arial"/>
              </a:rPr>
              <a:t>T </a:t>
            </a:r>
            <a:r>
              <a:rPr sz="700" spc="-60" dirty="0" smtClean="0">
                <a:solidFill>
                  <a:srgbClr val="888888"/>
                </a:solidFill>
                <a:latin typeface="Arial"/>
                <a:cs typeface="Arial"/>
              </a:rPr>
              <a:t> </a:t>
            </a:r>
            <a:r>
              <a:rPr sz="700" spc="-5" dirty="0" smtClean="0">
                <a:solidFill>
                  <a:srgbClr val="888888"/>
                </a:solidFill>
                <a:latin typeface="Arial"/>
                <a:cs typeface="Arial"/>
              </a:rPr>
              <a:t>&amp; </a:t>
            </a:r>
            <a:r>
              <a:rPr sz="700" spc="-75" dirty="0" smtClean="0">
                <a:solidFill>
                  <a:srgbClr val="888888"/>
                </a:solidFill>
                <a:latin typeface="Arial"/>
                <a:cs typeface="Arial"/>
              </a:rPr>
              <a:t> </a:t>
            </a:r>
            <a:r>
              <a:rPr sz="700" spc="-45" dirty="0" smtClean="0">
                <a:solidFill>
                  <a:srgbClr val="9B9B9B"/>
                </a:solidFill>
                <a:latin typeface="Arial"/>
                <a:cs typeface="Arial"/>
              </a:rPr>
              <a:t>I</a:t>
            </a:r>
            <a:r>
              <a:rPr sz="700" spc="-30" dirty="0" smtClean="0">
                <a:solidFill>
                  <a:srgbClr val="9B9B9B"/>
                </a:solidFill>
                <a:latin typeface="Arial"/>
                <a:cs typeface="Arial"/>
              </a:rPr>
              <a:t>N</a:t>
            </a:r>
            <a:r>
              <a:rPr sz="700" spc="-25" dirty="0" smtClean="0">
                <a:solidFill>
                  <a:srgbClr val="9B9B9B"/>
                </a:solidFill>
                <a:latin typeface="Arial"/>
                <a:cs typeface="Arial"/>
              </a:rPr>
              <a:t>V</a:t>
            </a:r>
            <a:r>
              <a:rPr sz="700" spc="-65" dirty="0" smtClean="0">
                <a:solidFill>
                  <a:srgbClr val="9B9B9B"/>
                </a:solidFill>
                <a:latin typeface="Arial"/>
                <a:cs typeface="Arial"/>
              </a:rPr>
              <a:t>E</a:t>
            </a:r>
            <a:r>
              <a:rPr sz="700" spc="-65" dirty="0" smtClean="0">
                <a:solidFill>
                  <a:srgbClr val="727475"/>
                </a:solidFill>
                <a:latin typeface="Arial"/>
                <a:cs typeface="Arial"/>
              </a:rPr>
              <a:t>S</a:t>
            </a:r>
            <a:r>
              <a:rPr sz="700" spc="-60" dirty="0" smtClean="0">
                <a:solidFill>
                  <a:srgbClr val="727475"/>
                </a:solidFill>
                <a:latin typeface="Arial"/>
                <a:cs typeface="Arial"/>
              </a:rPr>
              <a:t>T</a:t>
            </a:r>
            <a:r>
              <a:rPr sz="700" spc="-90" dirty="0" smtClean="0">
                <a:solidFill>
                  <a:srgbClr val="727475"/>
                </a:solidFill>
                <a:latin typeface="Arial"/>
                <a:cs typeface="Arial"/>
              </a:rPr>
              <a:t>M</a:t>
            </a:r>
            <a:r>
              <a:rPr sz="700" spc="-65" dirty="0" smtClean="0">
                <a:solidFill>
                  <a:srgbClr val="727475"/>
                </a:solidFill>
                <a:latin typeface="Arial"/>
                <a:cs typeface="Arial"/>
              </a:rPr>
              <a:t>EN</a:t>
            </a:r>
            <a:r>
              <a:rPr sz="700" spc="-5" dirty="0" smtClean="0">
                <a:solidFill>
                  <a:srgbClr val="727475"/>
                </a:solidFill>
                <a:latin typeface="Arial"/>
                <a:cs typeface="Arial"/>
              </a:rPr>
              <a:t>T</a:t>
            </a:r>
            <a:r>
              <a:rPr sz="700" spc="25" dirty="0" smtClean="0">
                <a:solidFill>
                  <a:srgbClr val="727475"/>
                </a:solidFill>
                <a:latin typeface="Arial"/>
                <a:cs typeface="Arial"/>
              </a:rPr>
              <a:t> </a:t>
            </a:r>
            <a:r>
              <a:rPr sz="700" spc="-65" dirty="0" smtClean="0">
                <a:solidFill>
                  <a:srgbClr val="888888"/>
                </a:solidFill>
                <a:latin typeface="Arial"/>
                <a:cs typeface="Arial"/>
              </a:rPr>
              <a:t>AG</a:t>
            </a:r>
            <a:endParaRPr sz="700">
              <a:latin typeface="Arial"/>
              <a:cs typeface="Arial"/>
            </a:endParaRPr>
          </a:p>
          <a:p>
            <a:pPr marL="12700">
              <a:lnSpc>
                <a:spcPts val="790"/>
              </a:lnSpc>
            </a:pPr>
            <a:r>
              <a:rPr sz="700" spc="-30" dirty="0" smtClean="0">
                <a:solidFill>
                  <a:srgbClr val="888888"/>
                </a:solidFill>
                <a:latin typeface="Arial"/>
                <a:cs typeface="Arial"/>
              </a:rPr>
              <a:t>A</a:t>
            </a:r>
            <a:r>
              <a:rPr sz="700" spc="-35" dirty="0" smtClean="0">
                <a:solidFill>
                  <a:srgbClr val="888888"/>
                </a:solidFill>
                <a:latin typeface="Arial"/>
                <a:cs typeface="Arial"/>
              </a:rPr>
              <a:t>horn</a:t>
            </a:r>
            <a:r>
              <a:rPr sz="700" spc="-40" dirty="0" smtClean="0">
                <a:solidFill>
                  <a:srgbClr val="888888"/>
                </a:solidFill>
                <a:latin typeface="Arial"/>
                <a:cs typeface="Arial"/>
              </a:rPr>
              <a:t>w</a:t>
            </a:r>
            <a:r>
              <a:rPr sz="700" spc="-35" dirty="0" smtClean="0">
                <a:solidFill>
                  <a:srgbClr val="888888"/>
                </a:solidFill>
                <a:latin typeface="Arial"/>
                <a:cs typeface="Arial"/>
              </a:rPr>
              <a:t>e</a:t>
            </a:r>
            <a:r>
              <a:rPr sz="700" spc="-5" dirty="0" smtClean="0">
                <a:solidFill>
                  <a:srgbClr val="888888"/>
                </a:solidFill>
                <a:latin typeface="Arial"/>
                <a:cs typeface="Arial"/>
              </a:rPr>
              <a:t>g </a:t>
            </a:r>
            <a:r>
              <a:rPr sz="700" spc="40" dirty="0" smtClean="0">
                <a:solidFill>
                  <a:srgbClr val="888888"/>
                </a:solidFill>
                <a:latin typeface="Arial"/>
                <a:cs typeface="Arial"/>
              </a:rPr>
              <a:t> </a:t>
            </a:r>
            <a:r>
              <a:rPr sz="700" spc="-5" dirty="0" smtClean="0">
                <a:solidFill>
                  <a:srgbClr val="888888"/>
                </a:solidFill>
                <a:latin typeface="Arial"/>
                <a:cs typeface="Arial"/>
              </a:rPr>
              <a:t>7</a:t>
            </a:r>
            <a:endParaRPr sz="700">
              <a:latin typeface="Arial"/>
              <a:cs typeface="Arial"/>
            </a:endParaRPr>
          </a:p>
          <a:p>
            <a:pPr marL="12700">
              <a:lnSpc>
                <a:spcPts val="930"/>
              </a:lnSpc>
            </a:pPr>
            <a:r>
              <a:rPr sz="800" spc="5" dirty="0" smtClean="0">
                <a:solidFill>
                  <a:srgbClr val="888888"/>
                </a:solidFill>
                <a:latin typeface="Times New Roman"/>
                <a:cs typeface="Times New Roman"/>
              </a:rPr>
              <a:t>550</a:t>
            </a:r>
            <a:r>
              <a:rPr sz="800" spc="0" dirty="0" smtClean="0">
                <a:solidFill>
                  <a:srgbClr val="888888"/>
                </a:solidFill>
                <a:latin typeface="Times New Roman"/>
                <a:cs typeface="Times New Roman"/>
              </a:rPr>
              <a:t>4</a:t>
            </a:r>
            <a:r>
              <a:rPr sz="800" spc="55" dirty="0" smtClean="0">
                <a:solidFill>
                  <a:srgbClr val="888888"/>
                </a:solidFill>
                <a:latin typeface="Times New Roman"/>
                <a:cs typeface="Times New Roman"/>
              </a:rPr>
              <a:t> </a:t>
            </a:r>
            <a:r>
              <a:rPr sz="700" spc="-40" dirty="0" smtClean="0">
                <a:solidFill>
                  <a:srgbClr val="888888"/>
                </a:solidFill>
                <a:latin typeface="Arial"/>
                <a:cs typeface="Arial"/>
              </a:rPr>
              <a:t>O</a:t>
            </a:r>
            <a:r>
              <a:rPr sz="700" spc="-35" dirty="0" smtClean="0">
                <a:solidFill>
                  <a:srgbClr val="888888"/>
                </a:solidFill>
                <a:latin typeface="Arial"/>
                <a:cs typeface="Arial"/>
              </a:rPr>
              <a:t>th</a:t>
            </a:r>
            <a:r>
              <a:rPr sz="700" spc="-30" dirty="0" smtClean="0">
                <a:solidFill>
                  <a:srgbClr val="888888"/>
                </a:solidFill>
                <a:latin typeface="Arial"/>
                <a:cs typeface="Arial"/>
              </a:rPr>
              <a:t>m</a:t>
            </a:r>
            <a:r>
              <a:rPr sz="700" spc="-35" dirty="0" smtClean="0">
                <a:solidFill>
                  <a:srgbClr val="888888"/>
                </a:solidFill>
                <a:latin typeface="Arial"/>
                <a:cs typeface="Arial"/>
              </a:rPr>
              <a:t>ar</a:t>
            </a:r>
            <a:r>
              <a:rPr sz="700" spc="-30" dirty="0" smtClean="0">
                <a:solidFill>
                  <a:srgbClr val="888888"/>
                </a:solidFill>
                <a:latin typeface="Arial"/>
                <a:cs typeface="Arial"/>
              </a:rPr>
              <a:t>si</a:t>
            </a:r>
            <a:r>
              <a:rPr sz="700" spc="-35" dirty="0" smtClean="0">
                <a:solidFill>
                  <a:srgbClr val="888888"/>
                </a:solidFill>
                <a:latin typeface="Arial"/>
                <a:cs typeface="Arial"/>
              </a:rPr>
              <a:t>ngen</a:t>
            </a:r>
            <a:endParaRPr sz="700">
              <a:latin typeface="Arial"/>
              <a:cs typeface="Arial"/>
            </a:endParaRPr>
          </a:p>
        </p:txBody>
      </p:sp>
      <p:sp>
        <p:nvSpPr>
          <p:cNvPr id="13" name="object 13"/>
          <p:cNvSpPr txBox="1"/>
          <p:nvPr/>
        </p:nvSpPr>
        <p:spPr>
          <a:xfrm>
            <a:off x="7990641" y="2247502"/>
            <a:ext cx="138430" cy="254635"/>
          </a:xfrm>
          <a:prstGeom prst="rect">
            <a:avLst/>
          </a:prstGeom>
        </p:spPr>
        <p:txBody>
          <a:bodyPr vert="horz" wrap="square" lIns="0" tIns="0" rIns="0" bIns="0" rtlCol="0">
            <a:noAutofit/>
          </a:bodyPr>
          <a:lstStyle/>
          <a:p>
            <a:pPr marL="12700">
              <a:lnSpc>
                <a:spcPct val="100000"/>
              </a:lnSpc>
            </a:pPr>
            <a:r>
              <a:rPr sz="1600" spc="-10" dirty="0" smtClean="0">
                <a:solidFill>
                  <a:srgbClr val="5D5B6E"/>
                </a:solidFill>
                <a:latin typeface="Arial"/>
                <a:cs typeface="Arial"/>
              </a:rPr>
              <a:t>6</a:t>
            </a:r>
            <a:endParaRPr sz="1600">
              <a:latin typeface="Arial"/>
              <a:cs typeface="Arial"/>
            </a:endParaRPr>
          </a:p>
        </p:txBody>
      </p:sp>
      <p:sp>
        <p:nvSpPr>
          <p:cNvPr id="14" name="object 14"/>
          <p:cNvSpPr/>
          <p:nvPr/>
        </p:nvSpPr>
        <p:spPr>
          <a:xfrm>
            <a:off x="5028438" y="2946654"/>
            <a:ext cx="0" cy="120396"/>
          </a:xfrm>
          <a:custGeom>
            <a:avLst/>
            <a:gdLst/>
            <a:ahLst/>
            <a:cxnLst/>
            <a:rect l="l" t="t" r="r" b="b"/>
            <a:pathLst>
              <a:path h="120396">
                <a:moveTo>
                  <a:pt x="0" y="120396"/>
                </a:moveTo>
                <a:lnTo>
                  <a:pt x="0" y="0"/>
                </a:lnTo>
              </a:path>
            </a:pathLst>
          </a:custGeom>
          <a:ln w="35052">
            <a:solidFill>
              <a:srgbClr val="F0F2ED"/>
            </a:solidFill>
          </a:ln>
        </p:spPr>
        <p:txBody>
          <a:bodyPr wrap="square" lIns="0" tIns="0" rIns="0" bIns="0" rtlCol="0">
            <a:noAutofit/>
          </a:bodyPr>
          <a:lstStyle/>
          <a:p>
            <a:endParaRPr/>
          </a:p>
        </p:txBody>
      </p:sp>
      <p:sp>
        <p:nvSpPr>
          <p:cNvPr id="15" name="object 15"/>
          <p:cNvSpPr txBox="1"/>
          <p:nvPr/>
        </p:nvSpPr>
        <p:spPr>
          <a:xfrm>
            <a:off x="4893994" y="2818536"/>
            <a:ext cx="1468755" cy="248285"/>
          </a:xfrm>
          <a:prstGeom prst="rect">
            <a:avLst/>
          </a:prstGeom>
        </p:spPr>
        <p:txBody>
          <a:bodyPr vert="horz" wrap="square" lIns="0" tIns="0" rIns="0" bIns="0" rtlCol="0">
            <a:noAutofit/>
          </a:bodyPr>
          <a:lstStyle/>
          <a:p>
            <a:pPr marL="12700">
              <a:lnSpc>
                <a:spcPct val="100000"/>
              </a:lnSpc>
            </a:pPr>
            <a:r>
              <a:rPr sz="700" spc="-30" dirty="0" smtClean="0">
                <a:solidFill>
                  <a:srgbClr val="9B9B9B"/>
                </a:solidFill>
                <a:latin typeface="Arial"/>
                <a:cs typeface="Arial"/>
              </a:rPr>
              <a:t>l</a:t>
            </a:r>
            <a:r>
              <a:rPr sz="700" spc="-35" dirty="0" smtClean="0">
                <a:solidFill>
                  <a:srgbClr val="9B9B9B"/>
                </a:solidFill>
                <a:latin typeface="Arial"/>
                <a:cs typeface="Arial"/>
              </a:rPr>
              <a:t>/</a:t>
            </a:r>
            <a:r>
              <a:rPr sz="700" spc="-30" dirty="0" smtClean="0">
                <a:solidFill>
                  <a:srgbClr val="9B9B9B"/>
                </a:solidFill>
                <a:latin typeface="Arial"/>
                <a:cs typeface="Arial"/>
              </a:rPr>
              <a:t>S</a:t>
            </a:r>
            <a:r>
              <a:rPr sz="700" spc="-35" dirty="0" smtClean="0">
                <a:solidFill>
                  <a:srgbClr val="9B9B9B"/>
                </a:solidFill>
                <a:latin typeface="Arial"/>
                <a:cs typeface="Arial"/>
              </a:rPr>
              <a:t>endun</a:t>
            </a:r>
            <a:r>
              <a:rPr sz="700" spc="-5" dirty="0" smtClean="0">
                <a:solidFill>
                  <a:srgbClr val="9B9B9B"/>
                </a:solidFill>
                <a:latin typeface="Arial"/>
                <a:cs typeface="Arial"/>
              </a:rPr>
              <a:t>g</a:t>
            </a:r>
            <a:r>
              <a:rPr sz="700" spc="75" dirty="0" smtClean="0">
                <a:solidFill>
                  <a:srgbClr val="9B9B9B"/>
                </a:solidFill>
                <a:latin typeface="Arial"/>
                <a:cs typeface="Arial"/>
              </a:rPr>
              <a:t> </a:t>
            </a:r>
            <a:r>
              <a:rPr sz="700" spc="-25" dirty="0" smtClean="0">
                <a:solidFill>
                  <a:srgbClr val="888888"/>
                </a:solidFill>
                <a:latin typeface="Arial"/>
                <a:cs typeface="Arial"/>
              </a:rPr>
              <a:t>a</a:t>
            </a:r>
            <a:r>
              <a:rPr sz="700" spc="-10" dirty="0" smtClean="0">
                <a:solidFill>
                  <a:srgbClr val="888888"/>
                </a:solidFill>
                <a:latin typeface="Arial"/>
                <a:cs typeface="Arial"/>
              </a:rPr>
              <a:t>m</a:t>
            </a:r>
            <a:r>
              <a:rPr sz="700" spc="75" dirty="0" smtClean="0">
                <a:solidFill>
                  <a:srgbClr val="888888"/>
                </a:solidFill>
                <a:latin typeface="Arial"/>
                <a:cs typeface="Arial"/>
              </a:rPr>
              <a:t> </a:t>
            </a:r>
            <a:r>
              <a:rPr sz="800" spc="40" dirty="0" smtClean="0">
                <a:solidFill>
                  <a:srgbClr val="888888"/>
                </a:solidFill>
                <a:latin typeface="Times New Roman"/>
                <a:cs typeface="Times New Roman"/>
              </a:rPr>
              <a:t>08</a:t>
            </a:r>
            <a:r>
              <a:rPr sz="800" spc="50" dirty="0" smtClean="0">
                <a:solidFill>
                  <a:srgbClr val="888888"/>
                </a:solidFill>
                <a:latin typeface="Times New Roman"/>
                <a:cs typeface="Times New Roman"/>
              </a:rPr>
              <a:t>.</a:t>
            </a:r>
            <a:r>
              <a:rPr sz="800" spc="15" dirty="0" smtClean="0">
                <a:solidFill>
                  <a:srgbClr val="888888"/>
                </a:solidFill>
                <a:latin typeface="Times New Roman"/>
                <a:cs typeface="Times New Roman"/>
              </a:rPr>
              <a:t>1</a:t>
            </a:r>
            <a:r>
              <a:rPr sz="800" spc="5" dirty="0" smtClean="0">
                <a:solidFill>
                  <a:srgbClr val="888888"/>
                </a:solidFill>
                <a:latin typeface="Times New Roman"/>
                <a:cs typeface="Times New Roman"/>
              </a:rPr>
              <a:t>1</a:t>
            </a:r>
            <a:r>
              <a:rPr sz="800" spc="0" dirty="0" smtClean="0">
                <a:solidFill>
                  <a:srgbClr val="888888"/>
                </a:solidFill>
                <a:latin typeface="Times New Roman"/>
                <a:cs typeface="Times New Roman"/>
              </a:rPr>
              <a:t>.</a:t>
            </a:r>
            <a:r>
              <a:rPr sz="800" spc="5" dirty="0" smtClean="0">
                <a:solidFill>
                  <a:srgbClr val="888888"/>
                </a:solidFill>
                <a:latin typeface="Times New Roman"/>
                <a:cs typeface="Times New Roman"/>
              </a:rPr>
              <a:t>0</a:t>
            </a:r>
            <a:r>
              <a:rPr sz="800" spc="0" dirty="0" smtClean="0">
                <a:solidFill>
                  <a:srgbClr val="888888"/>
                </a:solidFill>
                <a:latin typeface="Times New Roman"/>
                <a:cs typeface="Times New Roman"/>
              </a:rPr>
              <a:t>7</a:t>
            </a:r>
            <a:r>
              <a:rPr sz="800" spc="30" dirty="0" smtClean="0">
                <a:solidFill>
                  <a:srgbClr val="888888"/>
                </a:solidFill>
                <a:latin typeface="Times New Roman"/>
                <a:cs typeface="Times New Roman"/>
              </a:rPr>
              <a:t> </a:t>
            </a:r>
            <a:r>
              <a:rPr sz="700" spc="-25" dirty="0" smtClean="0">
                <a:solidFill>
                  <a:srgbClr val="9B9B9B"/>
                </a:solidFill>
                <a:latin typeface="Arial"/>
                <a:cs typeface="Arial"/>
              </a:rPr>
              <a:t>e</a:t>
            </a:r>
            <a:r>
              <a:rPr sz="700" spc="-20" dirty="0" smtClean="0">
                <a:solidFill>
                  <a:srgbClr val="9B9B9B"/>
                </a:solidFill>
                <a:latin typeface="Arial"/>
                <a:cs typeface="Arial"/>
              </a:rPr>
              <a:t>i</a:t>
            </a:r>
            <a:r>
              <a:rPr sz="700" spc="-25" dirty="0" smtClean="0">
                <a:solidFill>
                  <a:srgbClr val="9B9B9B"/>
                </a:solidFill>
                <a:latin typeface="Arial"/>
                <a:cs typeface="Arial"/>
              </a:rPr>
              <a:t>nge</a:t>
            </a:r>
            <a:r>
              <a:rPr sz="700" spc="-20" dirty="0" smtClean="0">
                <a:solidFill>
                  <a:srgbClr val="9B9B9B"/>
                </a:solidFill>
                <a:latin typeface="Arial"/>
                <a:cs typeface="Arial"/>
              </a:rPr>
              <a:t>t</a:t>
            </a:r>
            <a:r>
              <a:rPr sz="700" spc="-25" dirty="0" smtClean="0">
                <a:solidFill>
                  <a:srgbClr val="9B9B9B"/>
                </a:solidFill>
                <a:latin typeface="Arial"/>
                <a:cs typeface="Arial"/>
              </a:rPr>
              <a:t>ro</a:t>
            </a:r>
            <a:r>
              <a:rPr sz="700" spc="-20" dirty="0" smtClean="0">
                <a:solidFill>
                  <a:srgbClr val="9B9B9B"/>
                </a:solidFill>
                <a:latin typeface="Arial"/>
                <a:cs typeface="Arial"/>
              </a:rPr>
              <a:t>ff</a:t>
            </a:r>
            <a:r>
              <a:rPr sz="700" spc="-25" dirty="0" smtClean="0">
                <a:solidFill>
                  <a:srgbClr val="9B9B9B"/>
                </a:solidFill>
                <a:latin typeface="Arial"/>
                <a:cs typeface="Arial"/>
              </a:rPr>
              <a:t>ren</a:t>
            </a:r>
            <a:endParaRPr sz="700">
              <a:latin typeface="Arial"/>
              <a:cs typeface="Arial"/>
            </a:endParaRPr>
          </a:p>
          <a:p>
            <a:pPr marL="12700">
              <a:lnSpc>
                <a:spcPts val="894"/>
              </a:lnSpc>
            </a:pPr>
            <a:r>
              <a:rPr sz="700" spc="-85" dirty="0" smtClean="0">
                <a:solidFill>
                  <a:srgbClr val="888888"/>
                </a:solidFill>
                <a:latin typeface="Arial"/>
                <a:cs typeface="Arial"/>
              </a:rPr>
              <a:t>G</a:t>
            </a:r>
            <a:r>
              <a:rPr sz="700" spc="-35" dirty="0" smtClean="0">
                <a:solidFill>
                  <a:srgbClr val="888888"/>
                </a:solidFill>
                <a:latin typeface="Arial"/>
                <a:cs typeface="Arial"/>
              </a:rPr>
              <a:t>o</a:t>
            </a:r>
            <a:r>
              <a:rPr sz="700" spc="-30" dirty="0" smtClean="0">
                <a:solidFill>
                  <a:srgbClr val="ACACAC"/>
                </a:solidFill>
                <a:latin typeface="Arial"/>
                <a:cs typeface="Arial"/>
              </a:rPr>
              <a:t>l</a:t>
            </a:r>
            <a:r>
              <a:rPr sz="700" spc="-35" dirty="0" smtClean="0">
                <a:solidFill>
                  <a:srgbClr val="888888"/>
                </a:solidFill>
                <a:latin typeface="Arial"/>
                <a:cs typeface="Arial"/>
              </a:rPr>
              <a:t>dbar</a:t>
            </a:r>
            <a:r>
              <a:rPr sz="700" spc="-20" dirty="0" smtClean="0">
                <a:solidFill>
                  <a:srgbClr val="888888"/>
                </a:solidFill>
                <a:latin typeface="Arial"/>
                <a:cs typeface="Arial"/>
              </a:rPr>
              <a:t>s</a:t>
            </a:r>
            <a:r>
              <a:rPr sz="700" spc="-5" dirty="0" smtClean="0">
                <a:solidFill>
                  <a:srgbClr val="888888"/>
                </a:solidFill>
                <a:latin typeface="Arial"/>
                <a:cs typeface="Arial"/>
              </a:rPr>
              <a:t>, </a:t>
            </a:r>
            <a:r>
              <a:rPr sz="700" spc="-55" dirty="0" smtClean="0">
                <a:solidFill>
                  <a:srgbClr val="888888"/>
                </a:solidFill>
                <a:latin typeface="Arial"/>
                <a:cs typeface="Arial"/>
              </a:rPr>
              <a:t> </a:t>
            </a:r>
            <a:r>
              <a:rPr sz="800" spc="-55" dirty="0" smtClean="0">
                <a:solidFill>
                  <a:srgbClr val="9B9B9B"/>
                </a:solidFill>
                <a:latin typeface="Times New Roman"/>
                <a:cs typeface="Times New Roman"/>
              </a:rPr>
              <a:t>k</a:t>
            </a:r>
            <a:r>
              <a:rPr sz="800" spc="0" dirty="0" smtClean="0">
                <a:solidFill>
                  <a:srgbClr val="9B9B9B"/>
                </a:solidFill>
                <a:latin typeface="Times New Roman"/>
                <a:cs typeface="Times New Roman"/>
              </a:rPr>
              <a:t>g</a:t>
            </a:r>
            <a:r>
              <a:rPr sz="800" spc="55" dirty="0" smtClean="0">
                <a:solidFill>
                  <a:srgbClr val="9B9B9B"/>
                </a:solidFill>
                <a:latin typeface="Times New Roman"/>
                <a:cs typeface="Times New Roman"/>
              </a:rPr>
              <a:t> </a:t>
            </a:r>
            <a:r>
              <a:rPr sz="800" spc="15" dirty="0" smtClean="0">
                <a:solidFill>
                  <a:srgbClr val="9B9B9B"/>
                </a:solidFill>
                <a:latin typeface="Times New Roman"/>
                <a:cs typeface="Times New Roman"/>
              </a:rPr>
              <a:t>15,</a:t>
            </a:r>
            <a:r>
              <a:rPr sz="800" spc="5" dirty="0" smtClean="0">
                <a:solidFill>
                  <a:srgbClr val="9B9B9B"/>
                </a:solidFill>
                <a:latin typeface="Times New Roman"/>
                <a:cs typeface="Times New Roman"/>
              </a:rPr>
              <a:t>00</a:t>
            </a:r>
            <a:r>
              <a:rPr sz="800" spc="0" dirty="0" smtClean="0">
                <a:solidFill>
                  <a:srgbClr val="9B9B9B"/>
                </a:solidFill>
                <a:latin typeface="Times New Roman"/>
                <a:cs typeface="Times New Roman"/>
              </a:rPr>
              <a:t>0 </a:t>
            </a:r>
            <a:r>
              <a:rPr sz="800" spc="-95" dirty="0" smtClean="0">
                <a:solidFill>
                  <a:srgbClr val="9B9B9B"/>
                </a:solidFill>
                <a:latin typeface="Times New Roman"/>
                <a:cs typeface="Times New Roman"/>
              </a:rPr>
              <a:t> </a:t>
            </a:r>
            <a:r>
              <a:rPr sz="800" spc="-45" dirty="0" smtClean="0">
                <a:solidFill>
                  <a:srgbClr val="888888"/>
                </a:solidFill>
                <a:latin typeface="Times New Roman"/>
                <a:cs typeface="Times New Roman"/>
              </a:rPr>
              <a:t>1</a:t>
            </a:r>
            <a:r>
              <a:rPr sz="800" spc="0" dirty="0" smtClean="0">
                <a:solidFill>
                  <a:srgbClr val="9B9B9B"/>
                </a:solidFill>
                <a:latin typeface="Times New Roman"/>
                <a:cs typeface="Times New Roman"/>
              </a:rPr>
              <a:t>O</a:t>
            </a:r>
            <a:endParaRPr sz="800">
              <a:latin typeface="Times New Roman"/>
              <a:cs typeface="Times New Roman"/>
            </a:endParaRPr>
          </a:p>
        </p:txBody>
      </p:sp>
      <p:sp>
        <p:nvSpPr>
          <p:cNvPr id="16" name="object 16"/>
          <p:cNvSpPr txBox="1"/>
          <p:nvPr/>
        </p:nvSpPr>
        <p:spPr>
          <a:xfrm>
            <a:off x="4893994" y="3401735"/>
            <a:ext cx="488950" cy="118745"/>
          </a:xfrm>
          <a:prstGeom prst="rect">
            <a:avLst/>
          </a:prstGeom>
        </p:spPr>
        <p:txBody>
          <a:bodyPr vert="horz" wrap="square" lIns="0" tIns="0" rIns="0" bIns="0" rtlCol="0">
            <a:noAutofit/>
          </a:bodyPr>
          <a:lstStyle/>
          <a:p>
            <a:pPr marL="12700">
              <a:lnSpc>
                <a:spcPct val="100000"/>
              </a:lnSpc>
            </a:pPr>
            <a:r>
              <a:rPr sz="700" spc="-55" dirty="0" smtClean="0">
                <a:solidFill>
                  <a:srgbClr val="727475"/>
                </a:solidFill>
                <a:latin typeface="Arial"/>
                <a:cs typeface="Arial"/>
              </a:rPr>
              <a:t>N</a:t>
            </a:r>
            <a:r>
              <a:rPr sz="700" spc="15" dirty="0" smtClean="0">
                <a:solidFill>
                  <a:srgbClr val="727475"/>
                </a:solidFill>
                <a:latin typeface="Arial"/>
                <a:cs typeface="Arial"/>
              </a:rPr>
              <a:t>r</a:t>
            </a:r>
            <a:r>
              <a:rPr sz="700" spc="-35" dirty="0" smtClean="0">
                <a:solidFill>
                  <a:srgbClr val="888888"/>
                </a:solidFill>
                <a:latin typeface="Arial"/>
                <a:cs typeface="Arial"/>
              </a:rPr>
              <a:t>.de</a:t>
            </a:r>
            <a:r>
              <a:rPr sz="700" spc="-5" dirty="0" smtClean="0">
                <a:solidFill>
                  <a:srgbClr val="888888"/>
                </a:solidFill>
                <a:latin typeface="Arial"/>
                <a:cs typeface="Arial"/>
              </a:rPr>
              <a:t>r </a:t>
            </a:r>
            <a:r>
              <a:rPr sz="700" spc="-85" dirty="0" smtClean="0">
                <a:solidFill>
                  <a:srgbClr val="888888"/>
                </a:solidFill>
                <a:latin typeface="Arial"/>
                <a:cs typeface="Arial"/>
              </a:rPr>
              <a:t> </a:t>
            </a:r>
            <a:r>
              <a:rPr sz="700" spc="-40" dirty="0" smtClean="0">
                <a:solidFill>
                  <a:srgbClr val="727475"/>
                </a:solidFill>
                <a:latin typeface="Arial"/>
                <a:cs typeface="Arial"/>
              </a:rPr>
              <a:t>B</a:t>
            </a:r>
            <a:r>
              <a:rPr sz="700" spc="-45" dirty="0" smtClean="0">
                <a:solidFill>
                  <a:srgbClr val="727475"/>
                </a:solidFill>
                <a:latin typeface="Arial"/>
                <a:cs typeface="Arial"/>
              </a:rPr>
              <a:t>arre</a:t>
            </a:r>
            <a:endParaRPr sz="700">
              <a:latin typeface="Arial"/>
              <a:cs typeface="Arial"/>
            </a:endParaRPr>
          </a:p>
        </p:txBody>
      </p:sp>
      <p:sp>
        <p:nvSpPr>
          <p:cNvPr id="17" name="object 17"/>
          <p:cNvSpPr txBox="1"/>
          <p:nvPr/>
        </p:nvSpPr>
        <p:spPr>
          <a:xfrm>
            <a:off x="5546150" y="3410839"/>
            <a:ext cx="252729" cy="118745"/>
          </a:xfrm>
          <a:prstGeom prst="rect">
            <a:avLst/>
          </a:prstGeom>
        </p:spPr>
        <p:txBody>
          <a:bodyPr vert="horz" wrap="square" lIns="0" tIns="0" rIns="0" bIns="0" rtlCol="0">
            <a:noAutofit/>
          </a:bodyPr>
          <a:lstStyle/>
          <a:p>
            <a:pPr marL="12700">
              <a:lnSpc>
                <a:spcPct val="100000"/>
              </a:lnSpc>
            </a:pPr>
            <a:r>
              <a:rPr sz="700" spc="-30" dirty="0" smtClean="0">
                <a:solidFill>
                  <a:srgbClr val="727475"/>
                </a:solidFill>
                <a:latin typeface="Arial"/>
                <a:cs typeface="Arial"/>
              </a:rPr>
              <a:t>M</a:t>
            </a:r>
            <a:r>
              <a:rPr sz="700" spc="-10" dirty="0" smtClean="0">
                <a:solidFill>
                  <a:srgbClr val="727475"/>
                </a:solidFill>
                <a:latin typeface="Arial"/>
                <a:cs typeface="Arial"/>
              </a:rPr>
              <a:t>et</a:t>
            </a:r>
            <a:r>
              <a:rPr sz="700" spc="-35" dirty="0" smtClean="0">
                <a:solidFill>
                  <a:srgbClr val="888888"/>
                </a:solidFill>
                <a:latin typeface="Arial"/>
                <a:cs typeface="Arial"/>
              </a:rPr>
              <a:t>a</a:t>
            </a:r>
            <a:r>
              <a:rPr sz="700" spc="-30" dirty="0" smtClean="0">
                <a:solidFill>
                  <a:srgbClr val="888888"/>
                </a:solidFill>
                <a:latin typeface="Arial"/>
                <a:cs typeface="Arial"/>
              </a:rPr>
              <a:t>l</a:t>
            </a:r>
            <a:r>
              <a:rPr sz="700" spc="-5" dirty="0" smtClean="0">
                <a:solidFill>
                  <a:srgbClr val="888888"/>
                </a:solidFill>
                <a:latin typeface="Arial"/>
                <a:cs typeface="Arial"/>
              </a:rPr>
              <a:t>l</a:t>
            </a:r>
            <a:endParaRPr sz="700">
              <a:latin typeface="Arial"/>
              <a:cs typeface="Arial"/>
            </a:endParaRPr>
          </a:p>
        </p:txBody>
      </p:sp>
      <p:sp>
        <p:nvSpPr>
          <p:cNvPr id="18" name="object 18"/>
          <p:cNvSpPr txBox="1"/>
          <p:nvPr/>
        </p:nvSpPr>
        <p:spPr>
          <a:xfrm>
            <a:off x="5952046" y="3397794"/>
            <a:ext cx="722630" cy="249554"/>
          </a:xfrm>
          <a:prstGeom prst="rect">
            <a:avLst/>
          </a:prstGeom>
        </p:spPr>
        <p:txBody>
          <a:bodyPr vert="horz" wrap="square" lIns="0" tIns="0" rIns="0" bIns="0" rtlCol="0">
            <a:noAutofit/>
          </a:bodyPr>
          <a:lstStyle/>
          <a:p>
            <a:pPr marL="12700" marR="12700" indent="91440">
              <a:lnSpc>
                <a:spcPct val="111400"/>
              </a:lnSpc>
            </a:pPr>
            <a:r>
              <a:rPr sz="700" spc="-35" dirty="0" smtClean="0">
                <a:solidFill>
                  <a:srgbClr val="727475"/>
                </a:solidFill>
                <a:latin typeface="Arial"/>
                <a:cs typeface="Arial"/>
              </a:rPr>
              <a:t>Ge</a:t>
            </a:r>
            <a:r>
              <a:rPr sz="700" spc="-40" dirty="0" smtClean="0">
                <a:solidFill>
                  <a:srgbClr val="727475"/>
                </a:solidFill>
                <a:latin typeface="Arial"/>
                <a:cs typeface="Arial"/>
              </a:rPr>
              <a:t>w</a:t>
            </a:r>
            <a:r>
              <a:rPr sz="700" spc="-30" dirty="0" smtClean="0">
                <a:solidFill>
                  <a:srgbClr val="727475"/>
                </a:solidFill>
                <a:latin typeface="Arial"/>
                <a:cs typeface="Arial"/>
              </a:rPr>
              <a:t>ic</a:t>
            </a:r>
            <a:r>
              <a:rPr sz="700" spc="-35" dirty="0" smtClean="0">
                <a:solidFill>
                  <a:srgbClr val="727475"/>
                </a:solidFill>
                <a:latin typeface="Arial"/>
                <a:cs typeface="Arial"/>
              </a:rPr>
              <a:t>h</a:t>
            </a:r>
            <a:r>
              <a:rPr sz="700" spc="-5" dirty="0" smtClean="0">
                <a:solidFill>
                  <a:srgbClr val="727475"/>
                </a:solidFill>
                <a:latin typeface="Arial"/>
                <a:cs typeface="Arial"/>
              </a:rPr>
              <a:t>t </a:t>
            </a:r>
            <a:r>
              <a:rPr sz="700" spc="5" dirty="0" smtClean="0">
                <a:solidFill>
                  <a:srgbClr val="727475"/>
                </a:solidFill>
                <a:latin typeface="Arial"/>
                <a:cs typeface="Arial"/>
              </a:rPr>
              <a:t> </a:t>
            </a:r>
            <a:r>
              <a:rPr sz="700" spc="-35" dirty="0" smtClean="0">
                <a:solidFill>
                  <a:srgbClr val="727475"/>
                </a:solidFill>
                <a:latin typeface="Arial"/>
                <a:cs typeface="Arial"/>
              </a:rPr>
              <a:t>na</a:t>
            </a:r>
            <a:r>
              <a:rPr sz="700" spc="-30" dirty="0" smtClean="0">
                <a:solidFill>
                  <a:srgbClr val="727475"/>
                </a:solidFill>
                <a:latin typeface="Arial"/>
                <a:cs typeface="Arial"/>
              </a:rPr>
              <a:t>c</a:t>
            </a:r>
            <a:r>
              <a:rPr sz="700" spc="-5" dirty="0" smtClean="0">
                <a:solidFill>
                  <a:srgbClr val="727475"/>
                </a:solidFill>
                <a:latin typeface="Arial"/>
                <a:cs typeface="Arial"/>
              </a:rPr>
              <a:t>h </a:t>
            </a:r>
            <a:r>
              <a:rPr sz="700" spc="-35" dirty="0" smtClean="0">
                <a:solidFill>
                  <a:srgbClr val="727475"/>
                </a:solidFill>
                <a:latin typeface="Arial"/>
                <a:cs typeface="Arial"/>
              </a:rPr>
              <a:t>de</a:t>
            </a:r>
            <a:r>
              <a:rPr sz="700" spc="-5" dirty="0" smtClean="0">
                <a:solidFill>
                  <a:srgbClr val="727475"/>
                </a:solidFill>
                <a:latin typeface="Arial"/>
                <a:cs typeface="Arial"/>
              </a:rPr>
              <a:t>r </a:t>
            </a:r>
            <a:r>
              <a:rPr sz="700" spc="-70" dirty="0" smtClean="0">
                <a:solidFill>
                  <a:srgbClr val="727475"/>
                </a:solidFill>
                <a:latin typeface="Arial"/>
                <a:cs typeface="Arial"/>
              </a:rPr>
              <a:t> </a:t>
            </a:r>
            <a:r>
              <a:rPr sz="700" spc="-40" dirty="0" smtClean="0">
                <a:solidFill>
                  <a:srgbClr val="888888"/>
                </a:solidFill>
                <a:latin typeface="Arial"/>
                <a:cs typeface="Arial"/>
              </a:rPr>
              <a:t>S</a:t>
            </a:r>
            <a:r>
              <a:rPr sz="700" spc="-45" dirty="0" smtClean="0">
                <a:solidFill>
                  <a:srgbClr val="888888"/>
                </a:solidFill>
                <a:latin typeface="Arial"/>
                <a:cs typeface="Arial"/>
              </a:rPr>
              <a:t>ch</a:t>
            </a:r>
            <a:r>
              <a:rPr sz="700" spc="-40" dirty="0" smtClean="0">
                <a:solidFill>
                  <a:srgbClr val="888888"/>
                </a:solidFill>
                <a:latin typeface="Arial"/>
                <a:cs typeface="Arial"/>
              </a:rPr>
              <a:t>m</a:t>
            </a:r>
            <a:r>
              <a:rPr sz="700" spc="-45" dirty="0" smtClean="0">
                <a:solidFill>
                  <a:srgbClr val="888888"/>
                </a:solidFill>
                <a:latin typeface="Arial"/>
                <a:cs typeface="Arial"/>
              </a:rPr>
              <a:t>e</a:t>
            </a:r>
            <a:r>
              <a:rPr sz="700" spc="-40" dirty="0" smtClean="0">
                <a:solidFill>
                  <a:srgbClr val="888888"/>
                </a:solidFill>
                <a:latin typeface="Arial"/>
                <a:cs typeface="Arial"/>
              </a:rPr>
              <a:t>l</a:t>
            </a:r>
            <a:r>
              <a:rPr sz="700" spc="-55" dirty="0" smtClean="0">
                <a:solidFill>
                  <a:srgbClr val="888888"/>
                </a:solidFill>
                <a:latin typeface="Arial"/>
                <a:cs typeface="Arial"/>
              </a:rPr>
              <a:t>z</a:t>
            </a:r>
            <a:r>
              <a:rPr sz="700" spc="-45" dirty="0" smtClean="0">
                <a:solidFill>
                  <a:srgbClr val="888888"/>
                </a:solidFill>
                <a:latin typeface="Arial"/>
                <a:cs typeface="Arial"/>
              </a:rPr>
              <a:t>un</a:t>
            </a:r>
            <a:r>
              <a:rPr sz="700" spc="-5" dirty="0" smtClean="0">
                <a:solidFill>
                  <a:srgbClr val="888888"/>
                </a:solidFill>
                <a:latin typeface="Arial"/>
                <a:cs typeface="Arial"/>
              </a:rPr>
              <a:t>g </a:t>
            </a:r>
            <a:r>
              <a:rPr sz="700" spc="-60" dirty="0" smtClean="0">
                <a:solidFill>
                  <a:srgbClr val="888888"/>
                </a:solidFill>
                <a:latin typeface="Arial"/>
                <a:cs typeface="Arial"/>
              </a:rPr>
              <a:t> </a:t>
            </a:r>
            <a:r>
              <a:rPr sz="700" spc="-5" dirty="0" smtClean="0">
                <a:solidFill>
                  <a:srgbClr val="888888"/>
                </a:solidFill>
                <a:latin typeface="Arial"/>
                <a:cs typeface="Arial"/>
              </a:rPr>
              <a:t>g</a:t>
            </a:r>
            <a:endParaRPr sz="700">
              <a:latin typeface="Arial"/>
              <a:cs typeface="Arial"/>
            </a:endParaRPr>
          </a:p>
        </p:txBody>
      </p:sp>
      <p:sp>
        <p:nvSpPr>
          <p:cNvPr id="19" name="object 19"/>
          <p:cNvSpPr txBox="1"/>
          <p:nvPr/>
        </p:nvSpPr>
        <p:spPr>
          <a:xfrm>
            <a:off x="6823150" y="3406898"/>
            <a:ext cx="394970" cy="249554"/>
          </a:xfrm>
          <a:prstGeom prst="rect">
            <a:avLst/>
          </a:prstGeom>
        </p:spPr>
        <p:txBody>
          <a:bodyPr vert="horz" wrap="square" lIns="0" tIns="0" rIns="0" bIns="0" rtlCol="0">
            <a:noAutofit/>
          </a:bodyPr>
          <a:lstStyle/>
          <a:p>
            <a:pPr marL="117475" marR="12700" indent="-105410">
              <a:lnSpc>
                <a:spcPct val="111400"/>
              </a:lnSpc>
            </a:pPr>
            <a:r>
              <a:rPr sz="700" spc="-50" dirty="0" smtClean="0">
                <a:solidFill>
                  <a:srgbClr val="727475"/>
                </a:solidFill>
                <a:latin typeface="Arial"/>
                <a:cs typeface="Arial"/>
              </a:rPr>
              <a:t>F</a:t>
            </a:r>
            <a:r>
              <a:rPr sz="700" spc="-45" dirty="0" smtClean="0">
                <a:solidFill>
                  <a:srgbClr val="727475"/>
                </a:solidFill>
                <a:latin typeface="Arial"/>
                <a:cs typeface="Arial"/>
              </a:rPr>
              <a:t>e</a:t>
            </a:r>
            <a:r>
              <a:rPr sz="700" spc="-40" dirty="0" smtClean="0">
                <a:solidFill>
                  <a:srgbClr val="727475"/>
                </a:solidFill>
                <a:latin typeface="Arial"/>
                <a:cs typeface="Arial"/>
              </a:rPr>
              <a:t>i</a:t>
            </a:r>
            <a:r>
              <a:rPr sz="700" spc="-45" dirty="0" smtClean="0">
                <a:solidFill>
                  <a:srgbClr val="727475"/>
                </a:solidFill>
                <a:latin typeface="Arial"/>
                <a:cs typeface="Arial"/>
              </a:rPr>
              <a:t>ngeha</a:t>
            </a:r>
            <a:r>
              <a:rPr sz="700" spc="-40" dirty="0" smtClean="0">
                <a:solidFill>
                  <a:srgbClr val="727475"/>
                </a:solidFill>
                <a:latin typeface="Arial"/>
                <a:cs typeface="Arial"/>
              </a:rPr>
              <a:t>l</a:t>
            </a:r>
            <a:r>
              <a:rPr sz="700" spc="-5" dirty="0" smtClean="0">
                <a:solidFill>
                  <a:srgbClr val="727475"/>
                </a:solidFill>
                <a:latin typeface="Arial"/>
                <a:cs typeface="Arial"/>
              </a:rPr>
              <a:t>t </a:t>
            </a:r>
            <a:r>
              <a:rPr sz="700" spc="-45" dirty="0" smtClean="0">
                <a:solidFill>
                  <a:srgbClr val="727475"/>
                </a:solidFill>
                <a:latin typeface="Arial"/>
                <a:cs typeface="Arial"/>
              </a:rPr>
              <a:t>o</a:t>
            </a:r>
            <a:r>
              <a:rPr sz="700" spc="-20" dirty="0" smtClean="0">
                <a:solidFill>
                  <a:srgbClr val="9B9B9B"/>
                </a:solidFill>
                <a:latin typeface="Arial"/>
                <a:cs typeface="Arial"/>
              </a:rPr>
              <a:t>/</a:t>
            </a:r>
            <a:r>
              <a:rPr sz="700" spc="-25" dirty="0" smtClean="0">
                <a:solidFill>
                  <a:srgbClr val="9B9B9B"/>
                </a:solidFill>
                <a:latin typeface="Arial"/>
                <a:cs typeface="Arial"/>
              </a:rPr>
              <a:t>oo</a:t>
            </a:r>
            <a:endParaRPr sz="700">
              <a:latin typeface="Arial"/>
              <a:cs typeface="Arial"/>
            </a:endParaRPr>
          </a:p>
        </p:txBody>
      </p:sp>
      <p:sp>
        <p:nvSpPr>
          <p:cNvPr id="20" name="object 20"/>
          <p:cNvSpPr txBox="1"/>
          <p:nvPr/>
        </p:nvSpPr>
        <p:spPr>
          <a:xfrm>
            <a:off x="7429696" y="3438153"/>
            <a:ext cx="422275" cy="118745"/>
          </a:xfrm>
          <a:prstGeom prst="rect">
            <a:avLst/>
          </a:prstGeom>
        </p:spPr>
        <p:txBody>
          <a:bodyPr vert="horz" wrap="square" lIns="0" tIns="0" rIns="0" bIns="0" rtlCol="0">
            <a:noAutofit/>
          </a:bodyPr>
          <a:lstStyle/>
          <a:p>
            <a:pPr marL="12700">
              <a:lnSpc>
                <a:spcPct val="100000"/>
              </a:lnSpc>
            </a:pPr>
            <a:r>
              <a:rPr sz="700" spc="-25" dirty="0" smtClean="0">
                <a:solidFill>
                  <a:srgbClr val="727475"/>
                </a:solidFill>
                <a:latin typeface="Arial"/>
                <a:cs typeface="Arial"/>
              </a:rPr>
              <a:t>Ge</a:t>
            </a:r>
            <a:r>
              <a:rPr sz="700" spc="-30" dirty="0" smtClean="0">
                <a:solidFill>
                  <a:srgbClr val="727475"/>
                </a:solidFill>
                <a:latin typeface="Arial"/>
                <a:cs typeface="Arial"/>
              </a:rPr>
              <a:t>w</a:t>
            </a:r>
            <a:r>
              <a:rPr sz="700" spc="-20" dirty="0" smtClean="0">
                <a:solidFill>
                  <a:srgbClr val="727475"/>
                </a:solidFill>
                <a:latin typeface="Arial"/>
                <a:cs typeface="Arial"/>
              </a:rPr>
              <a:t>ic</a:t>
            </a:r>
            <a:r>
              <a:rPr sz="700" spc="-25" dirty="0" smtClean="0">
                <a:solidFill>
                  <a:srgbClr val="727475"/>
                </a:solidFill>
                <a:latin typeface="Arial"/>
                <a:cs typeface="Arial"/>
              </a:rPr>
              <a:t>h</a:t>
            </a:r>
            <a:r>
              <a:rPr sz="700" spc="-5" dirty="0" smtClean="0">
                <a:solidFill>
                  <a:srgbClr val="727475"/>
                </a:solidFill>
                <a:latin typeface="Arial"/>
                <a:cs typeface="Arial"/>
              </a:rPr>
              <a:t>t </a:t>
            </a:r>
            <a:r>
              <a:rPr sz="700" spc="-80" dirty="0" smtClean="0">
                <a:solidFill>
                  <a:srgbClr val="727475"/>
                </a:solidFill>
                <a:latin typeface="Arial"/>
                <a:cs typeface="Arial"/>
              </a:rPr>
              <a:t> </a:t>
            </a:r>
            <a:r>
              <a:rPr sz="700" spc="-5" dirty="0" smtClean="0">
                <a:solidFill>
                  <a:srgbClr val="727475"/>
                </a:solidFill>
                <a:latin typeface="Arial"/>
                <a:cs typeface="Arial"/>
              </a:rPr>
              <a:t>g</a:t>
            </a:r>
            <a:endParaRPr sz="700">
              <a:latin typeface="Arial"/>
              <a:cs typeface="Arial"/>
            </a:endParaRPr>
          </a:p>
        </p:txBody>
      </p:sp>
      <p:sp>
        <p:nvSpPr>
          <p:cNvPr id="21" name="object 21"/>
          <p:cNvSpPr txBox="1"/>
          <p:nvPr/>
        </p:nvSpPr>
        <p:spPr>
          <a:xfrm>
            <a:off x="8405631" y="3456361"/>
            <a:ext cx="563880" cy="118745"/>
          </a:xfrm>
          <a:prstGeom prst="rect">
            <a:avLst/>
          </a:prstGeom>
        </p:spPr>
        <p:txBody>
          <a:bodyPr vert="horz" wrap="square" lIns="0" tIns="0" rIns="0" bIns="0" rtlCol="0">
            <a:noAutofit/>
          </a:bodyPr>
          <a:lstStyle/>
          <a:p>
            <a:pPr marL="12700">
              <a:lnSpc>
                <a:spcPct val="100000"/>
              </a:lnSpc>
            </a:pPr>
            <a:r>
              <a:rPr sz="700" spc="-35" dirty="0" smtClean="0">
                <a:solidFill>
                  <a:srgbClr val="727475"/>
                </a:solidFill>
                <a:latin typeface="Arial"/>
                <a:cs typeface="Arial"/>
              </a:rPr>
              <a:t>Fe</a:t>
            </a:r>
            <a:r>
              <a:rPr sz="700" spc="-30" dirty="0" smtClean="0">
                <a:solidFill>
                  <a:srgbClr val="727475"/>
                </a:solidFill>
                <a:latin typeface="Arial"/>
                <a:cs typeface="Arial"/>
              </a:rPr>
              <a:t>i</a:t>
            </a:r>
            <a:r>
              <a:rPr sz="700" spc="-35" dirty="0" smtClean="0">
                <a:solidFill>
                  <a:srgbClr val="727475"/>
                </a:solidFill>
                <a:latin typeface="Arial"/>
                <a:cs typeface="Arial"/>
              </a:rPr>
              <a:t>nge</a:t>
            </a:r>
            <a:r>
              <a:rPr sz="700" spc="-40" dirty="0" smtClean="0">
                <a:solidFill>
                  <a:srgbClr val="727475"/>
                </a:solidFill>
                <a:latin typeface="Arial"/>
                <a:cs typeface="Arial"/>
              </a:rPr>
              <a:t>w</a:t>
            </a:r>
            <a:r>
              <a:rPr sz="700" spc="5" dirty="0" smtClean="0">
                <a:solidFill>
                  <a:srgbClr val="9B9B9B"/>
                </a:solidFill>
                <a:latin typeface="Arial"/>
                <a:cs typeface="Arial"/>
              </a:rPr>
              <a:t>lc</a:t>
            </a:r>
            <a:r>
              <a:rPr sz="700" spc="0" dirty="0" smtClean="0">
                <a:solidFill>
                  <a:srgbClr val="9B9B9B"/>
                </a:solidFill>
                <a:latin typeface="Arial"/>
                <a:cs typeface="Arial"/>
              </a:rPr>
              <a:t>h</a:t>
            </a:r>
            <a:r>
              <a:rPr sz="700" spc="-5" dirty="0" smtClean="0">
                <a:solidFill>
                  <a:srgbClr val="9B9B9B"/>
                </a:solidFill>
                <a:latin typeface="Arial"/>
                <a:cs typeface="Arial"/>
              </a:rPr>
              <a:t>t </a:t>
            </a:r>
            <a:r>
              <a:rPr sz="700" spc="-95" dirty="0" smtClean="0">
                <a:solidFill>
                  <a:srgbClr val="9B9B9B"/>
                </a:solidFill>
                <a:latin typeface="Arial"/>
                <a:cs typeface="Arial"/>
              </a:rPr>
              <a:t> </a:t>
            </a:r>
            <a:r>
              <a:rPr sz="700" spc="-5" dirty="0" smtClean="0">
                <a:solidFill>
                  <a:srgbClr val="888888"/>
                </a:solidFill>
                <a:latin typeface="Arial"/>
                <a:cs typeface="Arial"/>
              </a:rPr>
              <a:t>g</a:t>
            </a:r>
            <a:endParaRPr sz="700">
              <a:latin typeface="Arial"/>
              <a:cs typeface="Arial"/>
            </a:endParaRPr>
          </a:p>
        </p:txBody>
      </p:sp>
      <p:sp>
        <p:nvSpPr>
          <p:cNvPr id="22" name="object 22"/>
          <p:cNvSpPr/>
          <p:nvPr/>
        </p:nvSpPr>
        <p:spPr>
          <a:xfrm>
            <a:off x="7741157" y="3769614"/>
            <a:ext cx="0" cy="137160"/>
          </a:xfrm>
          <a:custGeom>
            <a:avLst/>
            <a:gdLst/>
            <a:ahLst/>
            <a:cxnLst/>
            <a:rect l="l" t="t" r="r" b="b"/>
            <a:pathLst>
              <a:path h="137160">
                <a:moveTo>
                  <a:pt x="0" y="137160"/>
                </a:moveTo>
                <a:lnTo>
                  <a:pt x="0" y="0"/>
                </a:lnTo>
              </a:path>
            </a:pathLst>
          </a:custGeom>
          <a:ln w="32004">
            <a:solidFill>
              <a:srgbClr val="F0F2ED"/>
            </a:solidFill>
          </a:ln>
        </p:spPr>
        <p:txBody>
          <a:bodyPr wrap="square" lIns="0" tIns="0" rIns="0" bIns="0" rtlCol="0">
            <a:noAutofit/>
          </a:bodyPr>
          <a:lstStyle/>
          <a:p>
            <a:endParaRPr/>
          </a:p>
        </p:txBody>
      </p:sp>
      <p:sp>
        <p:nvSpPr>
          <p:cNvPr id="24" name="object 24"/>
          <p:cNvSpPr txBox="1"/>
          <p:nvPr/>
        </p:nvSpPr>
        <p:spPr>
          <a:xfrm>
            <a:off x="4884873" y="3741727"/>
            <a:ext cx="668020" cy="242570"/>
          </a:xfrm>
          <a:prstGeom prst="rect">
            <a:avLst/>
          </a:prstGeom>
        </p:spPr>
        <p:txBody>
          <a:bodyPr vert="horz" wrap="square" lIns="0" tIns="0" rIns="0" bIns="0" rtlCol="0">
            <a:noAutofit/>
          </a:bodyPr>
          <a:lstStyle/>
          <a:p>
            <a:pPr marL="12700">
              <a:lnSpc>
                <a:spcPct val="100000"/>
              </a:lnSpc>
              <a:tabLst>
                <a:tab pos="323215" algn="l"/>
              </a:tabLst>
            </a:pPr>
            <a:r>
              <a:rPr sz="1050" spc="-60" baseline="3968" dirty="0" smtClean="0">
                <a:solidFill>
                  <a:srgbClr val="888888"/>
                </a:solidFill>
                <a:latin typeface="Arial"/>
                <a:cs typeface="Arial"/>
              </a:rPr>
              <a:t>VC</a:t>
            </a:r>
            <a:r>
              <a:rPr sz="1050" spc="-7" baseline="3968" dirty="0" smtClean="0">
                <a:solidFill>
                  <a:srgbClr val="888888"/>
                </a:solidFill>
                <a:latin typeface="Arial"/>
                <a:cs typeface="Arial"/>
              </a:rPr>
              <a:t>H	</a:t>
            </a:r>
            <a:r>
              <a:rPr sz="800" spc="5" dirty="0" smtClean="0">
                <a:solidFill>
                  <a:srgbClr val="888888"/>
                </a:solidFill>
                <a:latin typeface="Times New Roman"/>
                <a:cs typeface="Times New Roman"/>
              </a:rPr>
              <a:t>125</a:t>
            </a:r>
            <a:r>
              <a:rPr sz="800" spc="-10" dirty="0" smtClean="0">
                <a:solidFill>
                  <a:srgbClr val="888888"/>
                </a:solidFill>
                <a:latin typeface="Times New Roman"/>
                <a:cs typeface="Times New Roman"/>
              </a:rPr>
              <a:t>6.0</a:t>
            </a:r>
            <a:r>
              <a:rPr sz="800" spc="0" dirty="0" smtClean="0">
                <a:solidFill>
                  <a:srgbClr val="888888"/>
                </a:solidFill>
                <a:latin typeface="Times New Roman"/>
                <a:cs typeface="Times New Roman"/>
              </a:rPr>
              <a:t>0</a:t>
            </a:r>
            <a:endParaRPr sz="800">
              <a:latin typeface="Times New Roman"/>
              <a:cs typeface="Times New Roman"/>
            </a:endParaRPr>
          </a:p>
          <a:p>
            <a:pPr marL="309880">
              <a:lnSpc>
                <a:spcPct val="100000"/>
              </a:lnSpc>
              <a:spcBef>
                <a:spcPts val="15"/>
              </a:spcBef>
            </a:pPr>
            <a:r>
              <a:rPr sz="700" spc="-15" dirty="0" smtClean="0">
                <a:solidFill>
                  <a:srgbClr val="727475"/>
                </a:solidFill>
                <a:latin typeface="Arial"/>
                <a:cs typeface="Arial"/>
              </a:rPr>
              <a:t>T</a:t>
            </a:r>
            <a:r>
              <a:rPr sz="700" spc="-25" dirty="0" smtClean="0">
                <a:solidFill>
                  <a:srgbClr val="727475"/>
                </a:solidFill>
                <a:latin typeface="Arial"/>
                <a:cs typeface="Arial"/>
              </a:rPr>
              <a:t>o</a:t>
            </a:r>
            <a:r>
              <a:rPr sz="700" spc="-20" dirty="0" smtClean="0">
                <a:solidFill>
                  <a:srgbClr val="727475"/>
                </a:solidFill>
                <a:latin typeface="Arial"/>
                <a:cs typeface="Arial"/>
              </a:rPr>
              <a:t>t</a:t>
            </a:r>
            <a:r>
              <a:rPr sz="700" spc="-25" dirty="0" smtClean="0">
                <a:solidFill>
                  <a:srgbClr val="727475"/>
                </a:solidFill>
                <a:latin typeface="Arial"/>
                <a:cs typeface="Arial"/>
              </a:rPr>
              <a:t>al</a:t>
            </a:r>
            <a:endParaRPr sz="700">
              <a:latin typeface="Arial"/>
              <a:cs typeface="Arial"/>
            </a:endParaRPr>
          </a:p>
        </p:txBody>
      </p:sp>
      <p:sp>
        <p:nvSpPr>
          <p:cNvPr id="25" name="object 25"/>
          <p:cNvSpPr txBox="1"/>
          <p:nvPr/>
        </p:nvSpPr>
        <p:spPr>
          <a:xfrm>
            <a:off x="5664675" y="3765531"/>
            <a:ext cx="134620" cy="225425"/>
          </a:xfrm>
          <a:prstGeom prst="rect">
            <a:avLst/>
          </a:prstGeom>
        </p:spPr>
        <p:txBody>
          <a:bodyPr vert="horz" wrap="square" lIns="0" tIns="0" rIns="0" bIns="0" rtlCol="0">
            <a:noAutofit/>
          </a:bodyPr>
          <a:lstStyle/>
          <a:p>
            <a:pPr marL="17145">
              <a:lnSpc>
                <a:spcPct val="100000"/>
              </a:lnSpc>
            </a:pPr>
            <a:r>
              <a:rPr sz="700" spc="-30" dirty="0" smtClean="0">
                <a:solidFill>
                  <a:srgbClr val="888888"/>
                </a:solidFill>
                <a:latin typeface="Arial"/>
                <a:cs typeface="Arial"/>
              </a:rPr>
              <a:t>Au</a:t>
            </a:r>
            <a:endParaRPr sz="700">
              <a:latin typeface="Arial"/>
              <a:cs typeface="Arial"/>
            </a:endParaRPr>
          </a:p>
          <a:p>
            <a:pPr marL="12700">
              <a:lnSpc>
                <a:spcPct val="100000"/>
              </a:lnSpc>
            </a:pPr>
            <a:r>
              <a:rPr sz="700" spc="-5" dirty="0" smtClean="0">
                <a:solidFill>
                  <a:srgbClr val="727475"/>
                </a:solidFill>
                <a:latin typeface="Arial"/>
                <a:cs typeface="Arial"/>
              </a:rPr>
              <a:t>Au</a:t>
            </a:r>
            <a:endParaRPr sz="700">
              <a:latin typeface="Arial"/>
              <a:cs typeface="Arial"/>
            </a:endParaRPr>
          </a:p>
        </p:txBody>
      </p:sp>
      <p:sp>
        <p:nvSpPr>
          <p:cNvPr id="26" name="object 26"/>
          <p:cNvSpPr txBox="1"/>
          <p:nvPr/>
        </p:nvSpPr>
        <p:spPr>
          <a:xfrm>
            <a:off x="6253054" y="3755372"/>
            <a:ext cx="436245" cy="248920"/>
          </a:xfrm>
          <a:prstGeom prst="rect">
            <a:avLst/>
          </a:prstGeom>
        </p:spPr>
        <p:txBody>
          <a:bodyPr vert="horz" wrap="square" lIns="0" tIns="0" rIns="0" bIns="0" rtlCol="0">
            <a:noAutofit/>
          </a:bodyPr>
          <a:lstStyle/>
          <a:p>
            <a:pPr marL="12700">
              <a:lnSpc>
                <a:spcPct val="100000"/>
              </a:lnSpc>
            </a:pPr>
            <a:r>
              <a:rPr sz="800" spc="5" dirty="0" smtClean="0">
                <a:solidFill>
                  <a:srgbClr val="888888"/>
                </a:solidFill>
                <a:latin typeface="Times New Roman"/>
                <a:cs typeface="Times New Roman"/>
              </a:rPr>
              <a:t>14</a:t>
            </a:r>
            <a:r>
              <a:rPr sz="800" spc="0" dirty="0" smtClean="0">
                <a:solidFill>
                  <a:srgbClr val="888888"/>
                </a:solidFill>
                <a:latin typeface="Times New Roman"/>
                <a:cs typeface="Times New Roman"/>
              </a:rPr>
              <a:t>.</a:t>
            </a:r>
            <a:r>
              <a:rPr sz="800" spc="5" dirty="0" smtClean="0">
                <a:solidFill>
                  <a:srgbClr val="888888"/>
                </a:solidFill>
                <a:latin typeface="Times New Roman"/>
                <a:cs typeface="Times New Roman"/>
              </a:rPr>
              <a:t>99</a:t>
            </a:r>
            <a:r>
              <a:rPr sz="800" spc="-10" dirty="0" smtClean="0">
                <a:solidFill>
                  <a:srgbClr val="888888"/>
                </a:solidFill>
                <a:latin typeface="Times New Roman"/>
                <a:cs typeface="Times New Roman"/>
              </a:rPr>
              <a:t>2</a:t>
            </a:r>
            <a:r>
              <a:rPr sz="800" spc="0" dirty="0" smtClean="0">
                <a:solidFill>
                  <a:srgbClr val="888888"/>
                </a:solidFill>
                <a:latin typeface="Times New Roman"/>
                <a:cs typeface="Times New Roman"/>
              </a:rPr>
              <a:t>.</a:t>
            </a:r>
            <a:r>
              <a:rPr sz="800" spc="-10" dirty="0" smtClean="0">
                <a:solidFill>
                  <a:srgbClr val="888888"/>
                </a:solidFill>
                <a:latin typeface="Times New Roman"/>
                <a:cs typeface="Times New Roman"/>
              </a:rPr>
              <a:t>4</a:t>
            </a:r>
            <a:r>
              <a:rPr sz="800" spc="0" dirty="0" smtClean="0">
                <a:solidFill>
                  <a:srgbClr val="888888"/>
                </a:solidFill>
                <a:latin typeface="Times New Roman"/>
                <a:cs typeface="Times New Roman"/>
              </a:rPr>
              <a:t>0</a:t>
            </a:r>
            <a:endParaRPr sz="800">
              <a:latin typeface="Times New Roman"/>
              <a:cs typeface="Times New Roman"/>
            </a:endParaRPr>
          </a:p>
          <a:p>
            <a:pPr marL="12700">
              <a:lnSpc>
                <a:spcPts val="900"/>
              </a:lnSpc>
            </a:pPr>
            <a:r>
              <a:rPr sz="800" spc="5" dirty="0" smtClean="0">
                <a:solidFill>
                  <a:srgbClr val="888888"/>
                </a:solidFill>
                <a:latin typeface="Times New Roman"/>
                <a:cs typeface="Times New Roman"/>
              </a:rPr>
              <a:t>14</a:t>
            </a:r>
            <a:r>
              <a:rPr sz="800" spc="0" dirty="0" smtClean="0">
                <a:solidFill>
                  <a:srgbClr val="888888"/>
                </a:solidFill>
                <a:latin typeface="Times New Roman"/>
                <a:cs typeface="Times New Roman"/>
              </a:rPr>
              <a:t>.</a:t>
            </a:r>
            <a:r>
              <a:rPr sz="800" spc="5" dirty="0" smtClean="0">
                <a:solidFill>
                  <a:srgbClr val="888888"/>
                </a:solidFill>
                <a:latin typeface="Times New Roman"/>
                <a:cs typeface="Times New Roman"/>
              </a:rPr>
              <a:t>99</a:t>
            </a:r>
            <a:r>
              <a:rPr sz="800" spc="-10" dirty="0" smtClean="0">
                <a:solidFill>
                  <a:srgbClr val="888888"/>
                </a:solidFill>
                <a:latin typeface="Times New Roman"/>
                <a:cs typeface="Times New Roman"/>
              </a:rPr>
              <a:t>2</a:t>
            </a:r>
            <a:r>
              <a:rPr sz="800" spc="0" dirty="0" smtClean="0">
                <a:solidFill>
                  <a:srgbClr val="888888"/>
                </a:solidFill>
                <a:latin typeface="Times New Roman"/>
                <a:cs typeface="Times New Roman"/>
              </a:rPr>
              <a:t>.</a:t>
            </a:r>
            <a:r>
              <a:rPr sz="800" spc="-10" dirty="0" smtClean="0">
                <a:solidFill>
                  <a:srgbClr val="888888"/>
                </a:solidFill>
                <a:latin typeface="Times New Roman"/>
                <a:cs typeface="Times New Roman"/>
              </a:rPr>
              <a:t>4</a:t>
            </a:r>
            <a:r>
              <a:rPr sz="800" spc="0" dirty="0" smtClean="0">
                <a:solidFill>
                  <a:srgbClr val="888888"/>
                </a:solidFill>
                <a:latin typeface="Times New Roman"/>
                <a:cs typeface="Times New Roman"/>
              </a:rPr>
              <a:t>0</a:t>
            </a:r>
            <a:endParaRPr sz="800">
              <a:latin typeface="Times New Roman"/>
              <a:cs typeface="Times New Roman"/>
            </a:endParaRPr>
          </a:p>
        </p:txBody>
      </p:sp>
      <p:sp>
        <p:nvSpPr>
          <p:cNvPr id="27" name="object 27"/>
          <p:cNvSpPr txBox="1"/>
          <p:nvPr/>
        </p:nvSpPr>
        <p:spPr>
          <a:xfrm>
            <a:off x="6800353" y="3759865"/>
            <a:ext cx="412115" cy="134620"/>
          </a:xfrm>
          <a:prstGeom prst="rect">
            <a:avLst/>
          </a:prstGeom>
        </p:spPr>
        <p:txBody>
          <a:bodyPr vert="horz" wrap="square" lIns="0" tIns="0" rIns="0" bIns="0" rtlCol="0">
            <a:noAutofit/>
          </a:bodyPr>
          <a:lstStyle/>
          <a:p>
            <a:pPr marL="12700">
              <a:lnSpc>
                <a:spcPct val="100000"/>
              </a:lnSpc>
            </a:pPr>
            <a:r>
              <a:rPr sz="800" spc="5" dirty="0" smtClean="0">
                <a:solidFill>
                  <a:srgbClr val="888888"/>
                </a:solidFill>
                <a:latin typeface="Times New Roman"/>
                <a:cs typeface="Times New Roman"/>
              </a:rPr>
              <a:t>919</a:t>
            </a:r>
            <a:r>
              <a:rPr sz="800" spc="0" dirty="0" smtClean="0">
                <a:solidFill>
                  <a:srgbClr val="888888"/>
                </a:solidFill>
                <a:latin typeface="Times New Roman"/>
                <a:cs typeface="Times New Roman"/>
              </a:rPr>
              <a:t>,</a:t>
            </a:r>
            <a:r>
              <a:rPr sz="800" spc="5" dirty="0" smtClean="0">
                <a:solidFill>
                  <a:srgbClr val="888888"/>
                </a:solidFill>
                <a:latin typeface="Times New Roman"/>
                <a:cs typeface="Times New Roman"/>
              </a:rPr>
              <a:t>8</a:t>
            </a:r>
            <a:r>
              <a:rPr sz="800" spc="-10" dirty="0" smtClean="0">
                <a:solidFill>
                  <a:srgbClr val="888888"/>
                </a:solidFill>
                <a:latin typeface="Times New Roman"/>
                <a:cs typeface="Times New Roman"/>
              </a:rPr>
              <a:t>0</a:t>
            </a:r>
            <a:r>
              <a:rPr sz="800" spc="5" dirty="0" smtClean="0">
                <a:solidFill>
                  <a:srgbClr val="888888"/>
                </a:solidFill>
                <a:latin typeface="Times New Roman"/>
                <a:cs typeface="Times New Roman"/>
              </a:rPr>
              <a:t>0</a:t>
            </a:r>
            <a:r>
              <a:rPr sz="800" spc="0" dirty="0" smtClean="0">
                <a:solidFill>
                  <a:srgbClr val="888888"/>
                </a:solidFill>
                <a:latin typeface="Times New Roman"/>
                <a:cs typeface="Times New Roman"/>
              </a:rPr>
              <a:t>0</a:t>
            </a:r>
            <a:endParaRPr sz="800">
              <a:latin typeface="Times New Roman"/>
              <a:cs typeface="Times New Roman"/>
            </a:endParaRPr>
          </a:p>
        </p:txBody>
      </p:sp>
      <p:sp>
        <p:nvSpPr>
          <p:cNvPr id="28" name="object 28"/>
          <p:cNvSpPr txBox="1"/>
          <p:nvPr/>
        </p:nvSpPr>
        <p:spPr>
          <a:xfrm>
            <a:off x="7438835" y="3768952"/>
            <a:ext cx="430530" cy="134620"/>
          </a:xfrm>
          <a:prstGeom prst="rect">
            <a:avLst/>
          </a:prstGeom>
        </p:spPr>
        <p:txBody>
          <a:bodyPr vert="horz" wrap="square" lIns="0" tIns="0" rIns="0" bIns="0" rtlCol="0">
            <a:noAutofit/>
          </a:bodyPr>
          <a:lstStyle/>
          <a:p>
            <a:pPr marL="12700">
              <a:lnSpc>
                <a:spcPct val="100000"/>
              </a:lnSpc>
            </a:pPr>
            <a:r>
              <a:rPr sz="800" spc="5" dirty="0" smtClean="0">
                <a:solidFill>
                  <a:srgbClr val="888888"/>
                </a:solidFill>
                <a:latin typeface="Times New Roman"/>
                <a:cs typeface="Times New Roman"/>
              </a:rPr>
              <a:t>13</a:t>
            </a:r>
            <a:r>
              <a:rPr sz="800" spc="0" dirty="0" smtClean="0">
                <a:solidFill>
                  <a:srgbClr val="888888"/>
                </a:solidFill>
                <a:latin typeface="Times New Roman"/>
                <a:cs typeface="Times New Roman"/>
              </a:rPr>
              <a:t>.</a:t>
            </a:r>
            <a:r>
              <a:rPr sz="800" spc="5" dirty="0" smtClean="0">
                <a:solidFill>
                  <a:srgbClr val="888888"/>
                </a:solidFill>
                <a:latin typeface="Times New Roman"/>
                <a:cs typeface="Times New Roman"/>
              </a:rPr>
              <a:t>79</a:t>
            </a:r>
            <a:r>
              <a:rPr sz="800" spc="-45" dirty="0" smtClean="0">
                <a:solidFill>
                  <a:srgbClr val="888888"/>
                </a:solidFill>
                <a:latin typeface="Times New Roman"/>
                <a:cs typeface="Times New Roman"/>
              </a:rPr>
              <a:t>0</a:t>
            </a:r>
            <a:r>
              <a:rPr sz="800" spc="-25" dirty="0" smtClean="0">
                <a:solidFill>
                  <a:srgbClr val="ACACAC"/>
                </a:solidFill>
                <a:latin typeface="Times New Roman"/>
                <a:cs typeface="Times New Roman"/>
              </a:rPr>
              <a:t>,</a:t>
            </a:r>
            <a:r>
              <a:rPr sz="800" spc="5" dirty="0" smtClean="0">
                <a:solidFill>
                  <a:srgbClr val="888888"/>
                </a:solidFill>
                <a:latin typeface="Times New Roman"/>
                <a:cs typeface="Times New Roman"/>
              </a:rPr>
              <a:t>0</a:t>
            </a:r>
            <a:r>
              <a:rPr sz="800" spc="0" dirty="0" smtClean="0">
                <a:solidFill>
                  <a:srgbClr val="888888"/>
                </a:solidFill>
                <a:latin typeface="Times New Roman"/>
                <a:cs typeface="Times New Roman"/>
              </a:rPr>
              <a:t>1</a:t>
            </a:r>
            <a:endParaRPr sz="800">
              <a:latin typeface="Times New Roman"/>
              <a:cs typeface="Times New Roman"/>
            </a:endParaRPr>
          </a:p>
        </p:txBody>
      </p:sp>
      <p:sp>
        <p:nvSpPr>
          <p:cNvPr id="30" name="object 30"/>
          <p:cNvSpPr txBox="1"/>
          <p:nvPr/>
        </p:nvSpPr>
        <p:spPr>
          <a:xfrm>
            <a:off x="4884873" y="4097540"/>
            <a:ext cx="199390" cy="118745"/>
          </a:xfrm>
          <a:prstGeom prst="rect">
            <a:avLst/>
          </a:prstGeom>
        </p:spPr>
        <p:txBody>
          <a:bodyPr vert="horz" wrap="square" lIns="0" tIns="0" rIns="0" bIns="0" rtlCol="0">
            <a:noAutofit/>
          </a:bodyPr>
          <a:lstStyle/>
          <a:p>
            <a:pPr marL="12700">
              <a:lnSpc>
                <a:spcPct val="100000"/>
              </a:lnSpc>
            </a:pPr>
            <a:r>
              <a:rPr sz="700" spc="-40" dirty="0" smtClean="0">
                <a:solidFill>
                  <a:srgbClr val="9B9B9B"/>
                </a:solidFill>
                <a:latin typeface="Arial"/>
                <a:cs typeface="Arial"/>
              </a:rPr>
              <a:t>VCH</a:t>
            </a:r>
            <a:endParaRPr sz="700">
              <a:latin typeface="Arial"/>
              <a:cs typeface="Arial"/>
            </a:endParaRPr>
          </a:p>
        </p:txBody>
      </p:sp>
      <p:sp>
        <p:nvSpPr>
          <p:cNvPr id="31" name="object 31"/>
          <p:cNvSpPr txBox="1"/>
          <p:nvPr/>
        </p:nvSpPr>
        <p:spPr>
          <a:xfrm>
            <a:off x="5181271" y="4096451"/>
            <a:ext cx="617855" cy="242570"/>
          </a:xfrm>
          <a:prstGeom prst="rect">
            <a:avLst/>
          </a:prstGeom>
        </p:spPr>
        <p:txBody>
          <a:bodyPr vert="horz" wrap="square" lIns="0" tIns="0" rIns="0" bIns="0" rtlCol="0">
            <a:noAutofit/>
          </a:bodyPr>
          <a:lstStyle/>
          <a:p>
            <a:pPr marL="21590">
              <a:lnSpc>
                <a:spcPct val="100000"/>
              </a:lnSpc>
              <a:tabLst>
                <a:tab pos="495300" algn="l"/>
              </a:tabLst>
            </a:pPr>
            <a:r>
              <a:rPr sz="1200" spc="7" baseline="3472" dirty="0" smtClean="0">
                <a:solidFill>
                  <a:srgbClr val="888888"/>
                </a:solidFill>
                <a:latin typeface="Times New Roman"/>
                <a:cs typeface="Times New Roman"/>
              </a:rPr>
              <a:t>1256</a:t>
            </a:r>
            <a:r>
              <a:rPr sz="1200" spc="0" baseline="3472" dirty="0" smtClean="0">
                <a:solidFill>
                  <a:srgbClr val="888888"/>
                </a:solidFill>
                <a:latin typeface="Times New Roman"/>
                <a:cs typeface="Times New Roman"/>
              </a:rPr>
              <a:t>.</a:t>
            </a:r>
            <a:r>
              <a:rPr sz="1200" spc="-15" baseline="3472" dirty="0" smtClean="0">
                <a:solidFill>
                  <a:srgbClr val="888888"/>
                </a:solidFill>
                <a:latin typeface="Times New Roman"/>
                <a:cs typeface="Times New Roman"/>
              </a:rPr>
              <a:t>0</a:t>
            </a:r>
            <a:r>
              <a:rPr sz="1200" spc="0" baseline="3472" dirty="0" smtClean="0">
                <a:solidFill>
                  <a:srgbClr val="888888"/>
                </a:solidFill>
                <a:latin typeface="Times New Roman"/>
                <a:cs typeface="Times New Roman"/>
              </a:rPr>
              <a:t>0	</a:t>
            </a:r>
            <a:r>
              <a:rPr sz="700" spc="-5" dirty="0" smtClean="0">
                <a:solidFill>
                  <a:srgbClr val="888888"/>
                </a:solidFill>
                <a:latin typeface="Arial"/>
                <a:cs typeface="Arial"/>
              </a:rPr>
              <a:t>Ag</a:t>
            </a:r>
            <a:endParaRPr sz="700">
              <a:latin typeface="Arial"/>
              <a:cs typeface="Arial"/>
            </a:endParaRPr>
          </a:p>
          <a:p>
            <a:pPr marL="12700">
              <a:lnSpc>
                <a:spcPct val="100000"/>
              </a:lnSpc>
              <a:spcBef>
                <a:spcPts val="15"/>
              </a:spcBef>
              <a:tabLst>
                <a:tab pos="492125" algn="l"/>
              </a:tabLst>
            </a:pPr>
            <a:r>
              <a:rPr sz="1050" spc="-22" baseline="3968" dirty="0" smtClean="0">
                <a:solidFill>
                  <a:srgbClr val="727475"/>
                </a:solidFill>
                <a:latin typeface="Arial"/>
                <a:cs typeface="Arial"/>
              </a:rPr>
              <a:t>T</a:t>
            </a:r>
            <a:r>
              <a:rPr sz="1050" spc="-37" baseline="3968" dirty="0" smtClean="0">
                <a:solidFill>
                  <a:srgbClr val="727475"/>
                </a:solidFill>
                <a:latin typeface="Arial"/>
                <a:cs typeface="Arial"/>
              </a:rPr>
              <a:t>o</a:t>
            </a:r>
            <a:r>
              <a:rPr sz="1050" spc="-30" baseline="3968" dirty="0" smtClean="0">
                <a:solidFill>
                  <a:srgbClr val="727475"/>
                </a:solidFill>
                <a:latin typeface="Arial"/>
                <a:cs typeface="Arial"/>
              </a:rPr>
              <a:t>t</a:t>
            </a:r>
            <a:r>
              <a:rPr sz="1050" spc="-37" baseline="3968" dirty="0" smtClean="0">
                <a:solidFill>
                  <a:srgbClr val="727475"/>
                </a:solidFill>
                <a:latin typeface="Arial"/>
                <a:cs typeface="Arial"/>
              </a:rPr>
              <a:t>a</a:t>
            </a:r>
            <a:r>
              <a:rPr sz="1050" spc="-7" baseline="3968" dirty="0" smtClean="0">
                <a:solidFill>
                  <a:srgbClr val="727475"/>
                </a:solidFill>
                <a:latin typeface="Arial"/>
                <a:cs typeface="Arial"/>
              </a:rPr>
              <a:t>l	</a:t>
            </a:r>
            <a:r>
              <a:rPr sz="700" spc="10" dirty="0" smtClean="0">
                <a:solidFill>
                  <a:srgbClr val="888888"/>
                </a:solidFill>
                <a:latin typeface="Arial"/>
                <a:cs typeface="Arial"/>
              </a:rPr>
              <a:t>Ag</a:t>
            </a:r>
            <a:endParaRPr sz="700">
              <a:latin typeface="Arial"/>
              <a:cs typeface="Arial"/>
            </a:endParaRPr>
          </a:p>
        </p:txBody>
      </p:sp>
      <p:sp>
        <p:nvSpPr>
          <p:cNvPr id="32" name="object 32"/>
          <p:cNvSpPr txBox="1"/>
          <p:nvPr/>
        </p:nvSpPr>
        <p:spPr>
          <a:xfrm>
            <a:off x="6253054" y="4101000"/>
            <a:ext cx="436245" cy="248920"/>
          </a:xfrm>
          <a:prstGeom prst="rect">
            <a:avLst/>
          </a:prstGeom>
        </p:spPr>
        <p:txBody>
          <a:bodyPr vert="horz" wrap="square" lIns="0" tIns="0" rIns="0" bIns="0" rtlCol="0">
            <a:noAutofit/>
          </a:bodyPr>
          <a:lstStyle/>
          <a:p>
            <a:pPr marL="12700">
              <a:lnSpc>
                <a:spcPct val="100000"/>
              </a:lnSpc>
            </a:pPr>
            <a:r>
              <a:rPr sz="800" spc="5" dirty="0" smtClean="0">
                <a:solidFill>
                  <a:srgbClr val="888888"/>
                </a:solidFill>
                <a:latin typeface="Times New Roman"/>
                <a:cs typeface="Times New Roman"/>
              </a:rPr>
              <a:t>14</a:t>
            </a:r>
            <a:r>
              <a:rPr sz="800" spc="0" dirty="0" smtClean="0">
                <a:solidFill>
                  <a:srgbClr val="888888"/>
                </a:solidFill>
                <a:latin typeface="Times New Roman"/>
                <a:cs typeface="Times New Roman"/>
              </a:rPr>
              <a:t>.</a:t>
            </a:r>
            <a:r>
              <a:rPr sz="800" spc="5" dirty="0" smtClean="0">
                <a:solidFill>
                  <a:srgbClr val="888888"/>
                </a:solidFill>
                <a:latin typeface="Times New Roman"/>
                <a:cs typeface="Times New Roman"/>
              </a:rPr>
              <a:t>99</a:t>
            </a:r>
            <a:r>
              <a:rPr sz="800" spc="-10" dirty="0" smtClean="0">
                <a:solidFill>
                  <a:srgbClr val="888888"/>
                </a:solidFill>
                <a:latin typeface="Times New Roman"/>
                <a:cs typeface="Times New Roman"/>
              </a:rPr>
              <a:t>2</a:t>
            </a:r>
            <a:r>
              <a:rPr sz="800" spc="0" dirty="0" smtClean="0">
                <a:solidFill>
                  <a:srgbClr val="888888"/>
                </a:solidFill>
                <a:latin typeface="Times New Roman"/>
                <a:cs typeface="Times New Roman"/>
              </a:rPr>
              <a:t>,</a:t>
            </a:r>
            <a:r>
              <a:rPr sz="800" spc="-10" dirty="0" smtClean="0">
                <a:solidFill>
                  <a:srgbClr val="888888"/>
                </a:solidFill>
                <a:latin typeface="Times New Roman"/>
                <a:cs typeface="Times New Roman"/>
              </a:rPr>
              <a:t>4</a:t>
            </a:r>
            <a:r>
              <a:rPr sz="800" spc="0" dirty="0" smtClean="0">
                <a:solidFill>
                  <a:srgbClr val="888888"/>
                </a:solidFill>
                <a:latin typeface="Times New Roman"/>
                <a:cs typeface="Times New Roman"/>
              </a:rPr>
              <a:t>0</a:t>
            </a:r>
            <a:endParaRPr sz="800">
              <a:latin typeface="Times New Roman"/>
              <a:cs typeface="Times New Roman"/>
            </a:endParaRPr>
          </a:p>
          <a:p>
            <a:pPr marL="12700">
              <a:lnSpc>
                <a:spcPts val="900"/>
              </a:lnSpc>
            </a:pPr>
            <a:r>
              <a:rPr sz="800" spc="5" dirty="0" smtClean="0">
                <a:solidFill>
                  <a:srgbClr val="888888"/>
                </a:solidFill>
                <a:latin typeface="Times New Roman"/>
                <a:cs typeface="Times New Roman"/>
              </a:rPr>
              <a:t>14</a:t>
            </a:r>
            <a:r>
              <a:rPr sz="800" spc="0" dirty="0" smtClean="0">
                <a:solidFill>
                  <a:srgbClr val="888888"/>
                </a:solidFill>
                <a:latin typeface="Times New Roman"/>
                <a:cs typeface="Times New Roman"/>
              </a:rPr>
              <a:t>.</a:t>
            </a:r>
            <a:r>
              <a:rPr sz="800" spc="5" dirty="0" smtClean="0">
                <a:solidFill>
                  <a:srgbClr val="888888"/>
                </a:solidFill>
                <a:latin typeface="Times New Roman"/>
                <a:cs typeface="Times New Roman"/>
              </a:rPr>
              <a:t>99</a:t>
            </a:r>
            <a:r>
              <a:rPr sz="800" spc="-10" dirty="0" smtClean="0">
                <a:solidFill>
                  <a:srgbClr val="888888"/>
                </a:solidFill>
                <a:latin typeface="Times New Roman"/>
                <a:cs typeface="Times New Roman"/>
              </a:rPr>
              <a:t>2</a:t>
            </a:r>
            <a:r>
              <a:rPr sz="800" spc="0" dirty="0" smtClean="0">
                <a:solidFill>
                  <a:srgbClr val="888888"/>
                </a:solidFill>
                <a:latin typeface="Times New Roman"/>
                <a:cs typeface="Times New Roman"/>
              </a:rPr>
              <a:t>,</a:t>
            </a:r>
            <a:r>
              <a:rPr sz="800" spc="-10" dirty="0" smtClean="0">
                <a:solidFill>
                  <a:srgbClr val="888888"/>
                </a:solidFill>
                <a:latin typeface="Times New Roman"/>
                <a:cs typeface="Times New Roman"/>
              </a:rPr>
              <a:t>4</a:t>
            </a:r>
            <a:r>
              <a:rPr sz="800" spc="0" dirty="0" smtClean="0">
                <a:solidFill>
                  <a:srgbClr val="888888"/>
                </a:solidFill>
                <a:latin typeface="Times New Roman"/>
                <a:cs typeface="Times New Roman"/>
              </a:rPr>
              <a:t>0</a:t>
            </a:r>
            <a:endParaRPr sz="800">
              <a:latin typeface="Times New Roman"/>
              <a:cs typeface="Times New Roman"/>
            </a:endParaRPr>
          </a:p>
        </p:txBody>
      </p:sp>
      <p:sp>
        <p:nvSpPr>
          <p:cNvPr id="33" name="object 33"/>
          <p:cNvSpPr txBox="1"/>
          <p:nvPr/>
        </p:nvSpPr>
        <p:spPr>
          <a:xfrm>
            <a:off x="6116236" y="4811535"/>
            <a:ext cx="551815" cy="118745"/>
          </a:xfrm>
          <a:prstGeom prst="rect">
            <a:avLst/>
          </a:prstGeom>
        </p:spPr>
        <p:txBody>
          <a:bodyPr vert="horz" wrap="square" lIns="0" tIns="0" rIns="0" bIns="0" rtlCol="0">
            <a:noAutofit/>
          </a:bodyPr>
          <a:lstStyle/>
          <a:p>
            <a:pPr marL="12700">
              <a:lnSpc>
                <a:spcPct val="100000"/>
              </a:lnSpc>
            </a:pPr>
            <a:r>
              <a:rPr sz="700" spc="-35" dirty="0" smtClean="0">
                <a:solidFill>
                  <a:srgbClr val="727475"/>
                </a:solidFill>
                <a:latin typeface="Arial"/>
                <a:cs typeface="Arial"/>
              </a:rPr>
              <a:t>Fe</a:t>
            </a:r>
            <a:r>
              <a:rPr sz="700" spc="-30" dirty="0" smtClean="0">
                <a:solidFill>
                  <a:srgbClr val="727475"/>
                </a:solidFill>
                <a:latin typeface="Arial"/>
                <a:cs typeface="Arial"/>
              </a:rPr>
              <a:t>i</a:t>
            </a:r>
            <a:r>
              <a:rPr sz="700" spc="-35" dirty="0" smtClean="0">
                <a:solidFill>
                  <a:srgbClr val="727475"/>
                </a:solidFill>
                <a:latin typeface="Arial"/>
                <a:cs typeface="Arial"/>
              </a:rPr>
              <a:t>ngo</a:t>
            </a:r>
            <a:r>
              <a:rPr sz="700" spc="-40" dirty="0" smtClean="0">
                <a:solidFill>
                  <a:srgbClr val="727475"/>
                </a:solidFill>
                <a:latin typeface="Arial"/>
                <a:cs typeface="Arial"/>
              </a:rPr>
              <a:t>w</a:t>
            </a:r>
            <a:r>
              <a:rPr sz="700" spc="-30" dirty="0" smtClean="0">
                <a:solidFill>
                  <a:srgbClr val="727475"/>
                </a:solidFill>
                <a:latin typeface="Arial"/>
                <a:cs typeface="Arial"/>
              </a:rPr>
              <a:t>ic</a:t>
            </a:r>
            <a:r>
              <a:rPr sz="700" spc="-35" dirty="0" smtClean="0">
                <a:solidFill>
                  <a:srgbClr val="727475"/>
                </a:solidFill>
                <a:latin typeface="Arial"/>
                <a:cs typeface="Arial"/>
              </a:rPr>
              <a:t>h</a:t>
            </a:r>
            <a:r>
              <a:rPr sz="700" spc="-5" dirty="0" smtClean="0">
                <a:solidFill>
                  <a:srgbClr val="727475"/>
                </a:solidFill>
                <a:latin typeface="Arial"/>
                <a:cs typeface="Arial"/>
              </a:rPr>
              <a:t>t </a:t>
            </a:r>
            <a:r>
              <a:rPr sz="700" spc="-80" dirty="0" smtClean="0">
                <a:solidFill>
                  <a:srgbClr val="727475"/>
                </a:solidFill>
                <a:latin typeface="Arial"/>
                <a:cs typeface="Arial"/>
              </a:rPr>
              <a:t> </a:t>
            </a:r>
            <a:r>
              <a:rPr sz="700" spc="-5" dirty="0" smtClean="0">
                <a:solidFill>
                  <a:srgbClr val="888888"/>
                </a:solidFill>
                <a:latin typeface="Arial"/>
                <a:cs typeface="Arial"/>
              </a:rPr>
              <a:t>g</a:t>
            </a:r>
            <a:endParaRPr sz="700">
              <a:latin typeface="Arial"/>
              <a:cs typeface="Arial"/>
            </a:endParaRPr>
          </a:p>
        </p:txBody>
      </p:sp>
      <p:sp>
        <p:nvSpPr>
          <p:cNvPr id="34" name="object 34"/>
          <p:cNvSpPr txBox="1"/>
          <p:nvPr/>
        </p:nvSpPr>
        <p:spPr>
          <a:xfrm>
            <a:off x="7101325" y="4818576"/>
            <a:ext cx="111125" cy="126364"/>
          </a:xfrm>
          <a:prstGeom prst="rect">
            <a:avLst/>
          </a:prstGeom>
        </p:spPr>
        <p:txBody>
          <a:bodyPr vert="horz" wrap="square" lIns="0" tIns="0" rIns="0" bIns="0" rtlCol="0">
            <a:noAutofit/>
          </a:bodyPr>
          <a:lstStyle/>
          <a:p>
            <a:pPr marL="12700">
              <a:lnSpc>
                <a:spcPct val="100000"/>
              </a:lnSpc>
            </a:pPr>
            <a:r>
              <a:rPr sz="750" dirty="0" smtClean="0">
                <a:solidFill>
                  <a:srgbClr val="888888"/>
                </a:solidFill>
                <a:latin typeface="Arial"/>
                <a:cs typeface="Arial"/>
              </a:rPr>
              <a:t>%</a:t>
            </a:r>
            <a:endParaRPr sz="750">
              <a:latin typeface="Arial"/>
              <a:cs typeface="Arial"/>
            </a:endParaRPr>
          </a:p>
        </p:txBody>
      </p:sp>
      <p:sp>
        <p:nvSpPr>
          <p:cNvPr id="35" name="object 35"/>
          <p:cNvSpPr txBox="1"/>
          <p:nvPr/>
        </p:nvSpPr>
        <p:spPr>
          <a:xfrm>
            <a:off x="8401094" y="4847917"/>
            <a:ext cx="556260" cy="118745"/>
          </a:xfrm>
          <a:prstGeom prst="rect">
            <a:avLst/>
          </a:prstGeom>
        </p:spPr>
        <p:txBody>
          <a:bodyPr vert="horz" wrap="square" lIns="0" tIns="0" rIns="0" bIns="0" rtlCol="0">
            <a:noAutofit/>
          </a:bodyPr>
          <a:lstStyle/>
          <a:p>
            <a:pPr marL="12700">
              <a:lnSpc>
                <a:spcPct val="100000"/>
              </a:lnSpc>
            </a:pPr>
            <a:r>
              <a:rPr sz="700" spc="-35" dirty="0" smtClean="0">
                <a:solidFill>
                  <a:srgbClr val="727475"/>
                </a:solidFill>
                <a:latin typeface="Arial"/>
                <a:cs typeface="Arial"/>
              </a:rPr>
              <a:t>Fe</a:t>
            </a:r>
            <a:r>
              <a:rPr sz="700" spc="-30" dirty="0" smtClean="0">
                <a:solidFill>
                  <a:srgbClr val="727475"/>
                </a:solidFill>
                <a:latin typeface="Arial"/>
                <a:cs typeface="Arial"/>
              </a:rPr>
              <a:t>i</a:t>
            </a:r>
            <a:r>
              <a:rPr sz="700" spc="-35" dirty="0" smtClean="0">
                <a:solidFill>
                  <a:srgbClr val="727475"/>
                </a:solidFill>
                <a:latin typeface="Arial"/>
                <a:cs typeface="Arial"/>
              </a:rPr>
              <a:t>nge</a:t>
            </a:r>
            <a:r>
              <a:rPr sz="700" spc="-40" dirty="0" smtClean="0">
                <a:solidFill>
                  <a:srgbClr val="727475"/>
                </a:solidFill>
                <a:latin typeface="Arial"/>
                <a:cs typeface="Arial"/>
              </a:rPr>
              <a:t>w</a:t>
            </a:r>
            <a:r>
              <a:rPr sz="700" spc="-30" dirty="0" smtClean="0">
                <a:solidFill>
                  <a:srgbClr val="727475"/>
                </a:solidFill>
                <a:latin typeface="Arial"/>
                <a:cs typeface="Arial"/>
              </a:rPr>
              <a:t>ic</a:t>
            </a:r>
            <a:r>
              <a:rPr sz="700" spc="-35" dirty="0" smtClean="0">
                <a:solidFill>
                  <a:srgbClr val="727475"/>
                </a:solidFill>
                <a:latin typeface="Arial"/>
                <a:cs typeface="Arial"/>
              </a:rPr>
              <a:t>h</a:t>
            </a:r>
            <a:r>
              <a:rPr sz="700" spc="-5" dirty="0" smtClean="0">
                <a:solidFill>
                  <a:srgbClr val="727475"/>
                </a:solidFill>
                <a:latin typeface="Arial"/>
                <a:cs typeface="Arial"/>
              </a:rPr>
              <a:t>t </a:t>
            </a:r>
            <a:r>
              <a:rPr sz="700" spc="-45" dirty="0" smtClean="0">
                <a:solidFill>
                  <a:srgbClr val="727475"/>
                </a:solidFill>
                <a:latin typeface="Arial"/>
                <a:cs typeface="Arial"/>
              </a:rPr>
              <a:t> </a:t>
            </a:r>
            <a:r>
              <a:rPr sz="700" spc="-5" dirty="0" smtClean="0">
                <a:solidFill>
                  <a:srgbClr val="888888"/>
                </a:solidFill>
                <a:latin typeface="Arial"/>
                <a:cs typeface="Arial"/>
              </a:rPr>
              <a:t>g</a:t>
            </a:r>
            <a:endParaRPr sz="700">
              <a:latin typeface="Arial"/>
              <a:cs typeface="Arial"/>
            </a:endParaRPr>
          </a:p>
        </p:txBody>
      </p:sp>
      <p:sp>
        <p:nvSpPr>
          <p:cNvPr id="36" name="object 36"/>
          <p:cNvSpPr txBox="1"/>
          <p:nvPr/>
        </p:nvSpPr>
        <p:spPr>
          <a:xfrm>
            <a:off x="8533352" y="5069668"/>
            <a:ext cx="439420" cy="358775"/>
          </a:xfrm>
          <a:prstGeom prst="rect">
            <a:avLst/>
          </a:prstGeom>
        </p:spPr>
        <p:txBody>
          <a:bodyPr vert="horz" wrap="square" lIns="0" tIns="0" rIns="0" bIns="0" rtlCol="0">
            <a:noAutofit/>
          </a:bodyPr>
          <a:lstStyle/>
          <a:p>
            <a:pPr marL="12700">
              <a:lnSpc>
                <a:spcPct val="100000"/>
              </a:lnSpc>
            </a:pPr>
            <a:r>
              <a:rPr sz="800" spc="40" dirty="0" smtClean="0">
                <a:solidFill>
                  <a:srgbClr val="727475"/>
                </a:solidFill>
                <a:latin typeface="Times New Roman"/>
                <a:cs typeface="Times New Roman"/>
              </a:rPr>
              <a:t>1</a:t>
            </a:r>
            <a:r>
              <a:rPr sz="800" spc="-45" dirty="0" smtClean="0">
                <a:solidFill>
                  <a:srgbClr val="727475"/>
                </a:solidFill>
                <a:latin typeface="Times New Roman"/>
                <a:cs typeface="Times New Roman"/>
              </a:rPr>
              <a:t>3</a:t>
            </a:r>
            <a:r>
              <a:rPr sz="800" spc="15" dirty="0" smtClean="0">
                <a:solidFill>
                  <a:srgbClr val="9B9B9B"/>
                </a:solidFill>
                <a:latin typeface="Times New Roman"/>
                <a:cs typeface="Times New Roman"/>
              </a:rPr>
              <a:t>.</a:t>
            </a:r>
            <a:r>
              <a:rPr sz="800" spc="5" dirty="0" smtClean="0">
                <a:solidFill>
                  <a:srgbClr val="727475"/>
                </a:solidFill>
                <a:latin typeface="Times New Roman"/>
                <a:cs typeface="Times New Roman"/>
              </a:rPr>
              <a:t>762</a:t>
            </a:r>
            <a:r>
              <a:rPr sz="800" spc="0" dirty="0" smtClean="0">
                <a:solidFill>
                  <a:srgbClr val="727475"/>
                </a:solidFill>
                <a:latin typeface="Times New Roman"/>
                <a:cs typeface="Times New Roman"/>
              </a:rPr>
              <a:t>.</a:t>
            </a:r>
            <a:r>
              <a:rPr sz="800" spc="5" dirty="0" smtClean="0">
                <a:solidFill>
                  <a:srgbClr val="727475"/>
                </a:solidFill>
                <a:latin typeface="Times New Roman"/>
                <a:cs typeface="Times New Roman"/>
              </a:rPr>
              <a:t>4</a:t>
            </a:r>
            <a:r>
              <a:rPr sz="800" spc="0" dirty="0" smtClean="0">
                <a:solidFill>
                  <a:srgbClr val="727475"/>
                </a:solidFill>
                <a:latin typeface="Times New Roman"/>
                <a:cs typeface="Times New Roman"/>
              </a:rPr>
              <a:t>3</a:t>
            </a:r>
            <a:endParaRPr sz="800">
              <a:latin typeface="Times New Roman"/>
              <a:cs typeface="Times New Roman"/>
            </a:endParaRPr>
          </a:p>
          <a:p>
            <a:pPr>
              <a:lnSpc>
                <a:spcPts val="800"/>
              </a:lnSpc>
              <a:spcBef>
                <a:spcPts val="3"/>
              </a:spcBef>
            </a:pPr>
            <a:endParaRPr sz="800"/>
          </a:p>
          <a:p>
            <a:pPr marL="67310">
              <a:lnSpc>
                <a:spcPct val="100000"/>
              </a:lnSpc>
            </a:pPr>
            <a:r>
              <a:rPr sz="800" spc="-45" dirty="0" smtClean="0">
                <a:solidFill>
                  <a:srgbClr val="727475"/>
                </a:solidFill>
                <a:latin typeface="Times New Roman"/>
                <a:cs typeface="Times New Roman"/>
              </a:rPr>
              <a:t>1</a:t>
            </a:r>
            <a:r>
              <a:rPr sz="800" spc="-25" dirty="0" smtClean="0">
                <a:solidFill>
                  <a:srgbClr val="9B9B9B"/>
                </a:solidFill>
                <a:latin typeface="Times New Roman"/>
                <a:cs typeface="Times New Roman"/>
              </a:rPr>
              <a:t>.</a:t>
            </a:r>
            <a:r>
              <a:rPr sz="800" spc="5" dirty="0" smtClean="0">
                <a:solidFill>
                  <a:srgbClr val="727475"/>
                </a:solidFill>
                <a:latin typeface="Times New Roman"/>
                <a:cs typeface="Times New Roman"/>
              </a:rPr>
              <a:t>057</a:t>
            </a:r>
            <a:r>
              <a:rPr sz="800" spc="0" dirty="0" smtClean="0">
                <a:solidFill>
                  <a:srgbClr val="727475"/>
                </a:solidFill>
                <a:latin typeface="Times New Roman"/>
                <a:cs typeface="Times New Roman"/>
              </a:rPr>
              <a:t>,</a:t>
            </a:r>
            <a:r>
              <a:rPr sz="800" spc="5" dirty="0" smtClean="0">
                <a:solidFill>
                  <a:srgbClr val="727475"/>
                </a:solidFill>
                <a:latin typeface="Times New Roman"/>
                <a:cs typeface="Times New Roman"/>
              </a:rPr>
              <a:t>0</a:t>
            </a:r>
            <a:r>
              <a:rPr sz="800" spc="0" dirty="0" smtClean="0">
                <a:solidFill>
                  <a:srgbClr val="727475"/>
                </a:solidFill>
                <a:latin typeface="Times New Roman"/>
                <a:cs typeface="Times New Roman"/>
              </a:rPr>
              <a:t>0</a:t>
            </a:r>
            <a:endParaRPr sz="800">
              <a:latin typeface="Times New Roman"/>
              <a:cs typeface="Times New Roman"/>
            </a:endParaRPr>
          </a:p>
        </p:txBody>
      </p:sp>
      <p:sp>
        <p:nvSpPr>
          <p:cNvPr id="37" name="object 37"/>
          <p:cNvSpPr txBox="1"/>
          <p:nvPr/>
        </p:nvSpPr>
        <p:spPr>
          <a:xfrm>
            <a:off x="8355488" y="5884803"/>
            <a:ext cx="607060" cy="460375"/>
          </a:xfrm>
          <a:prstGeom prst="rect">
            <a:avLst/>
          </a:prstGeom>
        </p:spPr>
        <p:txBody>
          <a:bodyPr vert="horz" wrap="square" lIns="0" tIns="0" rIns="0" bIns="0" rtlCol="0">
            <a:noAutofit/>
          </a:bodyPr>
          <a:lstStyle/>
          <a:p>
            <a:pPr marL="12700">
              <a:lnSpc>
                <a:spcPct val="100000"/>
              </a:lnSpc>
            </a:pPr>
            <a:r>
              <a:rPr sz="700" spc="-35" dirty="0" smtClean="0">
                <a:solidFill>
                  <a:srgbClr val="727475"/>
                </a:solidFill>
                <a:latin typeface="Arial"/>
                <a:cs typeface="Arial"/>
              </a:rPr>
              <a:t>Fe</a:t>
            </a:r>
            <a:r>
              <a:rPr sz="700" spc="-30" dirty="0" smtClean="0">
                <a:solidFill>
                  <a:srgbClr val="727475"/>
                </a:solidFill>
                <a:latin typeface="Arial"/>
                <a:cs typeface="Arial"/>
              </a:rPr>
              <a:t>i</a:t>
            </a:r>
            <a:r>
              <a:rPr sz="700" spc="-35" dirty="0" smtClean="0">
                <a:solidFill>
                  <a:srgbClr val="727475"/>
                </a:solidFill>
                <a:latin typeface="Arial"/>
                <a:cs typeface="Arial"/>
              </a:rPr>
              <a:t>nge</a:t>
            </a:r>
            <a:r>
              <a:rPr sz="700" spc="-40" dirty="0" smtClean="0">
                <a:solidFill>
                  <a:srgbClr val="727475"/>
                </a:solidFill>
                <a:latin typeface="Arial"/>
                <a:cs typeface="Arial"/>
              </a:rPr>
              <a:t>w</a:t>
            </a:r>
            <a:r>
              <a:rPr sz="700" spc="-30" dirty="0" smtClean="0">
                <a:solidFill>
                  <a:srgbClr val="727475"/>
                </a:solidFill>
                <a:latin typeface="Arial"/>
                <a:cs typeface="Arial"/>
              </a:rPr>
              <a:t>ic</a:t>
            </a:r>
            <a:r>
              <a:rPr sz="700" spc="-35" dirty="0" smtClean="0">
                <a:solidFill>
                  <a:srgbClr val="727475"/>
                </a:solidFill>
                <a:latin typeface="Arial"/>
                <a:cs typeface="Arial"/>
              </a:rPr>
              <a:t>h</a:t>
            </a:r>
            <a:r>
              <a:rPr sz="700" spc="-5" dirty="0" smtClean="0">
                <a:solidFill>
                  <a:srgbClr val="727475"/>
                </a:solidFill>
                <a:latin typeface="Arial"/>
                <a:cs typeface="Arial"/>
              </a:rPr>
              <a:t>t </a:t>
            </a:r>
            <a:r>
              <a:rPr sz="700" spc="-80" dirty="0" smtClean="0">
                <a:solidFill>
                  <a:srgbClr val="727475"/>
                </a:solidFill>
                <a:latin typeface="Arial"/>
                <a:cs typeface="Arial"/>
              </a:rPr>
              <a:t> </a:t>
            </a:r>
            <a:r>
              <a:rPr sz="700" spc="-45" dirty="0" smtClean="0">
                <a:solidFill>
                  <a:srgbClr val="888888"/>
                </a:solidFill>
                <a:latin typeface="Arial"/>
                <a:cs typeface="Arial"/>
              </a:rPr>
              <a:t>oz</a:t>
            </a:r>
            <a:endParaRPr sz="700">
              <a:latin typeface="Arial"/>
              <a:cs typeface="Arial"/>
            </a:endParaRPr>
          </a:p>
          <a:p>
            <a:pPr>
              <a:lnSpc>
                <a:spcPts val="850"/>
              </a:lnSpc>
              <a:spcBef>
                <a:spcPts val="36"/>
              </a:spcBef>
            </a:pPr>
            <a:endParaRPr sz="850"/>
          </a:p>
          <a:p>
            <a:pPr marL="254635">
              <a:lnSpc>
                <a:spcPct val="100000"/>
              </a:lnSpc>
            </a:pPr>
            <a:r>
              <a:rPr sz="750" spc="30" dirty="0" smtClean="0">
                <a:solidFill>
                  <a:srgbClr val="888888"/>
                </a:solidFill>
                <a:latin typeface="Times New Roman"/>
                <a:cs typeface="Times New Roman"/>
              </a:rPr>
              <a:t>442</a:t>
            </a:r>
            <a:r>
              <a:rPr sz="750" spc="25" dirty="0" smtClean="0">
                <a:solidFill>
                  <a:srgbClr val="888888"/>
                </a:solidFill>
                <a:latin typeface="Times New Roman"/>
                <a:cs typeface="Times New Roman"/>
              </a:rPr>
              <a:t>,</a:t>
            </a:r>
            <a:r>
              <a:rPr sz="750" spc="30" dirty="0" smtClean="0">
                <a:solidFill>
                  <a:srgbClr val="888888"/>
                </a:solidFill>
                <a:latin typeface="Times New Roman"/>
                <a:cs typeface="Times New Roman"/>
              </a:rPr>
              <a:t>4</a:t>
            </a:r>
            <a:r>
              <a:rPr sz="750" spc="15" dirty="0" smtClean="0">
                <a:solidFill>
                  <a:srgbClr val="888888"/>
                </a:solidFill>
                <a:latin typeface="Times New Roman"/>
                <a:cs typeface="Times New Roman"/>
              </a:rPr>
              <a:t>7</a:t>
            </a:r>
            <a:r>
              <a:rPr sz="750" spc="0" dirty="0" smtClean="0">
                <a:solidFill>
                  <a:srgbClr val="888888"/>
                </a:solidFill>
                <a:latin typeface="Times New Roman"/>
                <a:cs typeface="Times New Roman"/>
              </a:rPr>
              <a:t>2</a:t>
            </a:r>
            <a:endParaRPr sz="750">
              <a:latin typeface="Times New Roman"/>
              <a:cs typeface="Times New Roman"/>
            </a:endParaRPr>
          </a:p>
          <a:p>
            <a:pPr marL="309880">
              <a:lnSpc>
                <a:spcPts val="900"/>
              </a:lnSpc>
            </a:pPr>
            <a:r>
              <a:rPr sz="800" spc="5" dirty="0" smtClean="0">
                <a:solidFill>
                  <a:srgbClr val="727475"/>
                </a:solidFill>
                <a:latin typeface="Times New Roman"/>
                <a:cs typeface="Times New Roman"/>
              </a:rPr>
              <a:t>33</a:t>
            </a:r>
            <a:r>
              <a:rPr sz="800" spc="0" dirty="0" smtClean="0">
                <a:solidFill>
                  <a:srgbClr val="727475"/>
                </a:solidFill>
                <a:latin typeface="Times New Roman"/>
                <a:cs typeface="Times New Roman"/>
              </a:rPr>
              <a:t>,</a:t>
            </a:r>
            <a:r>
              <a:rPr sz="800" spc="5" dirty="0" smtClean="0">
                <a:solidFill>
                  <a:srgbClr val="727475"/>
                </a:solidFill>
                <a:latin typeface="Times New Roman"/>
                <a:cs typeface="Times New Roman"/>
              </a:rPr>
              <a:t>98</a:t>
            </a:r>
            <a:r>
              <a:rPr sz="800" spc="0" dirty="0" smtClean="0">
                <a:solidFill>
                  <a:srgbClr val="727475"/>
                </a:solidFill>
                <a:latin typeface="Times New Roman"/>
                <a:cs typeface="Times New Roman"/>
              </a:rPr>
              <a:t>3</a:t>
            </a:r>
            <a:endParaRPr sz="800">
              <a:latin typeface="Times New Roman"/>
              <a:cs typeface="Times New Roman"/>
            </a:endParaRPr>
          </a:p>
        </p:txBody>
      </p:sp>
      <p:sp>
        <p:nvSpPr>
          <p:cNvPr id="38" name="object 38"/>
          <p:cNvSpPr txBox="1"/>
          <p:nvPr/>
        </p:nvSpPr>
        <p:spPr>
          <a:xfrm>
            <a:off x="5423025" y="6184955"/>
            <a:ext cx="361950" cy="118745"/>
          </a:xfrm>
          <a:prstGeom prst="rect">
            <a:avLst/>
          </a:prstGeom>
        </p:spPr>
        <p:txBody>
          <a:bodyPr vert="horz" wrap="square" lIns="0" tIns="0" rIns="0" bIns="0" rtlCol="0">
            <a:noAutofit/>
          </a:bodyPr>
          <a:lstStyle/>
          <a:p>
            <a:pPr marL="12700">
              <a:lnSpc>
                <a:spcPct val="100000"/>
              </a:lnSpc>
            </a:pPr>
            <a:r>
              <a:rPr sz="700" spc="-30" dirty="0" smtClean="0">
                <a:solidFill>
                  <a:srgbClr val="727475"/>
                </a:solidFill>
                <a:latin typeface="Arial"/>
                <a:cs typeface="Arial"/>
              </a:rPr>
              <a:t>A</a:t>
            </a:r>
            <a:r>
              <a:rPr sz="700" spc="-5" dirty="0" smtClean="0">
                <a:solidFill>
                  <a:srgbClr val="727475"/>
                </a:solidFill>
                <a:latin typeface="Arial"/>
                <a:cs typeface="Arial"/>
              </a:rPr>
              <a:t>g </a:t>
            </a:r>
            <a:r>
              <a:rPr sz="700" spc="-85" dirty="0" smtClean="0">
                <a:solidFill>
                  <a:srgbClr val="727475"/>
                </a:solidFill>
                <a:latin typeface="Arial"/>
                <a:cs typeface="Arial"/>
              </a:rPr>
              <a:t> </a:t>
            </a:r>
            <a:r>
              <a:rPr sz="700" spc="-5" dirty="0" smtClean="0">
                <a:solidFill>
                  <a:srgbClr val="888888"/>
                </a:solidFill>
                <a:latin typeface="Arial"/>
                <a:cs typeface="Arial"/>
              </a:rPr>
              <a:t>in</a:t>
            </a:r>
            <a:r>
              <a:rPr sz="700" spc="90" dirty="0" smtClean="0">
                <a:solidFill>
                  <a:srgbClr val="888888"/>
                </a:solidFill>
                <a:latin typeface="Arial"/>
                <a:cs typeface="Arial"/>
              </a:rPr>
              <a:t> </a:t>
            </a:r>
            <a:r>
              <a:rPr sz="700" spc="-35" dirty="0" smtClean="0">
                <a:solidFill>
                  <a:srgbClr val="888888"/>
                </a:solidFill>
                <a:latin typeface="Arial"/>
                <a:cs typeface="Arial"/>
              </a:rPr>
              <a:t>oz</a:t>
            </a:r>
            <a:endParaRPr sz="700">
              <a:latin typeface="Arial"/>
              <a:cs typeface="Arial"/>
            </a:endParaRPr>
          </a:p>
        </p:txBody>
      </p:sp>
      <p:graphicFrame>
        <p:nvGraphicFramePr>
          <p:cNvPr id="23" name="object 23"/>
          <p:cNvGraphicFramePr>
            <a:graphicFrameLocks noGrp="1"/>
          </p:cNvGraphicFramePr>
          <p:nvPr/>
        </p:nvGraphicFramePr>
        <p:xfrm>
          <a:off x="5296787" y="5003291"/>
          <a:ext cx="2037456" cy="1200556"/>
        </p:xfrm>
        <a:graphic>
          <a:graphicData uri="http://schemas.openxmlformats.org/drawingml/2006/table">
            <a:tbl>
              <a:tblPr firstRow="1" bandRow="1">
                <a:tableStyleId>{2D5ABB26-0587-4C30-8999-92F81FD0307C}</a:tableStyleId>
              </a:tblPr>
              <a:tblGrid>
                <a:gridCol w="726349"/>
                <a:gridCol w="769792"/>
                <a:gridCol w="541315"/>
              </a:tblGrid>
              <a:tr h="174042">
                <a:tc>
                  <a:txBody>
                    <a:bodyPr/>
                    <a:lstStyle/>
                    <a:p>
                      <a:pPr marL="379095">
                        <a:lnSpc>
                          <a:spcPct val="100000"/>
                        </a:lnSpc>
                      </a:pPr>
                      <a:r>
                        <a:rPr sz="700" dirty="0" smtClean="0">
                          <a:solidFill>
                            <a:srgbClr val="888888"/>
                          </a:solidFill>
                          <a:latin typeface="Arial"/>
                          <a:cs typeface="Arial"/>
                        </a:rPr>
                        <a:t>Au</a:t>
                      </a:r>
                      <a:endParaRPr sz="700">
                        <a:latin typeface="Arial"/>
                        <a:cs typeface="Arial"/>
                      </a:endParaRPr>
                    </a:p>
                  </a:txBody>
                  <a:tcPr marL="0" marR="0" marT="0" marB="0"/>
                </a:tc>
                <a:tc>
                  <a:txBody>
                    <a:bodyPr/>
                    <a:lstStyle/>
                    <a:p>
                      <a:pPr marL="237490">
                        <a:lnSpc>
                          <a:spcPct val="100000"/>
                        </a:lnSpc>
                      </a:pPr>
                      <a:r>
                        <a:rPr sz="800" spc="-80" dirty="0" smtClean="0">
                          <a:solidFill>
                            <a:srgbClr val="5D5B6E"/>
                          </a:solidFill>
                          <a:latin typeface="Times New Roman"/>
                          <a:cs typeface="Times New Roman"/>
                        </a:rPr>
                        <a:t>1</a:t>
                      </a:r>
                      <a:r>
                        <a:rPr sz="800" spc="5" dirty="0" smtClean="0">
                          <a:solidFill>
                            <a:srgbClr val="888888"/>
                          </a:solidFill>
                          <a:latin typeface="Times New Roman"/>
                          <a:cs typeface="Times New Roman"/>
                        </a:rPr>
                        <a:t>3</a:t>
                      </a:r>
                      <a:r>
                        <a:rPr sz="800" spc="0" dirty="0" smtClean="0">
                          <a:solidFill>
                            <a:srgbClr val="888888"/>
                          </a:solidFill>
                          <a:latin typeface="Times New Roman"/>
                          <a:cs typeface="Times New Roman"/>
                        </a:rPr>
                        <a:t>.</a:t>
                      </a:r>
                      <a:r>
                        <a:rPr sz="800" spc="5" dirty="0" smtClean="0">
                          <a:solidFill>
                            <a:srgbClr val="888888"/>
                          </a:solidFill>
                          <a:latin typeface="Times New Roman"/>
                          <a:cs typeface="Times New Roman"/>
                        </a:rPr>
                        <a:t>790</a:t>
                      </a:r>
                      <a:r>
                        <a:rPr sz="800" spc="-10" dirty="0" smtClean="0">
                          <a:solidFill>
                            <a:srgbClr val="888888"/>
                          </a:solidFill>
                          <a:latin typeface="Times New Roman"/>
                          <a:cs typeface="Times New Roman"/>
                        </a:rPr>
                        <a:t>,</a:t>
                      </a:r>
                      <a:r>
                        <a:rPr sz="800" spc="5" dirty="0" smtClean="0">
                          <a:solidFill>
                            <a:srgbClr val="888888"/>
                          </a:solidFill>
                          <a:latin typeface="Times New Roman"/>
                          <a:cs typeface="Times New Roman"/>
                        </a:rPr>
                        <a:t>0</a:t>
                      </a:r>
                      <a:r>
                        <a:rPr sz="800" spc="0" dirty="0" smtClean="0">
                          <a:solidFill>
                            <a:srgbClr val="888888"/>
                          </a:solidFill>
                          <a:latin typeface="Times New Roman"/>
                          <a:cs typeface="Times New Roman"/>
                        </a:rPr>
                        <a:t>1</a:t>
                      </a:r>
                      <a:endParaRPr sz="800">
                        <a:latin typeface="Times New Roman"/>
                        <a:cs typeface="Times New Roman"/>
                      </a:endParaRPr>
                    </a:p>
                  </a:txBody>
                  <a:tcPr marL="0" marR="0" marT="0" marB="0">
                    <a:lnT w="9118">
                      <a:solidFill>
                        <a:srgbClr val="9E9E9E"/>
                      </a:solidFill>
                      <a:prstDash val="solid"/>
                    </a:lnT>
                  </a:tcPr>
                </a:tc>
                <a:tc>
                  <a:txBody>
                    <a:bodyPr/>
                    <a:lstStyle/>
                    <a:p>
                      <a:pPr marL="121285">
                        <a:lnSpc>
                          <a:spcPct val="100000"/>
                        </a:lnSpc>
                      </a:pPr>
                      <a:r>
                        <a:rPr sz="800" spc="5" dirty="0" smtClean="0">
                          <a:solidFill>
                            <a:srgbClr val="888888"/>
                          </a:solidFill>
                          <a:latin typeface="Times New Roman"/>
                          <a:cs typeface="Times New Roman"/>
                        </a:rPr>
                        <a:t>99</a:t>
                      </a:r>
                      <a:r>
                        <a:rPr sz="800" spc="0" dirty="0" smtClean="0">
                          <a:solidFill>
                            <a:srgbClr val="888888"/>
                          </a:solidFill>
                          <a:latin typeface="Times New Roman"/>
                          <a:cs typeface="Times New Roman"/>
                        </a:rPr>
                        <a:t>,</a:t>
                      </a:r>
                      <a:r>
                        <a:rPr sz="800" spc="5" dirty="0" smtClean="0">
                          <a:solidFill>
                            <a:srgbClr val="888888"/>
                          </a:solidFill>
                          <a:latin typeface="Times New Roman"/>
                          <a:cs typeface="Times New Roman"/>
                        </a:rPr>
                        <a:t>80</a:t>
                      </a:r>
                      <a:r>
                        <a:rPr sz="800" spc="0" dirty="0" smtClean="0">
                          <a:solidFill>
                            <a:srgbClr val="888888"/>
                          </a:solidFill>
                          <a:latin typeface="Times New Roman"/>
                          <a:cs typeface="Times New Roman"/>
                        </a:rPr>
                        <a:t>0</a:t>
                      </a:r>
                      <a:endParaRPr sz="800">
                        <a:latin typeface="Times New Roman"/>
                        <a:cs typeface="Times New Roman"/>
                      </a:endParaRPr>
                    </a:p>
                  </a:txBody>
                  <a:tcPr marL="0" marR="0" marT="0" marB="0">
                    <a:lnT w="9118">
                      <a:solidFill>
                        <a:srgbClr val="9E9E9E"/>
                      </a:solidFill>
                      <a:prstDash val="solid"/>
                    </a:lnT>
                  </a:tcPr>
                </a:tc>
              </a:tr>
              <a:tr h="857705">
                <a:tc>
                  <a:txBody>
                    <a:bodyPr/>
                    <a:lstStyle/>
                    <a:p>
                      <a:pPr marL="377825">
                        <a:lnSpc>
                          <a:spcPct val="100000"/>
                        </a:lnSpc>
                      </a:pPr>
                      <a:r>
                        <a:rPr sz="700" dirty="0" smtClean="0">
                          <a:solidFill>
                            <a:srgbClr val="727475"/>
                          </a:solidFill>
                          <a:latin typeface="Arial"/>
                          <a:cs typeface="Arial"/>
                        </a:rPr>
                        <a:t>Ag</a:t>
                      </a:r>
                      <a:endParaRPr sz="700">
                        <a:latin typeface="Arial"/>
                        <a:cs typeface="Arial"/>
                      </a:endParaRPr>
                    </a:p>
                  </a:txBody>
                  <a:tcPr marL="0" marR="0" marT="0" marB="0"/>
                </a:tc>
                <a:tc>
                  <a:txBody>
                    <a:bodyPr/>
                    <a:lstStyle/>
                    <a:p>
                      <a:pPr marL="287655">
                        <a:lnSpc>
                          <a:spcPct val="100000"/>
                        </a:lnSpc>
                      </a:pPr>
                      <a:r>
                        <a:rPr sz="800" spc="5" dirty="0" smtClean="0">
                          <a:solidFill>
                            <a:srgbClr val="727475"/>
                          </a:solidFill>
                          <a:latin typeface="Times New Roman"/>
                          <a:cs typeface="Times New Roman"/>
                        </a:rPr>
                        <a:t>1</a:t>
                      </a:r>
                      <a:r>
                        <a:rPr sz="800" spc="0" dirty="0" smtClean="0">
                          <a:solidFill>
                            <a:srgbClr val="727475"/>
                          </a:solidFill>
                          <a:latin typeface="Times New Roman"/>
                          <a:cs typeface="Times New Roman"/>
                        </a:rPr>
                        <a:t>,</a:t>
                      </a:r>
                      <a:r>
                        <a:rPr sz="800" spc="5" dirty="0" smtClean="0">
                          <a:solidFill>
                            <a:srgbClr val="727475"/>
                          </a:solidFill>
                          <a:latin typeface="Times New Roman"/>
                          <a:cs typeface="Times New Roman"/>
                        </a:rPr>
                        <a:t>079</a:t>
                      </a:r>
                      <a:r>
                        <a:rPr sz="800" spc="0" dirty="0" smtClean="0">
                          <a:solidFill>
                            <a:srgbClr val="727475"/>
                          </a:solidFill>
                          <a:latin typeface="Times New Roman"/>
                          <a:cs typeface="Times New Roman"/>
                        </a:rPr>
                        <a:t>,</a:t>
                      </a:r>
                      <a:r>
                        <a:rPr sz="800" spc="-10" dirty="0" smtClean="0">
                          <a:solidFill>
                            <a:srgbClr val="727475"/>
                          </a:solidFill>
                          <a:latin typeface="Times New Roman"/>
                          <a:cs typeface="Times New Roman"/>
                        </a:rPr>
                        <a:t>0</a:t>
                      </a:r>
                      <a:r>
                        <a:rPr sz="800" spc="0" dirty="0" smtClean="0">
                          <a:solidFill>
                            <a:srgbClr val="727475"/>
                          </a:solidFill>
                          <a:latin typeface="Times New Roman"/>
                          <a:cs typeface="Times New Roman"/>
                        </a:rPr>
                        <a:t>0</a:t>
                      </a:r>
                      <a:endParaRPr sz="800">
                        <a:latin typeface="Times New Roman"/>
                        <a:cs typeface="Times New Roman"/>
                      </a:endParaRPr>
                    </a:p>
                  </a:txBody>
                  <a:tcPr marL="0" marR="0" marT="0" marB="0">
                    <a:lnB w="9118">
                      <a:solidFill>
                        <a:srgbClr val="A1A1A1"/>
                      </a:solidFill>
                      <a:prstDash val="solid"/>
                    </a:lnB>
                  </a:tcPr>
                </a:tc>
                <a:tc>
                  <a:txBody>
                    <a:bodyPr/>
                    <a:lstStyle/>
                    <a:p>
                      <a:pPr marL="121285">
                        <a:lnSpc>
                          <a:spcPct val="100000"/>
                        </a:lnSpc>
                      </a:pPr>
                      <a:r>
                        <a:rPr sz="800" spc="5" dirty="0" smtClean="0">
                          <a:solidFill>
                            <a:srgbClr val="727475"/>
                          </a:solidFill>
                          <a:latin typeface="Times New Roman"/>
                          <a:cs typeface="Times New Roman"/>
                        </a:rPr>
                        <a:t>98</a:t>
                      </a:r>
                      <a:r>
                        <a:rPr sz="800" spc="0" dirty="0" smtClean="0">
                          <a:solidFill>
                            <a:srgbClr val="727475"/>
                          </a:solidFill>
                          <a:latin typeface="Times New Roman"/>
                          <a:cs typeface="Times New Roman"/>
                        </a:rPr>
                        <a:t>,</a:t>
                      </a:r>
                      <a:r>
                        <a:rPr sz="800" spc="5" dirty="0" smtClean="0">
                          <a:solidFill>
                            <a:srgbClr val="727475"/>
                          </a:solidFill>
                          <a:latin typeface="Times New Roman"/>
                          <a:cs typeface="Times New Roman"/>
                        </a:rPr>
                        <a:t>00</a:t>
                      </a:r>
                      <a:r>
                        <a:rPr sz="800" spc="0" dirty="0" smtClean="0">
                          <a:solidFill>
                            <a:srgbClr val="727475"/>
                          </a:solidFill>
                          <a:latin typeface="Times New Roman"/>
                          <a:cs typeface="Times New Roman"/>
                        </a:rPr>
                        <a:t>0</a:t>
                      </a:r>
                      <a:endParaRPr sz="800">
                        <a:latin typeface="Times New Roman"/>
                        <a:cs typeface="Times New Roman"/>
                      </a:endParaRPr>
                    </a:p>
                  </a:txBody>
                  <a:tcPr marL="0" marR="0" marT="0" marB="0">
                    <a:lnB w="9118">
                      <a:solidFill>
                        <a:srgbClr val="A1A1A1"/>
                      </a:solidFill>
                      <a:prstDash val="solid"/>
                    </a:lnB>
                  </a:tcPr>
                </a:tc>
              </a:tr>
              <a:tr h="168809">
                <a:tc gridSpan="3">
                  <a:txBody>
                    <a:bodyPr/>
                    <a:lstStyle/>
                    <a:p>
                      <a:pPr marL="139700">
                        <a:lnSpc>
                          <a:spcPct val="100000"/>
                        </a:lnSpc>
                      </a:pPr>
                      <a:r>
                        <a:rPr sz="700" dirty="0" smtClean="0">
                          <a:solidFill>
                            <a:srgbClr val="888888"/>
                          </a:solidFill>
                          <a:latin typeface="Arial"/>
                          <a:cs typeface="Arial"/>
                        </a:rPr>
                        <a:t>Au </a:t>
                      </a:r>
                      <a:r>
                        <a:rPr sz="700" spc="-20" dirty="0" smtClean="0">
                          <a:solidFill>
                            <a:srgbClr val="888888"/>
                          </a:solidFill>
                          <a:latin typeface="Arial"/>
                          <a:cs typeface="Arial"/>
                        </a:rPr>
                        <a:t> </a:t>
                      </a:r>
                      <a:r>
                        <a:rPr sz="700" spc="0" dirty="0" smtClean="0">
                          <a:solidFill>
                            <a:srgbClr val="9B9B9B"/>
                          </a:solidFill>
                          <a:latin typeface="Arial"/>
                          <a:cs typeface="Arial"/>
                        </a:rPr>
                        <a:t>in</a:t>
                      </a:r>
                      <a:r>
                        <a:rPr sz="700" spc="30" dirty="0" smtClean="0">
                          <a:solidFill>
                            <a:srgbClr val="9B9B9B"/>
                          </a:solidFill>
                          <a:latin typeface="Arial"/>
                          <a:cs typeface="Arial"/>
                        </a:rPr>
                        <a:t> </a:t>
                      </a:r>
                      <a:r>
                        <a:rPr sz="700" spc="-5" dirty="0" smtClean="0">
                          <a:solidFill>
                            <a:srgbClr val="888888"/>
                          </a:solidFill>
                          <a:latin typeface="Arial"/>
                          <a:cs typeface="Arial"/>
                        </a:rPr>
                        <a:t>oz</a:t>
                      </a:r>
                      <a:endParaRPr sz="7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r>
            </a:tbl>
          </a:graphicData>
        </a:graphic>
      </p:graphicFrame>
      <p:graphicFrame>
        <p:nvGraphicFramePr>
          <p:cNvPr id="29" name="object 29"/>
          <p:cNvGraphicFramePr>
            <a:graphicFrameLocks noGrp="1"/>
          </p:cNvGraphicFramePr>
          <p:nvPr/>
        </p:nvGraphicFramePr>
        <p:xfrm>
          <a:off x="6787653" y="3890497"/>
          <a:ext cx="2203532" cy="545543"/>
        </p:xfrm>
        <a:graphic>
          <a:graphicData uri="http://schemas.openxmlformats.org/drawingml/2006/table">
            <a:tbl>
              <a:tblPr firstRow="1" bandRow="1">
                <a:tableStyleId>{2D5ABB26-0587-4C30-8999-92F81FD0307C}</a:tableStyleId>
              </a:tblPr>
              <a:tblGrid>
                <a:gridCol w="535562"/>
                <a:gridCol w="888666"/>
                <a:gridCol w="779304"/>
              </a:tblGrid>
              <a:tr h="187721">
                <a:tc>
                  <a:txBody>
                    <a:bodyPr/>
                    <a:lstStyle/>
                    <a:p>
                      <a:endParaRPr sz="800">
                        <a:latin typeface="Times New Roman"/>
                        <a:cs typeface="Times New Roman"/>
                      </a:endParaRPr>
                    </a:p>
                  </a:txBody>
                  <a:tcPr marL="0" marR="0" marT="0" marB="0"/>
                </a:tc>
                <a:tc>
                  <a:txBody>
                    <a:bodyPr/>
                    <a:lstStyle/>
                    <a:p>
                      <a:pPr marL="123825">
                        <a:lnSpc>
                          <a:spcPct val="100000"/>
                        </a:lnSpc>
                      </a:pPr>
                      <a:r>
                        <a:rPr sz="800" spc="-10" dirty="0" smtClean="0">
                          <a:solidFill>
                            <a:srgbClr val="5D5B6E"/>
                          </a:solidFill>
                          <a:latin typeface="Times New Roman"/>
                          <a:cs typeface="Times New Roman"/>
                        </a:rPr>
                        <a:t>1</a:t>
                      </a:r>
                      <a:r>
                        <a:rPr sz="800" spc="5" dirty="0" smtClean="0">
                          <a:solidFill>
                            <a:srgbClr val="727475"/>
                          </a:solidFill>
                          <a:latin typeface="Times New Roman"/>
                          <a:cs typeface="Times New Roman"/>
                        </a:rPr>
                        <a:t>3</a:t>
                      </a:r>
                      <a:r>
                        <a:rPr sz="800" spc="0" dirty="0" smtClean="0">
                          <a:solidFill>
                            <a:srgbClr val="727475"/>
                          </a:solidFill>
                          <a:latin typeface="Times New Roman"/>
                          <a:cs typeface="Times New Roman"/>
                        </a:rPr>
                        <a:t>.</a:t>
                      </a:r>
                      <a:r>
                        <a:rPr sz="800" spc="5" dirty="0" smtClean="0">
                          <a:solidFill>
                            <a:srgbClr val="727475"/>
                          </a:solidFill>
                          <a:latin typeface="Times New Roman"/>
                          <a:cs typeface="Times New Roman"/>
                        </a:rPr>
                        <a:t>790</a:t>
                      </a:r>
                      <a:r>
                        <a:rPr sz="800" spc="15" dirty="0" smtClean="0">
                          <a:solidFill>
                            <a:srgbClr val="9B9B9B"/>
                          </a:solidFill>
                          <a:latin typeface="Times New Roman"/>
                          <a:cs typeface="Times New Roman"/>
                        </a:rPr>
                        <a:t>,</a:t>
                      </a:r>
                      <a:r>
                        <a:rPr sz="800" spc="65" dirty="0" smtClean="0">
                          <a:solidFill>
                            <a:srgbClr val="9B9B9B"/>
                          </a:solidFill>
                          <a:latin typeface="Times New Roman"/>
                          <a:cs typeface="Times New Roman"/>
                        </a:rPr>
                        <a:t>0</a:t>
                      </a:r>
                      <a:r>
                        <a:rPr sz="800" spc="0" dirty="0" smtClean="0">
                          <a:solidFill>
                            <a:srgbClr val="5D5B6E"/>
                          </a:solidFill>
                          <a:latin typeface="Times New Roman"/>
                          <a:cs typeface="Times New Roman"/>
                        </a:rPr>
                        <a:t>1</a:t>
                      </a:r>
                      <a:endParaRPr sz="800">
                        <a:latin typeface="Times New Roman"/>
                        <a:cs typeface="Times New Roman"/>
                      </a:endParaRPr>
                    </a:p>
                  </a:txBody>
                  <a:tcPr marL="0" marR="0" marT="0" marB="0"/>
                </a:tc>
                <a:tc>
                  <a:txBody>
                    <a:bodyPr/>
                    <a:lstStyle/>
                    <a:p>
                      <a:pPr marL="342900">
                        <a:lnSpc>
                          <a:spcPct val="100000"/>
                        </a:lnSpc>
                      </a:pPr>
                      <a:r>
                        <a:rPr sz="800" spc="15" dirty="0" smtClean="0">
                          <a:solidFill>
                            <a:srgbClr val="727475"/>
                          </a:solidFill>
                          <a:latin typeface="Times New Roman"/>
                          <a:cs typeface="Times New Roman"/>
                        </a:rPr>
                        <a:t>1</a:t>
                      </a:r>
                      <a:r>
                        <a:rPr sz="800" spc="-30" dirty="0" smtClean="0">
                          <a:solidFill>
                            <a:srgbClr val="727475"/>
                          </a:solidFill>
                          <a:latin typeface="Times New Roman"/>
                          <a:cs typeface="Times New Roman"/>
                        </a:rPr>
                        <a:t>3</a:t>
                      </a:r>
                      <a:r>
                        <a:rPr sz="800" spc="-60" dirty="0" smtClean="0">
                          <a:solidFill>
                            <a:srgbClr val="9B9B9B"/>
                          </a:solidFill>
                          <a:latin typeface="Times New Roman"/>
                          <a:cs typeface="Times New Roman"/>
                        </a:rPr>
                        <a:t>.</a:t>
                      </a:r>
                      <a:r>
                        <a:rPr sz="800" spc="5" dirty="0" smtClean="0">
                          <a:solidFill>
                            <a:srgbClr val="727475"/>
                          </a:solidFill>
                          <a:latin typeface="Times New Roman"/>
                          <a:cs typeface="Times New Roman"/>
                        </a:rPr>
                        <a:t>790</a:t>
                      </a:r>
                      <a:r>
                        <a:rPr sz="800" spc="0" dirty="0" smtClean="0">
                          <a:solidFill>
                            <a:srgbClr val="727475"/>
                          </a:solidFill>
                          <a:latin typeface="Times New Roman"/>
                          <a:cs typeface="Times New Roman"/>
                        </a:rPr>
                        <a:t>,</a:t>
                      </a:r>
                      <a:r>
                        <a:rPr sz="800" spc="5" dirty="0" smtClean="0">
                          <a:solidFill>
                            <a:srgbClr val="727475"/>
                          </a:solidFill>
                          <a:latin typeface="Times New Roman"/>
                          <a:cs typeface="Times New Roman"/>
                        </a:rPr>
                        <a:t>0</a:t>
                      </a:r>
                      <a:r>
                        <a:rPr sz="800" spc="0" dirty="0" smtClean="0">
                          <a:solidFill>
                            <a:srgbClr val="727475"/>
                          </a:solidFill>
                          <a:latin typeface="Times New Roman"/>
                          <a:cs typeface="Times New Roman"/>
                        </a:rPr>
                        <a:t>1</a:t>
                      </a:r>
                      <a:endParaRPr sz="800">
                        <a:latin typeface="Times New Roman"/>
                        <a:cs typeface="Times New Roman"/>
                      </a:endParaRPr>
                    </a:p>
                  </a:txBody>
                  <a:tcPr marL="0" marR="0" marT="0" marB="0"/>
                </a:tc>
              </a:tr>
              <a:tr h="168576">
                <a:tc>
                  <a:txBody>
                    <a:bodyPr/>
                    <a:lstStyle/>
                    <a:p>
                      <a:pPr marL="80010">
                        <a:lnSpc>
                          <a:spcPct val="100000"/>
                        </a:lnSpc>
                      </a:pPr>
                      <a:r>
                        <a:rPr sz="800" spc="-10" dirty="0" smtClean="0">
                          <a:solidFill>
                            <a:srgbClr val="888888"/>
                          </a:solidFill>
                          <a:latin typeface="Times New Roman"/>
                          <a:cs typeface="Times New Roman"/>
                        </a:rPr>
                        <a:t>72,000</a:t>
                      </a:r>
                      <a:r>
                        <a:rPr sz="800" spc="0" dirty="0" smtClean="0">
                          <a:solidFill>
                            <a:srgbClr val="888888"/>
                          </a:solidFill>
                          <a:latin typeface="Times New Roman"/>
                          <a:cs typeface="Times New Roman"/>
                        </a:rPr>
                        <a:t>0</a:t>
                      </a:r>
                      <a:endParaRPr sz="800">
                        <a:latin typeface="Times New Roman"/>
                        <a:cs typeface="Times New Roman"/>
                      </a:endParaRPr>
                    </a:p>
                  </a:txBody>
                  <a:tcPr marL="0" marR="0" marT="0" marB="0"/>
                </a:tc>
                <a:tc>
                  <a:txBody>
                    <a:bodyPr/>
                    <a:lstStyle/>
                    <a:p>
                      <a:pPr marL="173355">
                        <a:lnSpc>
                          <a:spcPct val="100000"/>
                        </a:lnSpc>
                      </a:pPr>
                      <a:r>
                        <a:rPr sz="800" spc="25" dirty="0" smtClean="0">
                          <a:solidFill>
                            <a:srgbClr val="727475"/>
                          </a:solidFill>
                          <a:latin typeface="Times New Roman"/>
                          <a:cs typeface="Times New Roman"/>
                        </a:rPr>
                        <a:t>1</a:t>
                      </a:r>
                      <a:r>
                        <a:rPr sz="800" spc="0" dirty="0" smtClean="0">
                          <a:solidFill>
                            <a:srgbClr val="9B9B9B"/>
                          </a:solidFill>
                          <a:latin typeface="Times New Roman"/>
                          <a:cs typeface="Times New Roman"/>
                        </a:rPr>
                        <a:t>.</a:t>
                      </a:r>
                      <a:r>
                        <a:rPr sz="800" spc="5" dirty="0" smtClean="0">
                          <a:solidFill>
                            <a:srgbClr val="9B9B9B"/>
                          </a:solidFill>
                          <a:latin typeface="Times New Roman"/>
                          <a:cs typeface="Times New Roman"/>
                        </a:rPr>
                        <a:t>079</a:t>
                      </a:r>
                      <a:r>
                        <a:rPr sz="800" spc="0" dirty="0" smtClean="0">
                          <a:solidFill>
                            <a:srgbClr val="9B9B9B"/>
                          </a:solidFill>
                          <a:latin typeface="Times New Roman"/>
                          <a:cs typeface="Times New Roman"/>
                        </a:rPr>
                        <a:t>.</a:t>
                      </a:r>
                      <a:r>
                        <a:rPr sz="800" spc="-10" dirty="0" smtClean="0">
                          <a:solidFill>
                            <a:srgbClr val="9B9B9B"/>
                          </a:solidFill>
                          <a:latin typeface="Times New Roman"/>
                          <a:cs typeface="Times New Roman"/>
                        </a:rPr>
                        <a:t>4</a:t>
                      </a:r>
                      <a:r>
                        <a:rPr sz="800" spc="0" dirty="0" smtClean="0">
                          <a:solidFill>
                            <a:srgbClr val="9B9B9B"/>
                          </a:solidFill>
                          <a:latin typeface="Times New Roman"/>
                          <a:cs typeface="Times New Roman"/>
                        </a:rPr>
                        <a:t>5</a:t>
                      </a:r>
                      <a:endParaRPr sz="800">
                        <a:latin typeface="Times New Roman"/>
                        <a:cs typeface="Times New Roman"/>
                      </a:endParaRPr>
                    </a:p>
                  </a:txBody>
                  <a:tcPr marL="0" marR="0" marT="0" marB="0"/>
                </a:tc>
                <a:tc>
                  <a:txBody>
                    <a:bodyPr/>
                    <a:lstStyle/>
                    <a:p>
                      <a:endParaRPr sz="800">
                        <a:latin typeface="Times New Roman"/>
                        <a:cs typeface="Times New Roman"/>
                      </a:endParaRPr>
                    </a:p>
                  </a:txBody>
                  <a:tcPr marL="0" marR="0" marT="0" marB="0"/>
                </a:tc>
              </a:tr>
              <a:tr h="189246">
                <a:tc>
                  <a:txBody>
                    <a:bodyPr/>
                    <a:lstStyle/>
                    <a:p>
                      <a:endParaRPr sz="800">
                        <a:latin typeface="Times New Roman"/>
                        <a:cs typeface="Times New Roman"/>
                      </a:endParaRPr>
                    </a:p>
                  </a:txBody>
                  <a:tcPr marL="0" marR="0" marT="0" marB="0"/>
                </a:tc>
                <a:tc>
                  <a:txBody>
                    <a:bodyPr/>
                    <a:lstStyle/>
                    <a:p>
                      <a:pPr marL="173355">
                        <a:lnSpc>
                          <a:spcPct val="100000"/>
                        </a:lnSpc>
                      </a:pPr>
                      <a:r>
                        <a:rPr sz="800" spc="15" dirty="0" smtClean="0">
                          <a:solidFill>
                            <a:srgbClr val="727475"/>
                          </a:solidFill>
                          <a:latin typeface="Times New Roman"/>
                          <a:cs typeface="Times New Roman"/>
                        </a:rPr>
                        <a:t>1.07</a:t>
                      </a:r>
                      <a:r>
                        <a:rPr sz="800" spc="5" dirty="0" smtClean="0">
                          <a:solidFill>
                            <a:srgbClr val="727475"/>
                          </a:solidFill>
                          <a:latin typeface="Times New Roman"/>
                          <a:cs typeface="Times New Roman"/>
                        </a:rPr>
                        <a:t>9</a:t>
                      </a:r>
                      <a:r>
                        <a:rPr sz="800" spc="15" dirty="0" smtClean="0">
                          <a:solidFill>
                            <a:srgbClr val="727475"/>
                          </a:solidFill>
                          <a:latin typeface="Times New Roman"/>
                          <a:cs typeface="Times New Roman"/>
                        </a:rPr>
                        <a:t>.</a:t>
                      </a:r>
                      <a:r>
                        <a:rPr sz="800" spc="5" dirty="0" smtClean="0">
                          <a:solidFill>
                            <a:srgbClr val="727475"/>
                          </a:solidFill>
                          <a:latin typeface="Times New Roman"/>
                          <a:cs typeface="Times New Roman"/>
                        </a:rPr>
                        <a:t>4</a:t>
                      </a:r>
                      <a:r>
                        <a:rPr sz="800" spc="0" dirty="0" smtClean="0">
                          <a:solidFill>
                            <a:srgbClr val="727475"/>
                          </a:solidFill>
                          <a:latin typeface="Times New Roman"/>
                          <a:cs typeface="Times New Roman"/>
                        </a:rPr>
                        <a:t>5</a:t>
                      </a:r>
                      <a:endParaRPr sz="800">
                        <a:latin typeface="Times New Roman"/>
                        <a:cs typeface="Times New Roman"/>
                      </a:endParaRPr>
                    </a:p>
                  </a:txBody>
                  <a:tcPr marL="0" marR="0" marT="0" marB="0"/>
                </a:tc>
                <a:tc>
                  <a:txBody>
                    <a:bodyPr/>
                    <a:lstStyle/>
                    <a:p>
                      <a:pPr marL="393065">
                        <a:lnSpc>
                          <a:spcPct val="100000"/>
                        </a:lnSpc>
                      </a:pPr>
                      <a:r>
                        <a:rPr sz="800" spc="5" dirty="0" smtClean="0">
                          <a:solidFill>
                            <a:srgbClr val="888888"/>
                          </a:solidFill>
                          <a:latin typeface="Times New Roman"/>
                          <a:cs typeface="Times New Roman"/>
                        </a:rPr>
                        <a:t>1</a:t>
                      </a:r>
                      <a:r>
                        <a:rPr sz="800" spc="0" dirty="0" smtClean="0">
                          <a:solidFill>
                            <a:srgbClr val="888888"/>
                          </a:solidFill>
                          <a:latin typeface="Times New Roman"/>
                          <a:cs typeface="Times New Roman"/>
                        </a:rPr>
                        <a:t>,</a:t>
                      </a:r>
                      <a:r>
                        <a:rPr sz="800" spc="5" dirty="0" smtClean="0">
                          <a:solidFill>
                            <a:srgbClr val="888888"/>
                          </a:solidFill>
                          <a:latin typeface="Times New Roman"/>
                          <a:cs typeface="Times New Roman"/>
                        </a:rPr>
                        <a:t>079</a:t>
                      </a:r>
                      <a:r>
                        <a:rPr sz="800" spc="0" dirty="0" smtClean="0">
                          <a:solidFill>
                            <a:srgbClr val="888888"/>
                          </a:solidFill>
                          <a:latin typeface="Times New Roman"/>
                          <a:cs typeface="Times New Roman"/>
                        </a:rPr>
                        <a:t>,</a:t>
                      </a:r>
                      <a:r>
                        <a:rPr sz="800" spc="-10" dirty="0" smtClean="0">
                          <a:solidFill>
                            <a:srgbClr val="888888"/>
                          </a:solidFill>
                          <a:latin typeface="Times New Roman"/>
                          <a:cs typeface="Times New Roman"/>
                        </a:rPr>
                        <a:t>0</a:t>
                      </a:r>
                      <a:r>
                        <a:rPr sz="800" spc="0" dirty="0" smtClean="0">
                          <a:solidFill>
                            <a:srgbClr val="888888"/>
                          </a:solidFill>
                          <a:latin typeface="Times New Roman"/>
                          <a:cs typeface="Times New Roman"/>
                        </a:rPr>
                        <a:t>0</a:t>
                      </a:r>
                      <a:endParaRPr sz="800">
                        <a:latin typeface="Times New Roman"/>
                        <a:cs typeface="Times New Roman"/>
                      </a:endParaRPr>
                    </a:p>
                  </a:txBody>
                  <a:tcPr marL="0" marR="0" marT="0" marB="0"/>
                </a:tc>
              </a:tr>
            </a:tbl>
          </a:graphicData>
        </a:graphic>
      </p:graphicFrame>
      <p:graphicFrame>
        <p:nvGraphicFramePr>
          <p:cNvPr id="39" name="object 39"/>
          <p:cNvGraphicFramePr>
            <a:graphicFrameLocks noGrp="1"/>
          </p:cNvGraphicFramePr>
          <p:nvPr/>
        </p:nvGraphicFramePr>
        <p:xfrm>
          <a:off x="4870719" y="1298345"/>
          <a:ext cx="1837920" cy="1380239"/>
        </p:xfrm>
        <a:graphic>
          <a:graphicData uri="http://schemas.openxmlformats.org/drawingml/2006/table">
            <a:tbl>
              <a:tblPr firstRow="1" bandRow="1">
                <a:tableStyleId>{2D5ABB26-0587-4C30-8999-92F81FD0307C}</a:tableStyleId>
              </a:tblPr>
              <a:tblGrid>
                <a:gridCol w="1172074"/>
                <a:gridCol w="159622"/>
                <a:gridCol w="506224"/>
              </a:tblGrid>
              <a:tr h="159170">
                <a:tc rowSpan="2">
                  <a:txBody>
                    <a:bodyPr/>
                    <a:lstStyle/>
                    <a:p>
                      <a:pPr marL="22860">
                        <a:lnSpc>
                          <a:spcPct val="100000"/>
                        </a:lnSpc>
                      </a:pPr>
                      <a:r>
                        <a:rPr sz="700" dirty="0" smtClean="0">
                          <a:solidFill>
                            <a:srgbClr val="727475"/>
                          </a:solidFill>
                          <a:latin typeface="Arial"/>
                          <a:cs typeface="Arial"/>
                        </a:rPr>
                        <a:t>ABR</a:t>
                      </a:r>
                      <a:r>
                        <a:rPr sz="700" spc="-110" dirty="0" smtClean="0">
                          <a:solidFill>
                            <a:srgbClr val="727475"/>
                          </a:solidFill>
                          <a:latin typeface="Arial"/>
                          <a:cs typeface="Arial"/>
                        </a:rPr>
                        <a:t> </a:t>
                      </a:r>
                      <a:r>
                        <a:rPr sz="700" spc="-35" dirty="0" smtClean="0">
                          <a:solidFill>
                            <a:srgbClr val="5D5B6E"/>
                          </a:solidFill>
                          <a:latin typeface="Arial"/>
                          <a:cs typeface="Arial"/>
                        </a:rPr>
                        <a:t>E</a:t>
                      </a:r>
                      <a:r>
                        <a:rPr sz="700" spc="0" dirty="0" smtClean="0">
                          <a:solidFill>
                            <a:srgbClr val="727475"/>
                          </a:solidFill>
                          <a:latin typeface="Arial"/>
                          <a:cs typeface="Arial"/>
                        </a:rPr>
                        <a:t>CH</a:t>
                      </a:r>
                      <a:r>
                        <a:rPr sz="700" spc="-60" dirty="0" smtClean="0">
                          <a:solidFill>
                            <a:srgbClr val="727475"/>
                          </a:solidFill>
                          <a:latin typeface="Arial"/>
                          <a:cs typeface="Arial"/>
                        </a:rPr>
                        <a:t>N</a:t>
                      </a:r>
                      <a:r>
                        <a:rPr sz="700" spc="-50" dirty="0" smtClean="0">
                          <a:solidFill>
                            <a:srgbClr val="5D5B6E"/>
                          </a:solidFill>
                          <a:latin typeface="Arial"/>
                          <a:cs typeface="Arial"/>
                        </a:rPr>
                        <a:t>U</a:t>
                      </a:r>
                      <a:r>
                        <a:rPr sz="700" spc="0" dirty="0" smtClean="0">
                          <a:solidFill>
                            <a:srgbClr val="727475"/>
                          </a:solidFill>
                          <a:latin typeface="Arial"/>
                          <a:cs typeface="Arial"/>
                        </a:rPr>
                        <a:t>NG</a:t>
                      </a:r>
                      <a:endParaRPr sz="700">
                        <a:latin typeface="Arial"/>
                        <a:cs typeface="Arial"/>
                      </a:endParaRPr>
                    </a:p>
                    <a:p>
                      <a:pPr>
                        <a:lnSpc>
                          <a:spcPts val="850"/>
                        </a:lnSpc>
                        <a:spcBef>
                          <a:spcPts val="48"/>
                        </a:spcBef>
                      </a:pPr>
                      <a:endParaRPr sz="850"/>
                    </a:p>
                    <a:p>
                      <a:pPr marL="22860">
                        <a:lnSpc>
                          <a:spcPct val="100000"/>
                        </a:lnSpc>
                      </a:pPr>
                      <a:r>
                        <a:rPr sz="700" dirty="0" smtClean="0">
                          <a:solidFill>
                            <a:srgbClr val="888888"/>
                          </a:solidFill>
                          <a:latin typeface="Arial"/>
                          <a:cs typeface="Arial"/>
                        </a:rPr>
                        <a:t>A</a:t>
                      </a:r>
                      <a:r>
                        <a:rPr sz="700" spc="-5" dirty="0" smtClean="0">
                          <a:solidFill>
                            <a:srgbClr val="888888"/>
                          </a:solidFill>
                          <a:latin typeface="Arial"/>
                          <a:cs typeface="Arial"/>
                        </a:rPr>
                        <a:t>bre</a:t>
                      </a:r>
                      <a:r>
                        <a:rPr sz="700" spc="0" dirty="0" smtClean="0">
                          <a:solidFill>
                            <a:srgbClr val="888888"/>
                          </a:solidFill>
                          <a:latin typeface="Arial"/>
                          <a:cs typeface="Arial"/>
                        </a:rPr>
                        <a:t>c</a:t>
                      </a:r>
                      <a:r>
                        <a:rPr sz="700" spc="-5" dirty="0" smtClean="0">
                          <a:solidFill>
                            <a:srgbClr val="888888"/>
                          </a:solidFill>
                          <a:latin typeface="Arial"/>
                          <a:cs typeface="Arial"/>
                        </a:rPr>
                        <a:t>hnun</a:t>
                      </a:r>
                      <a:r>
                        <a:rPr sz="700" spc="0" dirty="0" smtClean="0">
                          <a:solidFill>
                            <a:srgbClr val="888888"/>
                          </a:solidFill>
                          <a:latin typeface="Arial"/>
                          <a:cs typeface="Arial"/>
                        </a:rPr>
                        <a:t>g </a:t>
                      </a:r>
                      <a:r>
                        <a:rPr sz="700" spc="50" dirty="0" smtClean="0">
                          <a:solidFill>
                            <a:srgbClr val="888888"/>
                          </a:solidFill>
                          <a:latin typeface="Arial"/>
                          <a:cs typeface="Arial"/>
                        </a:rPr>
                        <a:t> </a:t>
                      </a:r>
                      <a:r>
                        <a:rPr sz="700" spc="0" dirty="0" smtClean="0">
                          <a:solidFill>
                            <a:srgbClr val="888888"/>
                          </a:solidFill>
                          <a:latin typeface="Arial"/>
                          <a:cs typeface="Arial"/>
                        </a:rPr>
                        <a:t>N</a:t>
                      </a:r>
                      <a:r>
                        <a:rPr sz="700" spc="-5" dirty="0" smtClean="0">
                          <a:solidFill>
                            <a:srgbClr val="888888"/>
                          </a:solidFill>
                          <a:latin typeface="Arial"/>
                          <a:cs typeface="Arial"/>
                        </a:rPr>
                        <a:t>r</a:t>
                      </a:r>
                      <a:r>
                        <a:rPr sz="700" spc="0" dirty="0" smtClean="0">
                          <a:solidFill>
                            <a:srgbClr val="888888"/>
                          </a:solidFill>
                          <a:latin typeface="Arial"/>
                          <a:cs typeface="Arial"/>
                        </a:rPr>
                        <a:t>.</a:t>
                      </a:r>
                      <a:r>
                        <a:rPr sz="700" spc="75" dirty="0" smtClean="0">
                          <a:solidFill>
                            <a:srgbClr val="888888"/>
                          </a:solidFill>
                          <a:latin typeface="Arial"/>
                          <a:cs typeface="Arial"/>
                        </a:rPr>
                        <a:t> </a:t>
                      </a:r>
                      <a:r>
                        <a:rPr sz="750" i="1" spc="0" dirty="0" smtClean="0">
                          <a:solidFill>
                            <a:srgbClr val="9B9B9B"/>
                          </a:solidFill>
                          <a:latin typeface="Arial"/>
                          <a:cs typeface="Arial"/>
                        </a:rPr>
                        <a:t>I</a:t>
                      </a:r>
                      <a:r>
                        <a:rPr sz="750" i="1" spc="95" dirty="0" smtClean="0">
                          <a:solidFill>
                            <a:srgbClr val="9B9B9B"/>
                          </a:solidFill>
                          <a:latin typeface="Arial"/>
                          <a:cs typeface="Arial"/>
                        </a:rPr>
                        <a:t> </a:t>
                      </a:r>
                      <a:r>
                        <a:rPr sz="700" spc="0" dirty="0" smtClean="0">
                          <a:solidFill>
                            <a:srgbClr val="888888"/>
                          </a:solidFill>
                          <a:latin typeface="Arial"/>
                          <a:cs typeface="Arial"/>
                        </a:rPr>
                        <a:t>D</a:t>
                      </a:r>
                      <a:r>
                        <a:rPr sz="700" spc="-5" dirty="0" smtClean="0">
                          <a:solidFill>
                            <a:srgbClr val="888888"/>
                          </a:solidFill>
                          <a:latin typeface="Arial"/>
                          <a:cs typeface="Arial"/>
                        </a:rPr>
                        <a:t>atum</a:t>
                      </a:r>
                      <a:endParaRPr sz="700">
                        <a:latin typeface="Arial"/>
                        <a:cs typeface="Arial"/>
                      </a:endParaRPr>
                    </a:p>
                    <a:p>
                      <a:pPr marL="22860">
                        <a:lnSpc>
                          <a:spcPts val="885"/>
                        </a:lnSpc>
                      </a:pPr>
                      <a:r>
                        <a:rPr sz="800" spc="5" dirty="0" smtClean="0">
                          <a:solidFill>
                            <a:srgbClr val="888888"/>
                          </a:solidFill>
                          <a:latin typeface="Times New Roman"/>
                          <a:cs typeface="Times New Roman"/>
                        </a:rPr>
                        <a:t>27624</a:t>
                      </a:r>
                      <a:r>
                        <a:rPr sz="800" spc="-10" dirty="0" smtClean="0">
                          <a:solidFill>
                            <a:srgbClr val="888888"/>
                          </a:solidFill>
                          <a:latin typeface="Times New Roman"/>
                          <a:cs typeface="Times New Roman"/>
                        </a:rPr>
                        <a:t>7</a:t>
                      </a:r>
                      <a:r>
                        <a:rPr sz="800" spc="0" dirty="0" smtClean="0">
                          <a:solidFill>
                            <a:srgbClr val="888888"/>
                          </a:solidFill>
                          <a:latin typeface="Times New Roman"/>
                          <a:cs typeface="Times New Roman"/>
                        </a:rPr>
                        <a:t>3 </a:t>
                      </a:r>
                      <a:r>
                        <a:rPr sz="800" spc="-75" dirty="0" smtClean="0">
                          <a:solidFill>
                            <a:srgbClr val="888888"/>
                          </a:solidFill>
                          <a:latin typeface="Times New Roman"/>
                          <a:cs typeface="Times New Roman"/>
                        </a:rPr>
                        <a:t> </a:t>
                      </a:r>
                      <a:r>
                        <a:rPr sz="800" spc="5" dirty="0" smtClean="0">
                          <a:solidFill>
                            <a:srgbClr val="888888"/>
                          </a:solidFill>
                          <a:latin typeface="Times New Roman"/>
                          <a:cs typeface="Times New Roman"/>
                        </a:rPr>
                        <a:t>200</a:t>
                      </a:r>
                      <a:r>
                        <a:rPr sz="800" spc="0" dirty="0" smtClean="0">
                          <a:solidFill>
                            <a:srgbClr val="888888"/>
                          </a:solidFill>
                          <a:latin typeface="Times New Roman"/>
                          <a:cs typeface="Times New Roman"/>
                        </a:rPr>
                        <a:t>7 </a:t>
                      </a:r>
                      <a:r>
                        <a:rPr sz="800" spc="-95" dirty="0" smtClean="0">
                          <a:solidFill>
                            <a:srgbClr val="888888"/>
                          </a:solidFill>
                          <a:latin typeface="Times New Roman"/>
                          <a:cs typeface="Times New Roman"/>
                        </a:rPr>
                        <a:t> </a:t>
                      </a:r>
                      <a:r>
                        <a:rPr sz="800" i="1" spc="0" dirty="0" smtClean="0">
                          <a:solidFill>
                            <a:srgbClr val="ACACAC"/>
                          </a:solidFill>
                          <a:latin typeface="Arial"/>
                          <a:cs typeface="Arial"/>
                        </a:rPr>
                        <a:t>I </a:t>
                      </a:r>
                      <a:r>
                        <a:rPr sz="800" i="1" spc="-105" dirty="0" smtClean="0">
                          <a:solidFill>
                            <a:srgbClr val="ACACAC"/>
                          </a:solidFill>
                          <a:latin typeface="Arial"/>
                          <a:cs typeface="Arial"/>
                        </a:rPr>
                        <a:t> </a:t>
                      </a:r>
                      <a:r>
                        <a:rPr sz="800" spc="5" dirty="0" smtClean="0">
                          <a:solidFill>
                            <a:srgbClr val="9B9B9B"/>
                          </a:solidFill>
                          <a:latin typeface="Times New Roman"/>
                          <a:cs typeface="Times New Roman"/>
                        </a:rPr>
                        <a:t>13</a:t>
                      </a:r>
                      <a:r>
                        <a:rPr sz="800" spc="0" dirty="0" smtClean="0">
                          <a:solidFill>
                            <a:srgbClr val="9B9B9B"/>
                          </a:solidFill>
                          <a:latin typeface="Times New Roman"/>
                          <a:cs typeface="Times New Roman"/>
                        </a:rPr>
                        <a:t>.</a:t>
                      </a:r>
                      <a:r>
                        <a:rPr sz="800" spc="5" dirty="0" smtClean="0">
                          <a:solidFill>
                            <a:srgbClr val="727475"/>
                          </a:solidFill>
                          <a:latin typeface="Times New Roman"/>
                          <a:cs typeface="Times New Roman"/>
                        </a:rPr>
                        <a:t>1</a:t>
                      </a:r>
                      <a:r>
                        <a:rPr sz="800" spc="-10" dirty="0" smtClean="0">
                          <a:solidFill>
                            <a:srgbClr val="727475"/>
                          </a:solidFill>
                          <a:latin typeface="Times New Roman"/>
                          <a:cs typeface="Times New Roman"/>
                        </a:rPr>
                        <a:t>1</a:t>
                      </a:r>
                      <a:r>
                        <a:rPr sz="800" spc="0" dirty="0" smtClean="0">
                          <a:solidFill>
                            <a:srgbClr val="727475"/>
                          </a:solidFill>
                          <a:latin typeface="Times New Roman"/>
                          <a:cs typeface="Times New Roman"/>
                        </a:rPr>
                        <a:t>.</a:t>
                      </a:r>
                      <a:r>
                        <a:rPr sz="800" spc="-10" dirty="0" smtClean="0">
                          <a:solidFill>
                            <a:srgbClr val="727475"/>
                          </a:solidFill>
                          <a:latin typeface="Times New Roman"/>
                          <a:cs typeface="Times New Roman"/>
                        </a:rPr>
                        <a:t>2</a:t>
                      </a:r>
                      <a:r>
                        <a:rPr sz="800" spc="5" dirty="0" smtClean="0">
                          <a:solidFill>
                            <a:srgbClr val="727475"/>
                          </a:solidFill>
                          <a:latin typeface="Times New Roman"/>
                          <a:cs typeface="Times New Roman"/>
                        </a:rPr>
                        <a:t>0</a:t>
                      </a:r>
                      <a:r>
                        <a:rPr sz="800" spc="0" dirty="0" smtClean="0">
                          <a:solidFill>
                            <a:srgbClr val="727475"/>
                          </a:solidFill>
                          <a:latin typeface="Times New Roman"/>
                          <a:cs typeface="Times New Roman"/>
                        </a:rPr>
                        <a:t>0</a:t>
                      </a:r>
                      <a:endParaRPr sz="800">
                        <a:latin typeface="Times New Roman"/>
                        <a:cs typeface="Times New Roman"/>
                      </a:endParaRPr>
                    </a:p>
                    <a:p>
                      <a:pPr marL="17780">
                        <a:lnSpc>
                          <a:spcPct val="100000"/>
                        </a:lnSpc>
                        <a:spcBef>
                          <a:spcPts val="15"/>
                        </a:spcBef>
                      </a:pPr>
                      <a:r>
                        <a:rPr sz="700" spc="5" dirty="0" smtClean="0">
                          <a:solidFill>
                            <a:srgbClr val="888888"/>
                          </a:solidFill>
                          <a:latin typeface="Arial"/>
                          <a:cs typeface="Arial"/>
                        </a:rPr>
                        <a:t>T</a:t>
                      </a:r>
                      <a:r>
                        <a:rPr sz="700" spc="-5" dirty="0" smtClean="0">
                          <a:solidFill>
                            <a:srgbClr val="888888"/>
                          </a:solidFill>
                          <a:latin typeface="Arial"/>
                          <a:cs typeface="Arial"/>
                        </a:rPr>
                        <a:t>re</a:t>
                      </a:r>
                      <a:r>
                        <a:rPr sz="700" spc="0" dirty="0" smtClean="0">
                          <a:solidFill>
                            <a:srgbClr val="888888"/>
                          </a:solidFill>
                          <a:latin typeface="Arial"/>
                          <a:cs typeface="Arial"/>
                        </a:rPr>
                        <a:t>s</a:t>
                      </a:r>
                      <a:r>
                        <a:rPr sz="700" spc="-5" dirty="0" smtClean="0">
                          <a:solidFill>
                            <a:srgbClr val="888888"/>
                          </a:solidFill>
                          <a:latin typeface="Arial"/>
                          <a:cs typeface="Arial"/>
                        </a:rPr>
                        <a:t>o</a:t>
                      </a:r>
                      <a:r>
                        <a:rPr sz="700" spc="0" dirty="0" smtClean="0">
                          <a:solidFill>
                            <a:srgbClr val="888888"/>
                          </a:solidFill>
                          <a:latin typeface="Arial"/>
                          <a:cs typeface="Arial"/>
                        </a:rPr>
                        <a:t>r  R</a:t>
                      </a:r>
                      <a:r>
                        <a:rPr sz="700" spc="-5" dirty="0" smtClean="0">
                          <a:solidFill>
                            <a:srgbClr val="888888"/>
                          </a:solidFill>
                          <a:latin typeface="Arial"/>
                          <a:cs typeface="Arial"/>
                        </a:rPr>
                        <a:t>aff</a:t>
                      </a:r>
                      <a:r>
                        <a:rPr sz="700" spc="0" dirty="0" smtClean="0">
                          <a:solidFill>
                            <a:srgbClr val="888888"/>
                          </a:solidFill>
                          <a:latin typeface="Arial"/>
                          <a:cs typeface="Arial"/>
                        </a:rPr>
                        <a:t>i</a:t>
                      </a:r>
                      <a:r>
                        <a:rPr sz="700" spc="-5" dirty="0" smtClean="0">
                          <a:solidFill>
                            <a:srgbClr val="888888"/>
                          </a:solidFill>
                          <a:latin typeface="Arial"/>
                          <a:cs typeface="Arial"/>
                        </a:rPr>
                        <a:t>ner</a:t>
                      </a:r>
                      <a:r>
                        <a:rPr sz="700" spc="0" dirty="0" smtClean="0">
                          <a:solidFill>
                            <a:srgbClr val="888888"/>
                          </a:solidFill>
                          <a:latin typeface="Arial"/>
                          <a:cs typeface="Arial"/>
                        </a:rPr>
                        <a:t>i</a:t>
                      </a:r>
                      <a:r>
                        <a:rPr sz="700" spc="-5" dirty="0" smtClean="0">
                          <a:solidFill>
                            <a:srgbClr val="888888"/>
                          </a:solidFill>
                          <a:latin typeface="Arial"/>
                          <a:cs typeface="Arial"/>
                        </a:rPr>
                        <a:t>en</a:t>
                      </a:r>
                      <a:endParaRPr sz="700">
                        <a:latin typeface="Arial"/>
                        <a:cs typeface="Arial"/>
                      </a:endParaRPr>
                    </a:p>
                    <a:p>
                      <a:pPr>
                        <a:lnSpc>
                          <a:spcPts val="650"/>
                        </a:lnSpc>
                        <a:spcBef>
                          <a:spcPts val="44"/>
                        </a:spcBef>
                      </a:pPr>
                      <a:endParaRPr sz="650"/>
                    </a:p>
                    <a:p>
                      <a:pPr marL="17780">
                        <a:lnSpc>
                          <a:spcPct val="100000"/>
                        </a:lnSpc>
                      </a:pPr>
                      <a:r>
                        <a:rPr sz="700" dirty="0" smtClean="0">
                          <a:solidFill>
                            <a:srgbClr val="727475"/>
                          </a:solidFill>
                          <a:latin typeface="Arial"/>
                          <a:cs typeface="Arial"/>
                        </a:rPr>
                        <a:t>A</a:t>
                      </a:r>
                      <a:r>
                        <a:rPr sz="700" spc="-5" dirty="0" smtClean="0">
                          <a:solidFill>
                            <a:srgbClr val="727475"/>
                          </a:solidFill>
                          <a:latin typeface="Arial"/>
                          <a:cs typeface="Arial"/>
                        </a:rPr>
                        <a:t>n</a:t>
                      </a:r>
                      <a:r>
                        <a:rPr sz="700" spc="0" dirty="0" smtClean="0">
                          <a:solidFill>
                            <a:srgbClr val="727475"/>
                          </a:solidFill>
                          <a:latin typeface="Arial"/>
                          <a:cs typeface="Arial"/>
                        </a:rPr>
                        <a:t>s</a:t>
                      </a:r>
                      <a:r>
                        <a:rPr sz="700" spc="-5" dirty="0" smtClean="0">
                          <a:solidFill>
                            <a:srgbClr val="727475"/>
                          </a:solidFill>
                          <a:latin typeface="Arial"/>
                          <a:cs typeface="Arial"/>
                        </a:rPr>
                        <a:t>pre</a:t>
                      </a:r>
                      <a:r>
                        <a:rPr sz="700" spc="0" dirty="0" smtClean="0">
                          <a:solidFill>
                            <a:srgbClr val="727475"/>
                          </a:solidFill>
                          <a:latin typeface="Arial"/>
                          <a:cs typeface="Arial"/>
                        </a:rPr>
                        <a:t>c</a:t>
                      </a:r>
                      <a:r>
                        <a:rPr sz="700" spc="-5" dirty="0" smtClean="0">
                          <a:solidFill>
                            <a:srgbClr val="727475"/>
                          </a:solidFill>
                          <a:latin typeface="Arial"/>
                          <a:cs typeface="Arial"/>
                        </a:rPr>
                        <a:t>hpartne</a:t>
                      </a:r>
                      <a:r>
                        <a:rPr sz="700" spc="0" dirty="0" smtClean="0">
                          <a:solidFill>
                            <a:srgbClr val="727475"/>
                          </a:solidFill>
                          <a:latin typeface="Arial"/>
                          <a:cs typeface="Arial"/>
                        </a:rPr>
                        <a:t>r  </a:t>
                      </a:r>
                      <a:r>
                        <a:rPr sz="700" spc="-100" dirty="0" smtClean="0">
                          <a:solidFill>
                            <a:srgbClr val="727475"/>
                          </a:solidFill>
                          <a:latin typeface="Arial"/>
                          <a:cs typeface="Arial"/>
                        </a:rPr>
                        <a:t> </a:t>
                      </a:r>
                      <a:r>
                        <a:rPr sz="750" i="1" spc="0" dirty="0" smtClean="0">
                          <a:solidFill>
                            <a:srgbClr val="9B9B9B"/>
                          </a:solidFill>
                          <a:latin typeface="Arial"/>
                          <a:cs typeface="Arial"/>
                        </a:rPr>
                        <a:t>I</a:t>
                      </a:r>
                      <a:r>
                        <a:rPr sz="750" i="1" spc="95" dirty="0" smtClean="0">
                          <a:solidFill>
                            <a:srgbClr val="9B9B9B"/>
                          </a:solidFill>
                          <a:latin typeface="Arial"/>
                          <a:cs typeface="Arial"/>
                        </a:rPr>
                        <a:t> </a:t>
                      </a:r>
                      <a:r>
                        <a:rPr sz="700" spc="5" dirty="0" smtClean="0">
                          <a:solidFill>
                            <a:srgbClr val="727475"/>
                          </a:solidFill>
                          <a:latin typeface="Arial"/>
                          <a:cs typeface="Arial"/>
                        </a:rPr>
                        <a:t>T</a:t>
                      </a:r>
                      <a:r>
                        <a:rPr sz="700" spc="-5" dirty="0" smtClean="0">
                          <a:solidFill>
                            <a:srgbClr val="727475"/>
                          </a:solidFill>
                          <a:latin typeface="Arial"/>
                          <a:cs typeface="Arial"/>
                        </a:rPr>
                        <a:t>e</a:t>
                      </a:r>
                      <a:r>
                        <a:rPr sz="700" spc="0" dirty="0" smtClean="0">
                          <a:solidFill>
                            <a:srgbClr val="727475"/>
                          </a:solidFill>
                          <a:latin typeface="Arial"/>
                          <a:cs typeface="Arial"/>
                        </a:rPr>
                        <a:t>l</a:t>
                      </a:r>
                      <a:r>
                        <a:rPr sz="700" spc="-5" dirty="0" smtClean="0">
                          <a:solidFill>
                            <a:srgbClr val="727475"/>
                          </a:solidFill>
                          <a:latin typeface="Arial"/>
                          <a:cs typeface="Arial"/>
                        </a:rPr>
                        <a:t>efon</a:t>
                      </a:r>
                      <a:endParaRPr sz="700">
                        <a:latin typeface="Arial"/>
                        <a:cs typeface="Arial"/>
                      </a:endParaRPr>
                    </a:p>
                    <a:p>
                      <a:pPr marL="22860">
                        <a:lnSpc>
                          <a:spcPts val="900"/>
                        </a:lnSpc>
                      </a:pPr>
                      <a:r>
                        <a:rPr sz="700" dirty="0" smtClean="0">
                          <a:solidFill>
                            <a:srgbClr val="888888"/>
                          </a:solidFill>
                          <a:latin typeface="Arial"/>
                          <a:cs typeface="Arial"/>
                        </a:rPr>
                        <a:t>Si</a:t>
                      </a:r>
                      <a:r>
                        <a:rPr sz="700" spc="-5" dirty="0" smtClean="0">
                          <a:solidFill>
                            <a:srgbClr val="888888"/>
                          </a:solidFill>
                          <a:latin typeface="Arial"/>
                          <a:cs typeface="Arial"/>
                        </a:rPr>
                        <a:t>g.n</a:t>
                      </a:r>
                      <a:r>
                        <a:rPr sz="700" spc="0" dirty="0" smtClean="0">
                          <a:solidFill>
                            <a:srgbClr val="888888"/>
                          </a:solidFill>
                          <a:latin typeface="Arial"/>
                          <a:cs typeface="Arial"/>
                        </a:rPr>
                        <a:t>a </a:t>
                      </a:r>
                      <a:r>
                        <a:rPr sz="700" spc="-35" dirty="0" smtClean="0">
                          <a:solidFill>
                            <a:srgbClr val="888888"/>
                          </a:solidFill>
                          <a:latin typeface="Arial"/>
                          <a:cs typeface="Arial"/>
                        </a:rPr>
                        <a:t> </a:t>
                      </a:r>
                      <a:r>
                        <a:rPr sz="700" spc="0" dirty="0" smtClean="0">
                          <a:solidFill>
                            <a:srgbClr val="888888"/>
                          </a:solidFill>
                          <a:latin typeface="Arial"/>
                          <a:cs typeface="Arial"/>
                        </a:rPr>
                        <a:t>D</a:t>
                      </a:r>
                      <a:r>
                        <a:rPr sz="700" spc="-5" dirty="0" smtClean="0">
                          <a:solidFill>
                            <a:srgbClr val="888888"/>
                          </a:solidFill>
                          <a:latin typeface="Arial"/>
                          <a:cs typeface="Arial"/>
                        </a:rPr>
                        <a:t>a</a:t>
                      </a:r>
                      <a:r>
                        <a:rPr sz="700" spc="-90" dirty="0" smtClean="0">
                          <a:solidFill>
                            <a:srgbClr val="888888"/>
                          </a:solidFill>
                          <a:latin typeface="Arial"/>
                          <a:cs typeface="Arial"/>
                        </a:rPr>
                        <a:t>r</a:t>
                      </a:r>
                      <a:r>
                        <a:rPr sz="700" spc="-155" dirty="0" smtClean="0">
                          <a:solidFill>
                            <a:srgbClr val="ACACAC"/>
                          </a:solidFill>
                          <a:latin typeface="Arial"/>
                          <a:cs typeface="Arial"/>
                        </a:rPr>
                        <a:t>l</a:t>
                      </a:r>
                      <a:r>
                        <a:rPr sz="700" spc="0" dirty="0" smtClean="0">
                          <a:solidFill>
                            <a:srgbClr val="888888"/>
                          </a:solidFill>
                          <a:latin typeface="Arial"/>
                          <a:cs typeface="Arial"/>
                        </a:rPr>
                        <a:t>a </a:t>
                      </a:r>
                      <a:r>
                        <a:rPr sz="700" spc="-60" dirty="0" smtClean="0">
                          <a:solidFill>
                            <a:srgbClr val="888888"/>
                          </a:solidFill>
                          <a:latin typeface="Arial"/>
                          <a:cs typeface="Arial"/>
                        </a:rPr>
                        <a:t> </a:t>
                      </a:r>
                      <a:r>
                        <a:rPr sz="700" spc="0" dirty="0" smtClean="0">
                          <a:solidFill>
                            <a:srgbClr val="888888"/>
                          </a:solidFill>
                          <a:latin typeface="Arial"/>
                          <a:cs typeface="Arial"/>
                        </a:rPr>
                        <a:t>C</a:t>
                      </a:r>
                      <a:r>
                        <a:rPr sz="700" spc="-5" dirty="0" smtClean="0">
                          <a:solidFill>
                            <a:srgbClr val="888888"/>
                          </a:solidFill>
                          <a:latin typeface="Arial"/>
                          <a:cs typeface="Arial"/>
                        </a:rPr>
                        <a:t>ereghett</a:t>
                      </a:r>
                      <a:r>
                        <a:rPr sz="700" spc="0" dirty="0" smtClean="0">
                          <a:solidFill>
                            <a:srgbClr val="888888"/>
                          </a:solidFill>
                          <a:latin typeface="Arial"/>
                          <a:cs typeface="Arial"/>
                        </a:rPr>
                        <a:t>i </a:t>
                      </a:r>
                      <a:r>
                        <a:rPr sz="700" spc="-5" dirty="0" smtClean="0">
                          <a:solidFill>
                            <a:srgbClr val="888888"/>
                          </a:solidFill>
                          <a:latin typeface="Arial"/>
                          <a:cs typeface="Arial"/>
                        </a:rPr>
                        <a:t> </a:t>
                      </a:r>
                      <a:r>
                        <a:rPr sz="800" i="1" spc="0" dirty="0" smtClean="0">
                          <a:solidFill>
                            <a:srgbClr val="9B9B9B"/>
                          </a:solidFill>
                          <a:latin typeface="Arial"/>
                          <a:cs typeface="Arial"/>
                        </a:rPr>
                        <a:t>I</a:t>
                      </a:r>
                      <a:r>
                        <a:rPr sz="800" i="1" spc="80" dirty="0" smtClean="0">
                          <a:solidFill>
                            <a:srgbClr val="9B9B9B"/>
                          </a:solidFill>
                          <a:latin typeface="Arial"/>
                          <a:cs typeface="Arial"/>
                        </a:rPr>
                        <a:t> </a:t>
                      </a:r>
                      <a:r>
                        <a:rPr sz="800" spc="5" dirty="0" smtClean="0">
                          <a:solidFill>
                            <a:srgbClr val="888888"/>
                          </a:solidFill>
                          <a:latin typeface="Times New Roman"/>
                          <a:cs typeface="Times New Roman"/>
                        </a:rPr>
                        <a:t>0</a:t>
                      </a:r>
                      <a:r>
                        <a:rPr sz="800" spc="0" dirty="0" smtClean="0">
                          <a:solidFill>
                            <a:srgbClr val="888888"/>
                          </a:solidFill>
                          <a:latin typeface="Times New Roman"/>
                          <a:cs typeface="Times New Roman"/>
                        </a:rPr>
                        <a:t>9</a:t>
                      </a:r>
                      <a:endParaRPr sz="800">
                        <a:latin typeface="Times New Roman"/>
                        <a:cs typeface="Times New Roman"/>
                      </a:endParaRPr>
                    </a:p>
                    <a:p>
                      <a:pPr>
                        <a:lnSpc>
                          <a:spcPts val="700"/>
                        </a:lnSpc>
                        <a:spcBef>
                          <a:spcPts val="0"/>
                        </a:spcBef>
                      </a:pPr>
                      <a:endParaRPr sz="700"/>
                    </a:p>
                    <a:p>
                      <a:pPr marL="17780">
                        <a:lnSpc>
                          <a:spcPct val="100000"/>
                        </a:lnSpc>
                      </a:pPr>
                      <a:r>
                        <a:rPr sz="700" dirty="0" smtClean="0">
                          <a:solidFill>
                            <a:srgbClr val="727475"/>
                          </a:solidFill>
                          <a:latin typeface="Arial"/>
                          <a:cs typeface="Arial"/>
                        </a:rPr>
                        <a:t>l</a:t>
                      </a:r>
                      <a:r>
                        <a:rPr sz="700" spc="-5" dirty="0" smtClean="0">
                          <a:solidFill>
                            <a:srgbClr val="727475"/>
                          </a:solidFill>
                          <a:latin typeface="Arial"/>
                          <a:cs typeface="Arial"/>
                        </a:rPr>
                        <a:t>hr</a:t>
                      </a:r>
                      <a:r>
                        <a:rPr sz="700" spc="0" dirty="0" smtClean="0">
                          <a:solidFill>
                            <a:srgbClr val="727475"/>
                          </a:solidFill>
                          <a:latin typeface="Arial"/>
                          <a:cs typeface="Arial"/>
                        </a:rPr>
                        <a:t>e </a:t>
                      </a:r>
                      <a:r>
                        <a:rPr sz="700" spc="-70" dirty="0" smtClean="0">
                          <a:solidFill>
                            <a:srgbClr val="727475"/>
                          </a:solidFill>
                          <a:latin typeface="Arial"/>
                          <a:cs typeface="Arial"/>
                        </a:rPr>
                        <a:t> </a:t>
                      </a:r>
                      <a:r>
                        <a:rPr sz="700" spc="0" dirty="0" smtClean="0">
                          <a:solidFill>
                            <a:srgbClr val="888888"/>
                          </a:solidFill>
                          <a:latin typeface="Arial"/>
                          <a:cs typeface="Arial"/>
                        </a:rPr>
                        <a:t>K</a:t>
                      </a:r>
                      <a:r>
                        <a:rPr sz="700" spc="-5" dirty="0" smtClean="0">
                          <a:solidFill>
                            <a:srgbClr val="888888"/>
                          </a:solidFill>
                          <a:latin typeface="Arial"/>
                          <a:cs typeface="Arial"/>
                        </a:rPr>
                        <a:t>undennu</a:t>
                      </a:r>
                      <a:r>
                        <a:rPr sz="700" spc="5" dirty="0" smtClean="0">
                          <a:solidFill>
                            <a:srgbClr val="888888"/>
                          </a:solidFill>
                          <a:latin typeface="Arial"/>
                          <a:cs typeface="Arial"/>
                        </a:rPr>
                        <a:t>mm</a:t>
                      </a:r>
                      <a:r>
                        <a:rPr sz="700" spc="-5" dirty="0" smtClean="0">
                          <a:solidFill>
                            <a:srgbClr val="888888"/>
                          </a:solidFill>
                          <a:latin typeface="Arial"/>
                          <a:cs typeface="Arial"/>
                        </a:rPr>
                        <a:t>e</a:t>
                      </a:r>
                      <a:r>
                        <a:rPr sz="700" spc="0" dirty="0" smtClean="0">
                          <a:solidFill>
                            <a:srgbClr val="888888"/>
                          </a:solidFill>
                          <a:latin typeface="Arial"/>
                          <a:cs typeface="Arial"/>
                        </a:rPr>
                        <a:t>r </a:t>
                      </a:r>
                      <a:r>
                        <a:rPr sz="700" spc="60" dirty="0" smtClean="0">
                          <a:solidFill>
                            <a:srgbClr val="888888"/>
                          </a:solidFill>
                          <a:latin typeface="Arial"/>
                          <a:cs typeface="Arial"/>
                        </a:rPr>
                        <a:t> </a:t>
                      </a:r>
                      <a:r>
                        <a:rPr sz="700" spc="-5" dirty="0" smtClean="0">
                          <a:solidFill>
                            <a:srgbClr val="888888"/>
                          </a:solidFill>
                          <a:latin typeface="Arial"/>
                          <a:cs typeface="Arial"/>
                        </a:rPr>
                        <a:t>bei</a:t>
                      </a:r>
                      <a:endParaRPr sz="700">
                        <a:latin typeface="Arial"/>
                        <a:cs typeface="Arial"/>
                      </a:endParaRPr>
                    </a:p>
                    <a:p>
                      <a:pPr marL="17780">
                        <a:lnSpc>
                          <a:spcPct val="100000"/>
                        </a:lnSpc>
                      </a:pPr>
                      <a:r>
                        <a:rPr sz="700" spc="-5" dirty="0" smtClean="0">
                          <a:solidFill>
                            <a:srgbClr val="727475"/>
                          </a:solidFill>
                          <a:latin typeface="Arial"/>
                          <a:cs typeface="Arial"/>
                        </a:rPr>
                        <a:t>uns</a:t>
                      </a:r>
                      <a:endParaRPr sz="700">
                        <a:latin typeface="Arial"/>
                        <a:cs typeface="Arial"/>
                      </a:endParaRPr>
                    </a:p>
                    <a:p>
                      <a:pPr marL="27305">
                        <a:lnSpc>
                          <a:spcPts val="894"/>
                        </a:lnSpc>
                      </a:pPr>
                      <a:r>
                        <a:rPr sz="800" spc="5" dirty="0" smtClean="0">
                          <a:solidFill>
                            <a:srgbClr val="727475"/>
                          </a:solidFill>
                          <a:latin typeface="Times New Roman"/>
                          <a:cs typeface="Times New Roman"/>
                        </a:rPr>
                        <a:t>1284</a:t>
                      </a:r>
                      <a:r>
                        <a:rPr sz="800" spc="0" dirty="0" smtClean="0">
                          <a:solidFill>
                            <a:srgbClr val="727475"/>
                          </a:solidFill>
                          <a:latin typeface="Times New Roman"/>
                          <a:cs typeface="Times New Roman"/>
                        </a:rPr>
                        <a:t>5</a:t>
                      </a:r>
                      <a:endParaRPr sz="800">
                        <a:latin typeface="Times New Roman"/>
                        <a:cs typeface="Times New Roman"/>
                      </a:endParaRPr>
                    </a:p>
                  </a:txBody>
                  <a:tcPr marL="0" marR="0" marT="0" marB="0">
                    <a:lnL w="9118">
                      <a:solidFill>
                        <a:srgbClr val="A4A4A4"/>
                      </a:solidFill>
                      <a:prstDash val="solid"/>
                    </a:lnL>
                    <a:lnT w="13677">
                      <a:solidFill>
                        <a:srgbClr val="989898"/>
                      </a:solidFill>
                      <a:prstDash val="solid"/>
                    </a:lnT>
                    <a:lnB w="9118">
                      <a:solidFill>
                        <a:srgbClr val="989898"/>
                      </a:solidFill>
                      <a:prstDash val="solid"/>
                    </a:lnB>
                  </a:tcPr>
                </a:tc>
                <a:tc>
                  <a:txBody>
                    <a:bodyPr/>
                    <a:lstStyle/>
                    <a:p>
                      <a:endParaRPr sz="800">
                        <a:latin typeface="Times New Roman"/>
                        <a:cs typeface="Times New Roman"/>
                      </a:endParaRPr>
                    </a:p>
                  </a:txBody>
                  <a:tcPr marL="0" marR="0" marT="0" marB="0">
                    <a:lnT w="13677">
                      <a:solidFill>
                        <a:srgbClr val="989898"/>
                      </a:solidFill>
                      <a:prstDash val="solid"/>
                    </a:lnT>
                    <a:lnB w="22796">
                      <a:solidFill>
                        <a:srgbClr val="C4C4C4"/>
                      </a:solidFill>
                      <a:prstDash val="solid"/>
                    </a:lnB>
                  </a:tcPr>
                </a:tc>
                <a:tc>
                  <a:txBody>
                    <a:bodyPr/>
                    <a:lstStyle/>
                    <a:p>
                      <a:endParaRPr sz="800">
                        <a:latin typeface="Times New Roman"/>
                        <a:cs typeface="Times New Roman"/>
                      </a:endParaRPr>
                    </a:p>
                  </a:txBody>
                  <a:tcPr marL="0" marR="0" marT="0" marB="0">
                    <a:lnR w="9118">
                      <a:solidFill>
                        <a:srgbClr val="989898"/>
                      </a:solidFill>
                      <a:prstDash val="solid"/>
                    </a:lnR>
                    <a:lnB w="22796">
                      <a:solidFill>
                        <a:srgbClr val="C4C4C4"/>
                      </a:solidFill>
                      <a:prstDash val="solid"/>
                    </a:lnB>
                  </a:tcPr>
                </a:tc>
              </a:tr>
              <a:tr h="1221069">
                <a:tc vMerge="1">
                  <a:txBody>
                    <a:bodyPr/>
                    <a:lstStyle/>
                    <a:p>
                      <a:endParaRPr/>
                    </a:p>
                  </a:txBody>
                  <a:tcPr marL="0" marR="0" marT="0" marB="0">
                    <a:lnL w="9118">
                      <a:solidFill>
                        <a:srgbClr val="A4A4A4"/>
                      </a:solidFill>
                      <a:prstDash val="solid"/>
                    </a:lnL>
                    <a:lnT w="13677">
                      <a:solidFill>
                        <a:srgbClr val="989898"/>
                      </a:solidFill>
                      <a:prstDash val="solid"/>
                    </a:lnT>
                    <a:lnB w="9118">
                      <a:solidFill>
                        <a:srgbClr val="989898"/>
                      </a:solidFill>
                      <a:prstDash val="solid"/>
                    </a:lnB>
                  </a:tcPr>
                </a:tc>
                <a:tc gridSpan="2">
                  <a:txBody>
                    <a:bodyPr/>
                    <a:lstStyle/>
                    <a:p>
                      <a:pPr>
                        <a:lnSpc>
                          <a:spcPct val="100000"/>
                        </a:lnSpc>
                      </a:pPr>
                      <a:r>
                        <a:rPr sz="800" dirty="0" smtClean="0">
                          <a:solidFill>
                            <a:srgbClr val="727475"/>
                          </a:solidFill>
                          <a:latin typeface="Times New Roman"/>
                          <a:cs typeface="Times New Roman"/>
                        </a:rPr>
                        <a:t>7</a:t>
                      </a:r>
                      <a:endParaRPr sz="800">
                        <a:latin typeface="Times New Roman"/>
                        <a:cs typeface="Times New Roman"/>
                      </a:endParaRPr>
                    </a:p>
                    <a:p>
                      <a:pPr>
                        <a:lnSpc>
                          <a:spcPts val="1000"/>
                        </a:lnSpc>
                      </a:pPr>
                      <a:endParaRPr sz="1000"/>
                    </a:p>
                    <a:p>
                      <a:pPr>
                        <a:lnSpc>
                          <a:spcPts val="1400"/>
                        </a:lnSpc>
                        <a:spcBef>
                          <a:spcPts val="0"/>
                        </a:spcBef>
                      </a:pPr>
                      <a:endParaRPr sz="1400"/>
                    </a:p>
                    <a:p>
                      <a:pPr>
                        <a:lnSpc>
                          <a:spcPct val="100000"/>
                        </a:lnSpc>
                      </a:pPr>
                      <a:r>
                        <a:rPr sz="800" dirty="0" smtClean="0">
                          <a:solidFill>
                            <a:srgbClr val="888888"/>
                          </a:solidFill>
                          <a:latin typeface="Times New Roman"/>
                          <a:cs typeface="Times New Roman"/>
                        </a:rPr>
                        <a:t>1 </a:t>
                      </a:r>
                      <a:r>
                        <a:rPr sz="800" spc="-35" dirty="0" smtClean="0">
                          <a:solidFill>
                            <a:srgbClr val="888888"/>
                          </a:solidFill>
                          <a:latin typeface="Times New Roman"/>
                          <a:cs typeface="Times New Roman"/>
                        </a:rPr>
                        <a:t> </a:t>
                      </a:r>
                      <a:r>
                        <a:rPr sz="800" i="1" spc="0" dirty="0" smtClean="0">
                          <a:solidFill>
                            <a:srgbClr val="ACACAC"/>
                          </a:solidFill>
                          <a:latin typeface="Arial"/>
                          <a:cs typeface="Arial"/>
                        </a:rPr>
                        <a:t>I </a:t>
                      </a:r>
                      <a:r>
                        <a:rPr sz="800" i="1" spc="-105" dirty="0" smtClean="0">
                          <a:solidFill>
                            <a:srgbClr val="ACACAC"/>
                          </a:solidFill>
                          <a:latin typeface="Arial"/>
                          <a:cs typeface="Arial"/>
                        </a:rPr>
                        <a:t> </a:t>
                      </a:r>
                      <a:r>
                        <a:rPr sz="800" spc="5" dirty="0" smtClean="0">
                          <a:solidFill>
                            <a:srgbClr val="888888"/>
                          </a:solidFill>
                          <a:latin typeface="Times New Roman"/>
                          <a:cs typeface="Times New Roman"/>
                        </a:rPr>
                        <a:t>69</a:t>
                      </a:r>
                      <a:r>
                        <a:rPr sz="800" spc="0" dirty="0" smtClean="0">
                          <a:solidFill>
                            <a:srgbClr val="888888"/>
                          </a:solidFill>
                          <a:latin typeface="Times New Roman"/>
                          <a:cs typeface="Times New Roman"/>
                        </a:rPr>
                        <a:t>5</a:t>
                      </a:r>
                      <a:r>
                        <a:rPr sz="800" spc="70" dirty="0" smtClean="0">
                          <a:solidFill>
                            <a:srgbClr val="888888"/>
                          </a:solidFill>
                          <a:latin typeface="Times New Roman"/>
                          <a:cs typeface="Times New Roman"/>
                        </a:rPr>
                        <a:t> </a:t>
                      </a:r>
                      <a:r>
                        <a:rPr sz="800" spc="5" dirty="0" smtClean="0">
                          <a:solidFill>
                            <a:srgbClr val="888888"/>
                          </a:solidFill>
                          <a:latin typeface="Times New Roman"/>
                          <a:cs typeface="Times New Roman"/>
                        </a:rPr>
                        <a:t>5</a:t>
                      </a:r>
                      <a:r>
                        <a:rPr sz="800" spc="0" dirty="0" smtClean="0">
                          <a:solidFill>
                            <a:srgbClr val="888888"/>
                          </a:solidFill>
                          <a:latin typeface="Times New Roman"/>
                          <a:cs typeface="Times New Roman"/>
                        </a:rPr>
                        <a:t>3 </a:t>
                      </a:r>
                      <a:r>
                        <a:rPr sz="800" spc="-60" dirty="0" smtClean="0">
                          <a:solidFill>
                            <a:srgbClr val="888888"/>
                          </a:solidFill>
                          <a:latin typeface="Times New Roman"/>
                          <a:cs typeface="Times New Roman"/>
                        </a:rPr>
                        <a:t> </a:t>
                      </a:r>
                      <a:r>
                        <a:rPr sz="800" spc="5" dirty="0" smtClean="0">
                          <a:solidFill>
                            <a:srgbClr val="888888"/>
                          </a:solidFill>
                          <a:latin typeface="Times New Roman"/>
                          <a:cs typeface="Times New Roman"/>
                        </a:rPr>
                        <a:t>1</a:t>
                      </a:r>
                      <a:r>
                        <a:rPr sz="800" spc="0" dirty="0" smtClean="0">
                          <a:solidFill>
                            <a:srgbClr val="888888"/>
                          </a:solidFill>
                          <a:latin typeface="Times New Roman"/>
                          <a:cs typeface="Times New Roman"/>
                        </a:rPr>
                        <a:t>1</a:t>
                      </a:r>
                      <a:endParaRPr sz="800">
                        <a:latin typeface="Times New Roman"/>
                        <a:cs typeface="Times New Roman"/>
                      </a:endParaRPr>
                    </a:p>
                  </a:txBody>
                  <a:tcPr marL="0" marR="0" marT="0" marB="0">
                    <a:lnR w="9118">
                      <a:solidFill>
                        <a:srgbClr val="989898"/>
                      </a:solidFill>
                      <a:prstDash val="solid"/>
                    </a:lnR>
                    <a:lnT w="22796">
                      <a:solidFill>
                        <a:srgbClr val="C4C4C4"/>
                      </a:solidFill>
                      <a:prstDash val="solid"/>
                    </a:lnT>
                    <a:lnB w="9118">
                      <a:solidFill>
                        <a:srgbClr val="989898"/>
                      </a:solidFill>
                      <a:prstDash val="solid"/>
                    </a:lnB>
                  </a:tcPr>
                </a:tc>
                <a:tc hMerge="1">
                  <a:txBody>
                    <a:bodyPr/>
                    <a:lstStyle/>
                    <a:p>
                      <a:endParaRPr/>
                    </a:p>
                  </a:txBody>
                  <a:tcPr marL="0" marR="0" marT="0" marB="0"/>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9097536" y="27878"/>
            <a:ext cx="0" cy="427463"/>
          </a:xfrm>
          <a:custGeom>
            <a:avLst/>
            <a:gdLst/>
            <a:ahLst/>
            <a:cxnLst/>
            <a:rect l="l" t="t" r="r" b="b"/>
            <a:pathLst>
              <a:path h="427463">
                <a:moveTo>
                  <a:pt x="0" y="427463"/>
                </a:moveTo>
                <a:lnTo>
                  <a:pt x="0" y="0"/>
                </a:lnTo>
              </a:path>
            </a:pathLst>
          </a:custGeom>
          <a:ln w="65048">
            <a:solidFill>
              <a:srgbClr val="AF9048"/>
            </a:solidFill>
          </a:ln>
        </p:spPr>
        <p:txBody>
          <a:bodyPr wrap="square" lIns="0" tIns="0" rIns="0" bIns="0" rtlCol="0">
            <a:noAutofit/>
          </a:bodyPr>
          <a:lstStyle/>
          <a:p>
            <a:endParaRPr/>
          </a:p>
        </p:txBody>
      </p:sp>
      <p:sp>
        <p:nvSpPr>
          <p:cNvPr id="4" name="object 4"/>
          <p:cNvSpPr/>
          <p:nvPr/>
        </p:nvSpPr>
        <p:spPr>
          <a:xfrm>
            <a:off x="2443975" y="5817219"/>
            <a:ext cx="975732" cy="0"/>
          </a:xfrm>
          <a:custGeom>
            <a:avLst/>
            <a:gdLst/>
            <a:ahLst/>
            <a:cxnLst/>
            <a:rect l="l" t="t" r="r" b="b"/>
            <a:pathLst>
              <a:path w="975732">
                <a:moveTo>
                  <a:pt x="0" y="0"/>
                </a:moveTo>
                <a:lnTo>
                  <a:pt x="975732" y="0"/>
                </a:lnTo>
              </a:path>
            </a:pathLst>
          </a:custGeom>
          <a:ln w="18585">
            <a:solidFill>
              <a:srgbClr val="000000"/>
            </a:solidFill>
          </a:ln>
        </p:spPr>
        <p:txBody>
          <a:bodyPr wrap="square" lIns="0" tIns="0" rIns="0" bIns="0" rtlCol="0">
            <a:noAutofit/>
          </a:bodyPr>
          <a:lstStyle/>
          <a:p>
            <a:endParaRPr/>
          </a:p>
        </p:txBody>
      </p:sp>
      <p:sp>
        <p:nvSpPr>
          <p:cNvPr id="5" name="object 5"/>
          <p:cNvSpPr txBox="1"/>
          <p:nvPr/>
        </p:nvSpPr>
        <p:spPr>
          <a:xfrm>
            <a:off x="2403397" y="3839180"/>
            <a:ext cx="2162175" cy="822325"/>
          </a:xfrm>
          <a:prstGeom prst="rect">
            <a:avLst/>
          </a:prstGeom>
        </p:spPr>
        <p:txBody>
          <a:bodyPr vert="horz" wrap="square" lIns="0" tIns="0" rIns="0" bIns="0" rtlCol="0">
            <a:noAutofit/>
          </a:bodyPr>
          <a:lstStyle/>
          <a:p>
            <a:pPr marL="12700" marR="12700" algn="just">
              <a:lnSpc>
                <a:spcPct val="131300"/>
              </a:lnSpc>
            </a:pPr>
            <a:r>
              <a:rPr sz="950" spc="145" dirty="0" smtClean="0">
                <a:solidFill>
                  <a:srgbClr val="3A3A3A"/>
                </a:solidFill>
                <a:latin typeface="Times New Roman"/>
                <a:cs typeface="Times New Roman"/>
              </a:rPr>
              <a:t>P,_,,a </a:t>
            </a:r>
            <a:r>
              <a:rPr sz="950" spc="-80" dirty="0" smtClean="0">
                <a:solidFill>
                  <a:srgbClr val="3A3A3A"/>
                </a:solidFill>
                <a:latin typeface="Times New Roman"/>
                <a:cs typeface="Times New Roman"/>
              </a:rPr>
              <a:t>De</a:t>
            </a:r>
            <a:r>
              <a:rPr sz="950" spc="-60" dirty="0" smtClean="0">
                <a:solidFill>
                  <a:srgbClr val="3A3A3A"/>
                </a:solidFill>
                <a:latin typeface="Times New Roman"/>
                <a:cs typeface="Times New Roman"/>
              </a:rPr>
              <a:t>v</a:t>
            </a:r>
            <a:r>
              <a:rPr sz="950" spc="95" dirty="0" smtClean="0">
                <a:solidFill>
                  <a:srgbClr val="5B5B5B"/>
                </a:solidFill>
                <a:latin typeface="Times New Roman"/>
                <a:cs typeface="Times New Roman"/>
              </a:rPr>
              <a:t>k••</a:t>
            </a:r>
            <a:r>
              <a:rPr sz="950" spc="-65" dirty="0" smtClean="0">
                <a:solidFill>
                  <a:srgbClr val="5B5B5B"/>
                </a:solidFill>
                <a:latin typeface="Times New Roman"/>
                <a:cs typeface="Times New Roman"/>
              </a:rPr>
              <a:t> </a:t>
            </a:r>
            <a:r>
              <a:rPr sz="950" spc="-55" dirty="0" smtClean="0">
                <a:solidFill>
                  <a:srgbClr val="4B4B4B"/>
                </a:solidFill>
                <a:latin typeface="Times New Roman"/>
                <a:cs typeface="Times New Roman"/>
              </a:rPr>
              <a:t>From</a:t>
            </a:r>
            <a:r>
              <a:rPr sz="950" spc="10" dirty="0" smtClean="0">
                <a:solidFill>
                  <a:srgbClr val="4B4B4B"/>
                </a:solidFill>
                <a:latin typeface="Times New Roman"/>
                <a:cs typeface="Times New Roman"/>
              </a:rPr>
              <a:t> </a:t>
            </a:r>
            <a:r>
              <a:rPr sz="950" spc="-90" dirty="0" smtClean="0">
                <a:solidFill>
                  <a:srgbClr val="3A3A3A"/>
                </a:solidFill>
                <a:latin typeface="Times New Roman"/>
                <a:cs typeface="Times New Roman"/>
              </a:rPr>
              <a:t>S</a:t>
            </a:r>
            <a:r>
              <a:rPr sz="950" spc="-65" dirty="0" smtClean="0">
                <a:solidFill>
                  <a:srgbClr val="5B5B5B"/>
                </a:solidFill>
                <a:latin typeface="Times New Roman"/>
                <a:cs typeface="Times New Roman"/>
              </a:rPr>
              <a:t>Udlns</a:t>
            </a:r>
            <a:r>
              <a:rPr sz="950" spc="-20" dirty="0" smtClean="0">
                <a:solidFill>
                  <a:srgbClr val="5B5B5B"/>
                </a:solidFill>
                <a:latin typeface="Times New Roman"/>
                <a:cs typeface="Times New Roman"/>
              </a:rPr>
              <a:t> </a:t>
            </a:r>
            <a:r>
              <a:rPr sz="950" spc="-30" dirty="0" smtClean="0">
                <a:solidFill>
                  <a:srgbClr val="5B5B5B"/>
                </a:solidFill>
                <a:latin typeface="Times New Roman"/>
                <a:cs typeface="Times New Roman"/>
              </a:rPr>
              <a:t>on</a:t>
            </a:r>
            <a:r>
              <a:rPr sz="950" spc="-110" dirty="0" smtClean="0">
                <a:solidFill>
                  <a:srgbClr val="5B5B5B"/>
                </a:solidFill>
                <a:latin typeface="Times New Roman"/>
                <a:cs typeface="Times New Roman"/>
              </a:rPr>
              <a:t> </a:t>
            </a:r>
            <a:r>
              <a:rPr sz="900" spc="-35" dirty="0" smtClean="0">
                <a:solidFill>
                  <a:srgbClr val="3A3A3A"/>
                </a:solidFill>
                <a:latin typeface="Arial"/>
                <a:cs typeface="Arial"/>
              </a:rPr>
              <a:t>Atty</a:t>
            </a:r>
            <a:r>
              <a:rPr sz="900" spc="-10" dirty="0" smtClean="0">
                <a:solidFill>
                  <a:srgbClr val="3A3A3A"/>
                </a:solidFill>
                <a:latin typeface="Arial"/>
                <a:cs typeface="Arial"/>
              </a:rPr>
              <a:t> </a:t>
            </a:r>
            <a:r>
              <a:rPr sz="950" spc="-35" dirty="0" smtClean="0">
                <a:solidFill>
                  <a:srgbClr val="3A3A3A"/>
                </a:solidFill>
                <a:latin typeface="Times New Roman"/>
                <a:cs typeface="Times New Roman"/>
              </a:rPr>
              <a:t>Surfa</a:t>
            </a:r>
            <a:r>
              <a:rPr sz="950" spc="-75" dirty="0" smtClean="0">
                <a:solidFill>
                  <a:srgbClr val="3A3A3A"/>
                </a:solidFill>
                <a:latin typeface="Times New Roman"/>
                <a:cs typeface="Times New Roman"/>
              </a:rPr>
              <a:t>c</a:t>
            </a:r>
            <a:r>
              <a:rPr sz="950" spc="25" dirty="0" smtClean="0">
                <a:solidFill>
                  <a:srgbClr val="5B5B5B"/>
                </a:solidFill>
                <a:latin typeface="Times New Roman"/>
                <a:cs typeface="Times New Roman"/>
              </a:rPr>
              <a:t>e!</a:t>
            </a:r>
            <a:r>
              <a:rPr sz="950" spc="15" dirty="0" smtClean="0">
                <a:solidFill>
                  <a:srgbClr val="5B5B5B"/>
                </a:solidFill>
                <a:latin typeface="Times New Roman"/>
                <a:cs typeface="Times New Roman"/>
              </a:rPr>
              <a:t> </a:t>
            </a:r>
            <a:r>
              <a:rPr sz="950" spc="35" dirty="0" smtClean="0">
                <a:solidFill>
                  <a:srgbClr val="4B4B4B"/>
                </a:solidFill>
                <a:latin typeface="Times New Roman"/>
                <a:cs typeface="Times New Roman"/>
              </a:rPr>
              <a:t>TheWorid</a:t>
            </a:r>
            <a:r>
              <a:rPr sz="950" spc="45" dirty="0" smtClean="0">
                <a:solidFill>
                  <a:srgbClr val="4B4B4B"/>
                </a:solidFill>
                <a:latin typeface="Times New Roman"/>
                <a:cs typeface="Times New Roman"/>
              </a:rPr>
              <a:t> </a:t>
            </a:r>
            <a:r>
              <a:rPr sz="950" spc="-35" dirty="0" smtClean="0">
                <a:solidFill>
                  <a:srgbClr val="262626"/>
                </a:solidFill>
                <a:latin typeface="Times New Roman"/>
                <a:cs typeface="Times New Roman"/>
              </a:rPr>
              <a:t>H</a:t>
            </a:r>
            <a:r>
              <a:rPr sz="950" spc="-50" dirty="0" smtClean="0">
                <a:solidFill>
                  <a:srgbClr val="5B5B5B"/>
                </a:solidFill>
                <a:latin typeface="Times New Roman"/>
                <a:cs typeface="Times New Roman"/>
              </a:rPr>
              <a:t>o&gt;</a:t>
            </a:r>
            <a:r>
              <a:rPr sz="950" spc="45" dirty="0" smtClean="0">
                <a:solidFill>
                  <a:srgbClr val="5B5B5B"/>
                </a:solidFill>
                <a:latin typeface="Times New Roman"/>
                <a:cs typeface="Times New Roman"/>
              </a:rPr>
              <a:t>t</a:t>
            </a:r>
            <a:r>
              <a:rPr sz="950" spc="-75" dirty="0" smtClean="0">
                <a:solidFill>
                  <a:srgbClr val="3A3A3A"/>
                </a:solidFill>
                <a:latin typeface="Times New Roman"/>
                <a:cs typeface="Times New Roman"/>
              </a:rPr>
              <a:t>Adv1</a:t>
            </a:r>
            <a:r>
              <a:rPr sz="950" spc="-30" dirty="0" smtClean="0">
                <a:solidFill>
                  <a:srgbClr val="3A3A3A"/>
                </a:solidFill>
                <a:latin typeface="Times New Roman"/>
                <a:cs typeface="Times New Roman"/>
              </a:rPr>
              <a:t>n</a:t>
            </a:r>
            <a:r>
              <a:rPr sz="950" spc="-5" dirty="0" smtClean="0">
                <a:solidFill>
                  <a:srgbClr val="5B5B5B"/>
                </a:solidFill>
                <a:latin typeface="Times New Roman"/>
                <a:cs typeface="Times New Roman"/>
              </a:rPr>
              <a:t>ced</a:t>
            </a:r>
            <a:r>
              <a:rPr sz="950" spc="-20" dirty="0" smtClean="0">
                <a:solidFill>
                  <a:srgbClr val="5B5B5B"/>
                </a:solidFill>
                <a:latin typeface="Times New Roman"/>
                <a:cs typeface="Times New Roman"/>
              </a:rPr>
              <a:t> </a:t>
            </a:r>
            <a:r>
              <a:rPr sz="950" spc="-120" dirty="0" smtClean="0">
                <a:solidFill>
                  <a:srgbClr val="262626"/>
                </a:solidFill>
                <a:latin typeface="Times New Roman"/>
                <a:cs typeface="Times New Roman"/>
              </a:rPr>
              <a:t>N</a:t>
            </a:r>
            <a:r>
              <a:rPr sz="950" spc="-150" dirty="0" smtClean="0">
                <a:solidFill>
                  <a:srgbClr val="262626"/>
                </a:solidFill>
                <a:latin typeface="Times New Roman"/>
                <a:cs typeface="Times New Roman"/>
              </a:rPr>
              <a:t> </a:t>
            </a:r>
            <a:r>
              <a:rPr sz="950" spc="-50" dirty="0" smtClean="0">
                <a:solidFill>
                  <a:srgbClr val="5B5B5B"/>
                </a:solidFill>
                <a:latin typeface="Times New Roman"/>
                <a:cs typeface="Times New Roman"/>
              </a:rPr>
              <a:t>on·Sllp</a:t>
            </a:r>
            <a:r>
              <a:rPr sz="950" spc="-20" dirty="0" smtClean="0">
                <a:solidFill>
                  <a:srgbClr val="5B5B5B"/>
                </a:solidFill>
                <a:latin typeface="Times New Roman"/>
                <a:cs typeface="Times New Roman"/>
              </a:rPr>
              <a:t> </a:t>
            </a:r>
            <a:r>
              <a:rPr sz="950" spc="-70" dirty="0" smtClean="0">
                <a:solidFill>
                  <a:srgbClr val="3A3A3A"/>
                </a:solidFill>
                <a:latin typeface="Times New Roman"/>
                <a:cs typeface="Times New Roman"/>
              </a:rPr>
              <a:t>Ma</a:t>
            </a:r>
            <a:r>
              <a:rPr sz="950" spc="-20" dirty="0" smtClean="0">
                <a:solidFill>
                  <a:srgbClr val="3A3A3A"/>
                </a:solidFill>
                <a:latin typeface="Times New Roman"/>
                <a:cs typeface="Times New Roman"/>
              </a:rPr>
              <a:t>t</a:t>
            </a:r>
            <a:r>
              <a:rPr sz="950" spc="-10" dirty="0" smtClean="0">
                <a:solidFill>
                  <a:srgbClr val="5B5B5B"/>
                </a:solidFill>
                <a:latin typeface="Times New Roman"/>
                <a:cs typeface="Times New Roman"/>
              </a:rPr>
              <a:t>er</a:t>
            </a:r>
            <a:r>
              <a:rPr sz="950" spc="-50" dirty="0" smtClean="0">
                <a:solidFill>
                  <a:srgbClr val="5B5B5B"/>
                </a:solidFill>
                <a:latin typeface="Times New Roman"/>
                <a:cs typeface="Times New Roman"/>
              </a:rPr>
              <a:t>i</a:t>
            </a:r>
            <a:r>
              <a:rPr sz="950" spc="-35" dirty="0" smtClean="0">
                <a:solidFill>
                  <a:srgbClr val="3A3A3A"/>
                </a:solidFill>
                <a:latin typeface="Times New Roman"/>
                <a:cs typeface="Times New Roman"/>
              </a:rPr>
              <a:t>al</a:t>
            </a:r>
            <a:r>
              <a:rPr sz="950" spc="-25" dirty="0" smtClean="0">
                <a:solidFill>
                  <a:srgbClr val="3A3A3A"/>
                </a:solidFill>
                <a:latin typeface="Times New Roman"/>
                <a:cs typeface="Times New Roman"/>
              </a:rPr>
              <a:t> </a:t>
            </a:r>
            <a:r>
              <a:rPr sz="850" b="1" spc="-90" dirty="0" smtClean="0">
                <a:solidFill>
                  <a:srgbClr val="4B4B4B"/>
                </a:solidFill>
                <a:latin typeface="Times New Roman"/>
                <a:cs typeface="Times New Roman"/>
              </a:rPr>
              <a:t>Ultra</a:t>
            </a:r>
            <a:r>
              <a:rPr sz="850" b="1" spc="-135" dirty="0" smtClean="0">
                <a:solidFill>
                  <a:srgbClr val="4B4B4B"/>
                </a:solidFill>
                <a:latin typeface="Times New Roman"/>
                <a:cs typeface="Times New Roman"/>
              </a:rPr>
              <a:t> </a:t>
            </a:r>
            <a:r>
              <a:rPr sz="850" b="1" spc="-90" dirty="0" smtClean="0">
                <a:solidFill>
                  <a:srgbClr val="5B5B5B"/>
                </a:solidFill>
                <a:latin typeface="Times New Roman"/>
                <a:cs typeface="Times New Roman"/>
              </a:rPr>
              <a:t>TNn</a:t>
            </a:r>
            <a:r>
              <a:rPr sz="850" b="1" spc="-85" dirty="0" smtClean="0">
                <a:solidFill>
                  <a:srgbClr val="5B5B5B"/>
                </a:solidFill>
                <a:latin typeface="Times New Roman"/>
                <a:cs typeface="Times New Roman"/>
              </a:rPr>
              <a:t> </a:t>
            </a:r>
            <a:r>
              <a:rPr sz="850" b="1" spc="-30" dirty="0" smtClean="0">
                <a:solidFill>
                  <a:srgbClr val="3A3A3A"/>
                </a:solidFill>
                <a:latin typeface="Times New Roman"/>
                <a:cs typeface="Times New Roman"/>
              </a:rPr>
              <a:t>•</a:t>
            </a:r>
            <a:r>
              <a:rPr sz="850" b="1" spc="-45" dirty="0" smtClean="0">
                <a:solidFill>
                  <a:srgbClr val="3A3A3A"/>
                </a:solidFill>
                <a:latin typeface="Times New Roman"/>
                <a:cs typeface="Times New Roman"/>
              </a:rPr>
              <a:t> </a:t>
            </a:r>
            <a:r>
              <a:rPr sz="800" b="1" spc="-110" dirty="0" smtClean="0">
                <a:solidFill>
                  <a:srgbClr val="4B4B4B"/>
                </a:solidFill>
                <a:latin typeface="Arial"/>
                <a:cs typeface="Arial"/>
              </a:rPr>
              <a:t>Lona</a:t>
            </a:r>
            <a:r>
              <a:rPr sz="800" b="1" spc="-105" dirty="0" smtClean="0">
                <a:solidFill>
                  <a:srgbClr val="4B4B4B"/>
                </a:solidFill>
                <a:latin typeface="Arial"/>
                <a:cs typeface="Arial"/>
              </a:rPr>
              <a:t> </a:t>
            </a:r>
            <a:r>
              <a:rPr sz="850" b="1" spc="-95" dirty="0" smtClean="0">
                <a:solidFill>
                  <a:srgbClr val="4B4B4B"/>
                </a:solidFill>
                <a:latin typeface="Times New Roman"/>
                <a:cs typeface="Times New Roman"/>
              </a:rPr>
              <a:t>Lat.tins</a:t>
            </a:r>
            <a:r>
              <a:rPr sz="850" b="1" spc="20" dirty="0" smtClean="0">
                <a:solidFill>
                  <a:srgbClr val="4B4B4B"/>
                </a:solidFill>
                <a:latin typeface="Times New Roman"/>
                <a:cs typeface="Times New Roman"/>
              </a:rPr>
              <a:t> </a:t>
            </a:r>
            <a:r>
              <a:rPr sz="850" b="1" spc="-30" dirty="0" smtClean="0">
                <a:solidFill>
                  <a:srgbClr val="5B5B5B"/>
                </a:solidFill>
                <a:latin typeface="Times New Roman"/>
                <a:cs typeface="Times New Roman"/>
              </a:rPr>
              <a:t>•</a:t>
            </a:r>
            <a:r>
              <a:rPr sz="850" b="1" spc="-120" dirty="0" smtClean="0">
                <a:solidFill>
                  <a:srgbClr val="5B5B5B"/>
                </a:solidFill>
                <a:latin typeface="Times New Roman"/>
                <a:cs typeface="Times New Roman"/>
              </a:rPr>
              <a:t> </a:t>
            </a:r>
            <a:r>
              <a:rPr sz="850" b="1" spc="-80" dirty="0" smtClean="0">
                <a:solidFill>
                  <a:srgbClr val="5B5B5B"/>
                </a:solidFill>
                <a:latin typeface="Times New Roman"/>
                <a:cs typeface="Times New Roman"/>
              </a:rPr>
              <a:t>Cltanly  </a:t>
            </a:r>
            <a:r>
              <a:rPr sz="850" b="1" spc="5" dirty="0" smtClean="0">
                <a:solidFill>
                  <a:srgbClr val="5B5B5B"/>
                </a:solidFill>
                <a:latin typeface="Times New Roman"/>
                <a:cs typeface="Times New Roman"/>
              </a:rPr>
              <a:t> </a:t>
            </a:r>
            <a:r>
              <a:rPr sz="1250" b="1" spc="420" dirty="0" smtClean="0">
                <a:solidFill>
                  <a:srgbClr val="5B5B5B"/>
                </a:solidFill>
                <a:latin typeface="Times New Roman"/>
                <a:cs typeface="Times New Roman"/>
              </a:rPr>
              <a:t>aw</a:t>
            </a:r>
            <a:r>
              <a:rPr sz="1250" b="1" spc="195" dirty="0" smtClean="0">
                <a:solidFill>
                  <a:srgbClr val="5B5B5B"/>
                </a:solidFill>
                <a:latin typeface="Times New Roman"/>
                <a:cs typeface="Times New Roman"/>
              </a:rPr>
              <a:t>.</a:t>
            </a:r>
            <a:r>
              <a:rPr sz="850" b="1" spc="-120" dirty="0" smtClean="0">
                <a:solidFill>
                  <a:srgbClr val="5B5B5B"/>
                </a:solidFill>
                <a:latin typeface="Times New Roman"/>
                <a:cs typeface="Times New Roman"/>
              </a:rPr>
              <a:t>Mhnl'W9</a:t>
            </a:r>
            <a:endParaRPr sz="850">
              <a:latin typeface="Times New Roman"/>
              <a:cs typeface="Times New Roman"/>
            </a:endParaRPr>
          </a:p>
          <a:p>
            <a:pPr>
              <a:lnSpc>
                <a:spcPts val="500"/>
              </a:lnSpc>
              <a:spcBef>
                <a:spcPts val="9"/>
              </a:spcBef>
            </a:pPr>
            <a:endParaRPr sz="500"/>
          </a:p>
          <a:p>
            <a:pPr marL="384175">
              <a:lnSpc>
                <a:spcPct val="100000"/>
              </a:lnSpc>
            </a:pPr>
            <a:r>
              <a:rPr sz="850" spc="-20" dirty="0" smtClean="0">
                <a:solidFill>
                  <a:srgbClr val="262626"/>
                </a:solidFill>
                <a:latin typeface="Arial"/>
                <a:cs typeface="Arial"/>
              </a:rPr>
              <a:t>N</a:t>
            </a:r>
            <a:r>
              <a:rPr sz="850" spc="-100" dirty="0" smtClean="0">
                <a:solidFill>
                  <a:srgbClr val="262626"/>
                </a:solidFill>
                <a:latin typeface="Arial"/>
                <a:cs typeface="Arial"/>
              </a:rPr>
              <a:t>O</a:t>
            </a:r>
            <a:r>
              <a:rPr sz="850" spc="15" dirty="0" smtClean="0">
                <a:solidFill>
                  <a:srgbClr val="4B4B4B"/>
                </a:solidFill>
                <a:latin typeface="Arial"/>
                <a:cs typeface="Arial"/>
              </a:rPr>
              <a:t>T</a:t>
            </a:r>
            <a:r>
              <a:rPr sz="850" spc="-45" dirty="0" smtClean="0">
                <a:solidFill>
                  <a:srgbClr val="4B4B4B"/>
                </a:solidFill>
                <a:latin typeface="Arial"/>
                <a:cs typeface="Arial"/>
              </a:rPr>
              <a:t> </a:t>
            </a:r>
            <a:r>
              <a:rPr sz="850" spc="-60" dirty="0" smtClean="0">
                <a:solidFill>
                  <a:srgbClr val="4B4B4B"/>
                </a:solidFill>
                <a:latin typeface="Arial"/>
                <a:cs typeface="Arial"/>
              </a:rPr>
              <a:t>STICKY </a:t>
            </a:r>
            <a:r>
              <a:rPr sz="850" spc="25" dirty="0" smtClean="0">
                <a:solidFill>
                  <a:srgbClr val="5B5B5B"/>
                </a:solidFill>
                <a:latin typeface="Arial"/>
                <a:cs typeface="Arial"/>
              </a:rPr>
              <a:t>.</a:t>
            </a:r>
            <a:r>
              <a:rPr sz="850" spc="-145" dirty="0" smtClean="0">
                <a:solidFill>
                  <a:srgbClr val="5B5B5B"/>
                </a:solidFill>
                <a:latin typeface="Arial"/>
                <a:cs typeface="Arial"/>
              </a:rPr>
              <a:t>.</a:t>
            </a:r>
            <a:r>
              <a:rPr sz="850" spc="120" dirty="0" smtClean="0">
                <a:solidFill>
                  <a:srgbClr val="797979"/>
                </a:solidFill>
                <a:latin typeface="Arial"/>
                <a:cs typeface="Arial"/>
              </a:rPr>
              <a:t>.</a:t>
            </a:r>
            <a:r>
              <a:rPr sz="850" spc="-110" dirty="0" smtClean="0">
                <a:solidFill>
                  <a:srgbClr val="4B4B4B"/>
                </a:solidFill>
                <a:latin typeface="Arial"/>
                <a:cs typeface="Arial"/>
              </a:rPr>
              <a:t>STAYS</a:t>
            </a:r>
            <a:r>
              <a:rPr sz="850" spc="-35" dirty="0" smtClean="0">
                <a:solidFill>
                  <a:srgbClr val="4B4B4B"/>
                </a:solidFill>
                <a:latin typeface="Arial"/>
                <a:cs typeface="Arial"/>
              </a:rPr>
              <a:t> </a:t>
            </a:r>
            <a:r>
              <a:rPr sz="850" spc="-35" dirty="0" smtClean="0">
                <a:solidFill>
                  <a:srgbClr val="3A3A3A"/>
                </a:solidFill>
                <a:latin typeface="Arial"/>
                <a:cs typeface="Arial"/>
              </a:rPr>
              <a:t>CLEAN</a:t>
            </a:r>
            <a:endParaRPr sz="850">
              <a:latin typeface="Arial"/>
              <a:cs typeface="Arial"/>
            </a:endParaRPr>
          </a:p>
        </p:txBody>
      </p:sp>
      <p:sp>
        <p:nvSpPr>
          <p:cNvPr id="6" name="object 6"/>
          <p:cNvSpPr txBox="1"/>
          <p:nvPr/>
        </p:nvSpPr>
        <p:spPr>
          <a:xfrm>
            <a:off x="2366227" y="4693424"/>
            <a:ext cx="2010410" cy="587375"/>
          </a:xfrm>
          <a:prstGeom prst="rect">
            <a:avLst/>
          </a:prstGeom>
        </p:spPr>
        <p:txBody>
          <a:bodyPr vert="horz" wrap="square" lIns="0" tIns="0" rIns="0" bIns="0" rtlCol="0">
            <a:noAutofit/>
          </a:bodyPr>
          <a:lstStyle/>
          <a:p>
            <a:pPr marL="12700">
              <a:lnSpc>
                <a:spcPct val="100000"/>
              </a:lnSpc>
            </a:pPr>
            <a:r>
              <a:rPr sz="2450" spc="-245" dirty="0" smtClean="0">
                <a:solidFill>
                  <a:srgbClr val="0C0C0C"/>
                </a:solidFill>
                <a:latin typeface="Times New Roman"/>
                <a:cs typeface="Times New Roman"/>
              </a:rPr>
              <a:t>eg</a:t>
            </a:r>
            <a:r>
              <a:rPr sz="2450" spc="-265" dirty="0" smtClean="0">
                <a:solidFill>
                  <a:srgbClr val="0C0C0C"/>
                </a:solidFill>
                <a:latin typeface="Times New Roman"/>
                <a:cs typeface="Times New Roman"/>
              </a:rPr>
              <a:t>r</a:t>
            </a:r>
            <a:r>
              <a:rPr sz="2450" spc="-235" dirty="0" smtClean="0">
                <a:solidFill>
                  <a:srgbClr val="3A3A3A"/>
                </a:solidFill>
                <a:latin typeface="Times New Roman"/>
                <a:cs typeface="Times New Roman"/>
              </a:rPr>
              <a:t>f</a:t>
            </a:r>
            <a:r>
              <a:rPr sz="2450" spc="-495" dirty="0" smtClean="0">
                <a:solidFill>
                  <a:srgbClr val="0C0C0C"/>
                </a:solidFill>
                <a:latin typeface="Times New Roman"/>
                <a:cs typeface="Times New Roman"/>
              </a:rPr>
              <a:t>p</a:t>
            </a:r>
            <a:r>
              <a:rPr sz="2450" spc="-400" dirty="0" smtClean="0">
                <a:solidFill>
                  <a:srgbClr val="A3A3A3"/>
                </a:solidFill>
                <a:latin typeface="Times New Roman"/>
                <a:cs typeface="Times New Roman"/>
              </a:rPr>
              <a:t>.</a:t>
            </a:r>
            <a:r>
              <a:rPr sz="2450" spc="-300" dirty="0" smtClean="0">
                <a:solidFill>
                  <a:srgbClr val="0C0C0C"/>
                </a:solidFill>
                <a:latin typeface="Times New Roman"/>
                <a:cs typeface="Times New Roman"/>
              </a:rPr>
              <a:t>s</a:t>
            </a:r>
            <a:r>
              <a:rPr sz="2450" spc="-20" dirty="0" smtClean="0">
                <a:solidFill>
                  <a:srgbClr val="4B4B4B"/>
                </a:solidFill>
                <a:latin typeface="Times New Roman"/>
                <a:cs typeface="Times New Roman"/>
              </a:rPr>
              <a:t>·</a:t>
            </a:r>
            <a:r>
              <a:rPr sz="3800" spc="305" dirty="0" smtClean="0">
                <a:solidFill>
                  <a:srgbClr val="797979"/>
                </a:solidFill>
                <a:latin typeface="Arial"/>
                <a:cs typeface="Arial"/>
              </a:rPr>
              <a:t>Q</a:t>
            </a:r>
            <a:r>
              <a:rPr sz="3550" spc="-710" dirty="0" smtClean="0">
                <a:solidFill>
                  <a:srgbClr val="3A3A3A"/>
                </a:solidFill>
                <a:latin typeface="Times New Roman"/>
                <a:cs typeface="Times New Roman"/>
              </a:rPr>
              <a:t>IJiiiNJOI'</a:t>
            </a:r>
            <a:endParaRPr sz="3550">
              <a:latin typeface="Times New Roman"/>
              <a:cs typeface="Times New Roman"/>
            </a:endParaRPr>
          </a:p>
        </p:txBody>
      </p:sp>
      <p:sp>
        <p:nvSpPr>
          <p:cNvPr id="7" name="object 7"/>
          <p:cNvSpPr txBox="1"/>
          <p:nvPr/>
        </p:nvSpPr>
        <p:spPr>
          <a:xfrm>
            <a:off x="2375519" y="5179122"/>
            <a:ext cx="650875" cy="163830"/>
          </a:xfrm>
          <a:prstGeom prst="rect">
            <a:avLst/>
          </a:prstGeom>
        </p:spPr>
        <p:txBody>
          <a:bodyPr vert="horz" wrap="square" lIns="0" tIns="0" rIns="0" bIns="0" rtlCol="0">
            <a:noAutofit/>
          </a:bodyPr>
          <a:lstStyle/>
          <a:p>
            <a:pPr marL="12700">
              <a:lnSpc>
                <a:spcPct val="100000"/>
              </a:lnSpc>
            </a:pPr>
            <a:r>
              <a:rPr sz="1000" i="1" spc="-200" dirty="0" smtClean="0">
                <a:solidFill>
                  <a:srgbClr val="5B5B5B"/>
                </a:solidFill>
                <a:latin typeface="Arial"/>
                <a:cs typeface="Arial"/>
              </a:rPr>
              <a:t>noD&lt;Slip</a:t>
            </a:r>
            <a:r>
              <a:rPr sz="1000" i="1" spc="-30" dirty="0" smtClean="0">
                <a:solidFill>
                  <a:srgbClr val="5B5B5B"/>
                </a:solidFill>
                <a:latin typeface="Arial"/>
                <a:cs typeface="Arial"/>
              </a:rPr>
              <a:t> </a:t>
            </a:r>
            <a:r>
              <a:rPr sz="1000" i="1" spc="-95" dirty="0" smtClean="0">
                <a:solidFill>
                  <a:srgbClr val="5B5B5B"/>
                </a:solidFill>
                <a:latin typeface="Arial"/>
                <a:cs typeface="Arial"/>
              </a:rPr>
              <a:t>strip</a:t>
            </a:r>
            <a:r>
              <a:rPr sz="1000" i="1" spc="-114" dirty="0" smtClean="0">
                <a:solidFill>
                  <a:srgbClr val="5B5B5B"/>
                </a:solidFill>
                <a:latin typeface="Arial"/>
                <a:cs typeface="Arial"/>
              </a:rPr>
              <a:t>s</a:t>
            </a:r>
            <a:r>
              <a:rPr sz="1000" i="1" spc="120" dirty="0" smtClean="0">
                <a:solidFill>
                  <a:srgbClr val="898989"/>
                </a:solidFill>
                <a:latin typeface="Arial"/>
                <a:cs typeface="Arial"/>
              </a:rPr>
              <a:t>'</a:t>
            </a:r>
            <a:endParaRPr sz="1000">
              <a:latin typeface="Arial"/>
              <a:cs typeface="Arial"/>
            </a:endParaRPr>
          </a:p>
        </p:txBody>
      </p:sp>
      <p:sp>
        <p:nvSpPr>
          <p:cNvPr id="8" name="object 8"/>
          <p:cNvSpPr txBox="1"/>
          <p:nvPr/>
        </p:nvSpPr>
        <p:spPr>
          <a:xfrm>
            <a:off x="3100348" y="5096727"/>
            <a:ext cx="321310" cy="405765"/>
          </a:xfrm>
          <a:prstGeom prst="rect">
            <a:avLst/>
          </a:prstGeom>
        </p:spPr>
        <p:txBody>
          <a:bodyPr vert="horz" wrap="square" lIns="0" tIns="0" rIns="0" bIns="0" rtlCol="0">
            <a:noAutofit/>
          </a:bodyPr>
          <a:lstStyle/>
          <a:p>
            <a:pPr marL="12700">
              <a:lnSpc>
                <a:spcPct val="100000"/>
              </a:lnSpc>
            </a:pPr>
            <a:r>
              <a:rPr sz="2600" spc="-370" dirty="0" smtClean="0">
                <a:solidFill>
                  <a:srgbClr val="797979"/>
                </a:solidFill>
                <a:latin typeface="Arial"/>
                <a:cs typeface="Arial"/>
              </a:rPr>
              <a:t>.</a:t>
            </a:r>
            <a:r>
              <a:rPr sz="2600" spc="-434" dirty="0" smtClean="0">
                <a:solidFill>
                  <a:srgbClr val="797979"/>
                </a:solidFill>
                <a:latin typeface="Arial"/>
                <a:cs typeface="Arial"/>
              </a:rPr>
              <a:t>.</a:t>
            </a:r>
            <a:r>
              <a:rPr sz="2600" spc="-315" dirty="0" smtClean="0">
                <a:solidFill>
                  <a:srgbClr val="5B5B5B"/>
                </a:solidFill>
                <a:latin typeface="Arial"/>
                <a:cs typeface="Arial"/>
              </a:rPr>
              <a:t>....</a:t>
            </a:r>
            <a:endParaRPr sz="2600">
              <a:latin typeface="Arial"/>
              <a:cs typeface="Arial"/>
            </a:endParaRPr>
          </a:p>
        </p:txBody>
      </p:sp>
      <p:sp>
        <p:nvSpPr>
          <p:cNvPr id="9" name="object 9"/>
          <p:cNvSpPr txBox="1"/>
          <p:nvPr/>
        </p:nvSpPr>
        <p:spPr>
          <a:xfrm>
            <a:off x="2366227" y="5306431"/>
            <a:ext cx="1941830" cy="431800"/>
          </a:xfrm>
          <a:prstGeom prst="rect">
            <a:avLst/>
          </a:prstGeom>
        </p:spPr>
        <p:txBody>
          <a:bodyPr vert="horz" wrap="square" lIns="0" tIns="0" rIns="0" bIns="0" rtlCol="0">
            <a:noAutofit/>
          </a:bodyPr>
          <a:lstStyle/>
          <a:p>
            <a:pPr marL="12700">
              <a:lnSpc>
                <a:spcPct val="100000"/>
              </a:lnSpc>
            </a:pPr>
            <a:r>
              <a:rPr sz="750" b="1" spc="-380" dirty="0" smtClean="0">
                <a:solidFill>
                  <a:srgbClr val="A3A3A3"/>
                </a:solidFill>
                <a:latin typeface="Times New Roman"/>
                <a:cs typeface="Times New Roman"/>
              </a:rPr>
              <a:t>1</a:t>
            </a:r>
            <a:r>
              <a:rPr sz="2850" spc="-307" baseline="-29239" dirty="0" smtClean="0">
                <a:solidFill>
                  <a:srgbClr val="797979"/>
                </a:solidFill>
                <a:latin typeface="Times New Roman"/>
                <a:cs typeface="Times New Roman"/>
              </a:rPr>
              <a:t>t</a:t>
            </a:r>
            <a:r>
              <a:rPr sz="750" b="1" spc="-15" dirty="0" smtClean="0">
                <a:solidFill>
                  <a:srgbClr val="A3A3A3"/>
                </a:solidFill>
                <a:latin typeface="Times New Roman"/>
                <a:cs typeface="Times New Roman"/>
              </a:rPr>
              <a:t>.</a:t>
            </a:r>
            <a:r>
              <a:rPr sz="750" b="1" spc="40" dirty="0" smtClean="0">
                <a:solidFill>
                  <a:srgbClr val="797979"/>
                </a:solidFill>
                <a:latin typeface="Times New Roman"/>
                <a:cs typeface="Times New Roman"/>
              </a:rPr>
              <a:t>C</a:t>
            </a:r>
            <a:r>
              <a:rPr sz="2850" spc="-1125" baseline="-29239" dirty="0" smtClean="0">
                <a:solidFill>
                  <a:srgbClr val="797979"/>
                </a:solidFill>
                <a:latin typeface="Times New Roman"/>
                <a:cs typeface="Times New Roman"/>
              </a:rPr>
              <a:t>_</a:t>
            </a:r>
            <a:r>
              <a:rPr sz="750" b="1" spc="85" dirty="0" smtClean="0">
                <a:solidFill>
                  <a:srgbClr val="797979"/>
                </a:solidFill>
                <a:latin typeface="Times New Roman"/>
                <a:cs typeface="Times New Roman"/>
              </a:rPr>
              <a:t>..</a:t>
            </a:r>
            <a:r>
              <a:rPr sz="750" b="1" spc="105" dirty="0" smtClean="0">
                <a:solidFill>
                  <a:srgbClr val="797979"/>
                </a:solidFill>
                <a:latin typeface="Times New Roman"/>
                <a:cs typeface="Times New Roman"/>
              </a:rPr>
              <a:t>.</a:t>
            </a:r>
            <a:r>
              <a:rPr sz="2850" spc="-644" baseline="-29239" dirty="0" smtClean="0">
                <a:solidFill>
                  <a:srgbClr val="797979"/>
                </a:solidFill>
                <a:latin typeface="Times New Roman"/>
                <a:cs typeface="Times New Roman"/>
              </a:rPr>
              <a:t>,</a:t>
            </a:r>
            <a:r>
              <a:rPr sz="750" spc="25" dirty="0" smtClean="0">
                <a:solidFill>
                  <a:srgbClr val="797979"/>
                </a:solidFill>
                <a:latin typeface="Times New Roman"/>
                <a:cs typeface="Times New Roman"/>
              </a:rPr>
              <a:t>.</a:t>
            </a:r>
            <a:r>
              <a:rPr sz="750" spc="-240" dirty="0" smtClean="0">
                <a:solidFill>
                  <a:srgbClr val="797979"/>
                </a:solidFill>
                <a:latin typeface="Times New Roman"/>
                <a:cs typeface="Times New Roman"/>
              </a:rPr>
              <a:t>.</a:t>
            </a:r>
            <a:r>
              <a:rPr sz="2850" spc="-322" baseline="-29239" dirty="0" smtClean="0">
                <a:solidFill>
                  <a:srgbClr val="797979"/>
                </a:solidFill>
                <a:latin typeface="Times New Roman"/>
                <a:cs typeface="Times New Roman"/>
              </a:rPr>
              <a:t>.</a:t>
            </a:r>
            <a:r>
              <a:rPr sz="750" spc="65" dirty="0" smtClean="0">
                <a:solidFill>
                  <a:srgbClr val="797979"/>
                </a:solidFill>
                <a:latin typeface="Times New Roman"/>
                <a:cs typeface="Times New Roman"/>
              </a:rPr>
              <a:t>.</a:t>
            </a:r>
            <a:r>
              <a:rPr sz="2850" spc="-555" baseline="-29239" dirty="0" smtClean="0">
                <a:solidFill>
                  <a:srgbClr val="797979"/>
                </a:solidFill>
                <a:latin typeface="Times New Roman"/>
                <a:cs typeface="Times New Roman"/>
              </a:rPr>
              <a:t>,</a:t>
            </a:r>
            <a:r>
              <a:rPr sz="750" spc="235" dirty="0" smtClean="0">
                <a:solidFill>
                  <a:srgbClr val="797979"/>
                </a:solidFill>
                <a:latin typeface="Times New Roman"/>
                <a:cs typeface="Times New Roman"/>
              </a:rPr>
              <a:t>.</a:t>
            </a:r>
            <a:r>
              <a:rPr sz="2850" spc="-240" baseline="-29239" dirty="0" smtClean="0">
                <a:solidFill>
                  <a:srgbClr val="797979"/>
                </a:solidFill>
                <a:latin typeface="Times New Roman"/>
                <a:cs typeface="Times New Roman"/>
              </a:rPr>
              <a:t>...</a:t>
            </a:r>
            <a:r>
              <a:rPr sz="2850" spc="-577" baseline="-29239" dirty="0" smtClean="0">
                <a:solidFill>
                  <a:srgbClr val="797979"/>
                </a:solidFill>
                <a:latin typeface="Times New Roman"/>
                <a:cs typeface="Times New Roman"/>
              </a:rPr>
              <a:t>.</a:t>
            </a:r>
            <a:r>
              <a:rPr sz="750" spc="30" dirty="0" smtClean="0">
                <a:solidFill>
                  <a:srgbClr val="797979"/>
                </a:solidFill>
                <a:latin typeface="Times New Roman"/>
                <a:cs typeface="Times New Roman"/>
              </a:rPr>
              <a:t>.</a:t>
            </a:r>
            <a:r>
              <a:rPr sz="2850" spc="-532" baseline="-29239" dirty="0" smtClean="0">
                <a:solidFill>
                  <a:srgbClr val="797979"/>
                </a:solidFill>
                <a:latin typeface="Times New Roman"/>
                <a:cs typeface="Times New Roman"/>
              </a:rPr>
              <a:t>.</a:t>
            </a:r>
            <a:r>
              <a:rPr sz="750" spc="-35" dirty="0" smtClean="0">
                <a:solidFill>
                  <a:srgbClr val="797979"/>
                </a:solidFill>
                <a:latin typeface="Times New Roman"/>
                <a:cs typeface="Times New Roman"/>
              </a:rPr>
              <a:t>.</a:t>
            </a:r>
            <a:r>
              <a:rPr sz="2850" spc="-472" baseline="-29239" dirty="0" smtClean="0">
                <a:solidFill>
                  <a:srgbClr val="797979"/>
                </a:solidFill>
                <a:latin typeface="Times New Roman"/>
                <a:cs typeface="Times New Roman"/>
              </a:rPr>
              <a:t>.</a:t>
            </a:r>
            <a:r>
              <a:rPr sz="700" b="1" spc="-240" dirty="0" smtClean="0">
                <a:solidFill>
                  <a:srgbClr val="797979"/>
                </a:solidFill>
                <a:latin typeface="Times New Roman"/>
                <a:cs typeface="Times New Roman"/>
              </a:rPr>
              <a:t>"</a:t>
            </a:r>
            <a:r>
              <a:rPr sz="2850" spc="-382" baseline="-29239" dirty="0" smtClean="0">
                <a:solidFill>
                  <a:srgbClr val="797979"/>
                </a:solidFill>
                <a:latin typeface="Times New Roman"/>
                <a:cs typeface="Times New Roman"/>
              </a:rPr>
              <a:t>.</a:t>
            </a:r>
            <a:r>
              <a:rPr sz="700" b="1" spc="-140" dirty="0" smtClean="0">
                <a:solidFill>
                  <a:srgbClr val="797979"/>
                </a:solidFill>
                <a:latin typeface="Times New Roman"/>
                <a:cs typeface="Times New Roman"/>
              </a:rPr>
              <a:t>'</a:t>
            </a:r>
            <a:r>
              <a:rPr sz="2850" spc="-330" baseline="-29239" dirty="0" smtClean="0">
                <a:solidFill>
                  <a:srgbClr val="898989"/>
                </a:solidFill>
                <a:latin typeface="Times New Roman"/>
                <a:cs typeface="Times New Roman"/>
              </a:rPr>
              <a:t>'</a:t>
            </a:r>
            <a:r>
              <a:rPr sz="700" b="1" spc="-160" dirty="0" smtClean="0">
                <a:solidFill>
                  <a:srgbClr val="797979"/>
                </a:solidFill>
                <a:latin typeface="Times New Roman"/>
                <a:cs typeface="Times New Roman"/>
              </a:rPr>
              <a:t>4</a:t>
            </a:r>
            <a:r>
              <a:rPr sz="2850" spc="-1185" baseline="-29239" dirty="0" smtClean="0">
                <a:solidFill>
                  <a:srgbClr val="898989"/>
                </a:solidFill>
                <a:latin typeface="Times New Roman"/>
                <a:cs typeface="Times New Roman"/>
              </a:rPr>
              <a:t>"</a:t>
            </a:r>
            <a:r>
              <a:rPr sz="700" b="1" spc="-15" dirty="0" smtClean="0">
                <a:solidFill>
                  <a:srgbClr val="797979"/>
                </a:solidFill>
                <a:latin typeface="Times New Roman"/>
                <a:cs typeface="Times New Roman"/>
              </a:rPr>
              <a:t>ce</a:t>
            </a:r>
            <a:r>
              <a:rPr sz="700" b="1" spc="-75" dirty="0" smtClean="0">
                <a:solidFill>
                  <a:srgbClr val="797979"/>
                </a:solidFill>
                <a:latin typeface="Times New Roman"/>
                <a:cs typeface="Times New Roman"/>
              </a:rPr>
              <a:t> </a:t>
            </a:r>
            <a:r>
              <a:rPr sz="700" b="1" spc="-200" dirty="0" smtClean="0">
                <a:solidFill>
                  <a:srgbClr val="797979"/>
                </a:solidFill>
                <a:latin typeface="Times New Roman"/>
                <a:cs typeface="Times New Roman"/>
              </a:rPr>
              <a:t>l</a:t>
            </a:r>
            <a:r>
              <a:rPr sz="2850" spc="-427" baseline="-29239" dirty="0" smtClean="0">
                <a:solidFill>
                  <a:srgbClr val="797979"/>
                </a:solidFill>
                <a:latin typeface="Times New Roman"/>
                <a:cs typeface="Times New Roman"/>
              </a:rPr>
              <a:t>.</a:t>
            </a:r>
            <a:r>
              <a:rPr sz="700" b="1" spc="-150" dirty="0" smtClean="0">
                <a:solidFill>
                  <a:srgbClr val="797979"/>
                </a:solidFill>
                <a:latin typeface="Times New Roman"/>
                <a:cs typeface="Times New Roman"/>
              </a:rPr>
              <a:t>l</a:t>
            </a:r>
            <a:r>
              <a:rPr sz="2850" spc="-509" baseline="-29239" dirty="0" smtClean="0">
                <a:solidFill>
                  <a:srgbClr val="797979"/>
                </a:solidFill>
                <a:latin typeface="Times New Roman"/>
                <a:cs typeface="Times New Roman"/>
              </a:rPr>
              <a:t>.</a:t>
            </a:r>
            <a:r>
              <a:rPr sz="700" b="1" spc="-285" dirty="0" smtClean="0">
                <a:solidFill>
                  <a:srgbClr val="797979"/>
                </a:solidFill>
                <a:latin typeface="Times New Roman"/>
                <a:cs typeface="Times New Roman"/>
              </a:rPr>
              <a:t>d</a:t>
            </a:r>
            <a:r>
              <a:rPr sz="2850" spc="-345" baseline="-29239" dirty="0" smtClean="0">
                <a:solidFill>
                  <a:srgbClr val="797979"/>
                </a:solidFill>
                <a:latin typeface="Times New Roman"/>
                <a:cs typeface="Times New Roman"/>
              </a:rPr>
              <a:t>.</a:t>
            </a:r>
            <a:r>
              <a:rPr sz="2850" spc="-667" baseline="-29239" dirty="0" smtClean="0">
                <a:solidFill>
                  <a:srgbClr val="797979"/>
                </a:solidFill>
                <a:latin typeface="Times New Roman"/>
                <a:cs typeface="Times New Roman"/>
              </a:rPr>
              <a:t>.</a:t>
            </a:r>
            <a:r>
              <a:rPr sz="700" b="1" spc="-25" dirty="0" smtClean="0">
                <a:solidFill>
                  <a:srgbClr val="797979"/>
                </a:solidFill>
                <a:latin typeface="Times New Roman"/>
                <a:cs typeface="Times New Roman"/>
              </a:rPr>
              <a:t>l</a:t>
            </a:r>
            <a:r>
              <a:rPr sz="2850" spc="-690" baseline="-29239" dirty="0" smtClean="0">
                <a:solidFill>
                  <a:srgbClr val="797979"/>
                </a:solidFill>
                <a:latin typeface="Times New Roman"/>
                <a:cs typeface="Times New Roman"/>
              </a:rPr>
              <a:t>.</a:t>
            </a:r>
            <a:r>
              <a:rPr sz="700" b="1" spc="-185" dirty="0" smtClean="0">
                <a:solidFill>
                  <a:srgbClr val="797979"/>
                </a:solidFill>
                <a:latin typeface="Times New Roman"/>
                <a:cs typeface="Times New Roman"/>
              </a:rPr>
              <a:t>w</a:t>
            </a:r>
            <a:r>
              <a:rPr sz="2850" spc="-442" baseline="-29239" dirty="0" smtClean="0">
                <a:solidFill>
                  <a:srgbClr val="797979"/>
                </a:solidFill>
                <a:latin typeface="Times New Roman"/>
                <a:cs typeface="Times New Roman"/>
              </a:rPr>
              <a:t>.</a:t>
            </a:r>
            <a:r>
              <a:rPr sz="700" b="1" spc="-40" dirty="0" smtClean="0">
                <a:solidFill>
                  <a:srgbClr val="797979"/>
                </a:solidFill>
                <a:latin typeface="Times New Roman"/>
                <a:cs typeface="Times New Roman"/>
              </a:rPr>
              <a:t>l</a:t>
            </a:r>
            <a:r>
              <a:rPr sz="2850" spc="-427" baseline="-29239" dirty="0" smtClean="0">
                <a:solidFill>
                  <a:srgbClr val="797979"/>
                </a:solidFill>
                <a:latin typeface="Times New Roman"/>
                <a:cs typeface="Times New Roman"/>
              </a:rPr>
              <a:t>.</a:t>
            </a:r>
            <a:r>
              <a:rPr sz="700" spc="-35" dirty="0" smtClean="0">
                <a:solidFill>
                  <a:srgbClr val="797979"/>
                </a:solidFill>
                <a:latin typeface="Times New Roman"/>
                <a:cs typeface="Times New Roman"/>
              </a:rPr>
              <a:t>.</a:t>
            </a:r>
            <a:r>
              <a:rPr sz="2850" spc="-487" baseline="-29239" dirty="0" smtClean="0">
                <a:solidFill>
                  <a:srgbClr val="797979"/>
                </a:solidFill>
                <a:latin typeface="Times New Roman"/>
                <a:cs typeface="Times New Roman"/>
              </a:rPr>
              <a:t>,</a:t>
            </a:r>
            <a:r>
              <a:rPr sz="700" spc="25" dirty="0" smtClean="0">
                <a:solidFill>
                  <a:srgbClr val="797979"/>
                </a:solidFill>
                <a:latin typeface="Times New Roman"/>
                <a:cs typeface="Times New Roman"/>
              </a:rPr>
              <a:t>.</a:t>
            </a:r>
            <a:r>
              <a:rPr sz="2850" spc="-112" baseline="-29239" dirty="0" smtClean="0">
                <a:solidFill>
                  <a:srgbClr val="898989"/>
                </a:solidFill>
                <a:latin typeface="Times New Roman"/>
                <a:cs typeface="Times New Roman"/>
              </a:rPr>
              <a:t>.</a:t>
            </a:r>
            <a:r>
              <a:rPr sz="700" spc="-25" dirty="0" smtClean="0">
                <a:solidFill>
                  <a:srgbClr val="797979"/>
                </a:solidFill>
                <a:latin typeface="Times New Roman"/>
                <a:cs typeface="Times New Roman"/>
              </a:rPr>
              <a:t>.</a:t>
            </a:r>
            <a:r>
              <a:rPr sz="2850" spc="-502" baseline="-29239" dirty="0" smtClean="0">
                <a:solidFill>
                  <a:srgbClr val="898989"/>
                </a:solidFill>
                <a:latin typeface="Times New Roman"/>
                <a:cs typeface="Times New Roman"/>
              </a:rPr>
              <a:t>.</a:t>
            </a:r>
            <a:r>
              <a:rPr sz="700" spc="90" dirty="0" smtClean="0">
                <a:solidFill>
                  <a:srgbClr val="797979"/>
                </a:solidFill>
                <a:latin typeface="Times New Roman"/>
                <a:cs typeface="Times New Roman"/>
              </a:rPr>
              <a:t>.</a:t>
            </a:r>
            <a:r>
              <a:rPr sz="700" spc="-105" dirty="0" smtClean="0">
                <a:solidFill>
                  <a:srgbClr val="797979"/>
                </a:solidFill>
                <a:latin typeface="Times New Roman"/>
                <a:cs typeface="Times New Roman"/>
              </a:rPr>
              <a:t>.</a:t>
            </a:r>
            <a:r>
              <a:rPr sz="2850" spc="-427" baseline="-29239" dirty="0" smtClean="0">
                <a:solidFill>
                  <a:srgbClr val="898989"/>
                </a:solidFill>
                <a:latin typeface="Times New Roman"/>
                <a:cs typeface="Times New Roman"/>
              </a:rPr>
              <a:t>.</a:t>
            </a:r>
            <a:r>
              <a:rPr sz="700" spc="40" dirty="0" smtClean="0">
                <a:solidFill>
                  <a:srgbClr val="797979"/>
                </a:solidFill>
                <a:latin typeface="Times New Roman"/>
                <a:cs typeface="Times New Roman"/>
              </a:rPr>
              <a:t>.</a:t>
            </a:r>
            <a:r>
              <a:rPr sz="2850" spc="-284" baseline="-29239" dirty="0" smtClean="0">
                <a:solidFill>
                  <a:srgbClr val="797979"/>
                </a:solidFill>
                <a:latin typeface="Times New Roman"/>
                <a:cs typeface="Times New Roman"/>
              </a:rPr>
              <a:t>.</a:t>
            </a:r>
            <a:r>
              <a:rPr sz="700" spc="-204" dirty="0" smtClean="0">
                <a:solidFill>
                  <a:srgbClr val="797979"/>
                </a:solidFill>
                <a:latin typeface="Times New Roman"/>
                <a:cs typeface="Times New Roman"/>
              </a:rPr>
              <a:t>.</a:t>
            </a:r>
            <a:r>
              <a:rPr sz="2850" spc="-367" baseline="-29239" dirty="0" smtClean="0">
                <a:solidFill>
                  <a:srgbClr val="797979"/>
                </a:solidFill>
                <a:latin typeface="Times New Roman"/>
                <a:cs typeface="Times New Roman"/>
              </a:rPr>
              <a:t>.</a:t>
            </a:r>
            <a:r>
              <a:rPr sz="700" spc="50" dirty="0" smtClean="0">
                <a:solidFill>
                  <a:srgbClr val="797979"/>
                </a:solidFill>
                <a:latin typeface="Times New Roman"/>
                <a:cs typeface="Times New Roman"/>
              </a:rPr>
              <a:t>.</a:t>
            </a:r>
            <a:r>
              <a:rPr sz="2850" spc="-232" baseline="-29239" dirty="0" smtClean="0">
                <a:solidFill>
                  <a:srgbClr val="797979"/>
                </a:solidFill>
                <a:latin typeface="Times New Roman"/>
                <a:cs typeface="Times New Roman"/>
              </a:rPr>
              <a:t>.</a:t>
            </a:r>
            <a:r>
              <a:rPr sz="700" spc="-40" dirty="0" smtClean="0">
                <a:solidFill>
                  <a:srgbClr val="797979"/>
                </a:solidFill>
                <a:latin typeface="Times New Roman"/>
                <a:cs typeface="Times New Roman"/>
              </a:rPr>
              <a:t>.</a:t>
            </a:r>
            <a:r>
              <a:rPr sz="2850" spc="-509" baseline="-29239" dirty="0" smtClean="0">
                <a:solidFill>
                  <a:srgbClr val="797979"/>
                </a:solidFill>
                <a:latin typeface="Times New Roman"/>
                <a:cs typeface="Times New Roman"/>
              </a:rPr>
              <a:t>.</a:t>
            </a:r>
            <a:r>
              <a:rPr sz="700" spc="100" dirty="0" smtClean="0">
                <a:solidFill>
                  <a:srgbClr val="797979"/>
                </a:solidFill>
                <a:latin typeface="Times New Roman"/>
                <a:cs typeface="Times New Roman"/>
              </a:rPr>
              <a:t>,,.,.</a:t>
            </a:r>
            <a:r>
              <a:rPr sz="700" spc="140" dirty="0" smtClean="0">
                <a:solidFill>
                  <a:srgbClr val="797979"/>
                </a:solidFill>
                <a:latin typeface="Times New Roman"/>
                <a:cs typeface="Times New Roman"/>
              </a:rPr>
              <a:t>,</a:t>
            </a:r>
            <a:r>
              <a:rPr sz="700" spc="120" dirty="0" smtClean="0">
                <a:solidFill>
                  <a:srgbClr val="898989"/>
                </a:solidFill>
                <a:latin typeface="Times New Roman"/>
                <a:cs typeface="Times New Roman"/>
              </a:rPr>
              <a:t>...</a:t>
            </a:r>
            <a:endParaRPr sz="700">
              <a:latin typeface="Times New Roman"/>
              <a:cs typeface="Times New Roman"/>
            </a:endParaRPr>
          </a:p>
        </p:txBody>
      </p:sp>
      <p:sp>
        <p:nvSpPr>
          <p:cNvPr id="10" name="object 10"/>
          <p:cNvSpPr txBox="1"/>
          <p:nvPr/>
        </p:nvSpPr>
        <p:spPr>
          <a:xfrm>
            <a:off x="2356934" y="5335084"/>
            <a:ext cx="2004060" cy="685165"/>
          </a:xfrm>
          <a:prstGeom prst="rect">
            <a:avLst/>
          </a:prstGeom>
        </p:spPr>
        <p:txBody>
          <a:bodyPr vert="horz" wrap="square" lIns="0" tIns="0" rIns="0" bIns="0" rtlCol="0">
            <a:noAutofit/>
          </a:bodyPr>
          <a:lstStyle/>
          <a:p>
            <a:pPr marL="12700">
              <a:lnSpc>
                <a:spcPct val="100000"/>
              </a:lnSpc>
            </a:pPr>
            <a:r>
              <a:rPr sz="2700" spc="-652" baseline="-29320" dirty="0" smtClean="0">
                <a:solidFill>
                  <a:srgbClr val="797979"/>
                </a:solidFill>
                <a:latin typeface="Arial"/>
                <a:cs typeface="Arial"/>
              </a:rPr>
              <a:t>.</a:t>
            </a:r>
            <a:r>
              <a:rPr sz="1050" b="1" spc="-45" dirty="0" smtClean="0">
                <a:solidFill>
                  <a:srgbClr val="898989"/>
                </a:solidFill>
                <a:latin typeface="Times New Roman"/>
                <a:cs typeface="Times New Roman"/>
              </a:rPr>
              <a:t>t</a:t>
            </a:r>
            <a:r>
              <a:rPr sz="2700" spc="-569" baseline="-29320" dirty="0" smtClean="0">
                <a:solidFill>
                  <a:srgbClr val="797979"/>
                </a:solidFill>
                <a:latin typeface="Arial"/>
                <a:cs typeface="Arial"/>
              </a:rPr>
              <a:t>.</a:t>
            </a:r>
            <a:r>
              <a:rPr sz="1050" b="1" spc="-270" dirty="0" smtClean="0">
                <a:solidFill>
                  <a:srgbClr val="5B5B5B"/>
                </a:solidFill>
                <a:latin typeface="Times New Roman"/>
                <a:cs typeface="Times New Roman"/>
              </a:rPr>
              <a:t>a</a:t>
            </a:r>
            <a:r>
              <a:rPr sz="2700" spc="-1087" baseline="-29320" dirty="0" smtClean="0">
                <a:solidFill>
                  <a:srgbClr val="797979"/>
                </a:solidFill>
                <a:latin typeface="Arial"/>
                <a:cs typeface="Arial"/>
              </a:rPr>
              <a:t>_</a:t>
            </a:r>
            <a:r>
              <a:rPr sz="1050" b="1" spc="10" dirty="0" smtClean="0">
                <a:solidFill>
                  <a:srgbClr val="5B5B5B"/>
                </a:solidFill>
                <a:latin typeface="Times New Roman"/>
                <a:cs typeface="Times New Roman"/>
              </a:rPr>
              <a:t>s</a:t>
            </a:r>
            <a:r>
              <a:rPr sz="1050" b="1" spc="-204" dirty="0" smtClean="0">
                <a:solidFill>
                  <a:srgbClr val="5B5B5B"/>
                </a:solidFill>
                <a:latin typeface="Times New Roman"/>
                <a:cs typeface="Times New Roman"/>
              </a:rPr>
              <a:t>.</a:t>
            </a:r>
            <a:r>
              <a:rPr sz="3900" spc="-675" baseline="-20299" dirty="0" smtClean="0">
                <a:solidFill>
                  <a:srgbClr val="797979"/>
                </a:solidFill>
                <a:latin typeface="Times New Roman"/>
                <a:cs typeface="Times New Roman"/>
              </a:rPr>
              <a:t>.</a:t>
            </a:r>
            <a:r>
              <a:rPr sz="1050" b="1" spc="-155" dirty="0" smtClean="0">
                <a:solidFill>
                  <a:srgbClr val="5B5B5B"/>
                </a:solidFill>
                <a:latin typeface="Times New Roman"/>
                <a:cs typeface="Times New Roman"/>
              </a:rPr>
              <a:t>,</a:t>
            </a:r>
            <a:r>
              <a:rPr sz="3900" spc="-742" baseline="-20299" dirty="0" smtClean="0">
                <a:solidFill>
                  <a:srgbClr val="797979"/>
                </a:solidFill>
                <a:latin typeface="Times New Roman"/>
                <a:cs typeface="Times New Roman"/>
              </a:rPr>
              <a:t>.</a:t>
            </a:r>
            <a:r>
              <a:rPr sz="1050" b="1" spc="-110" dirty="0" smtClean="0">
                <a:solidFill>
                  <a:srgbClr val="5B5B5B"/>
                </a:solidFill>
                <a:latin typeface="Times New Roman"/>
                <a:cs typeface="Times New Roman"/>
              </a:rPr>
              <a:t>,</a:t>
            </a:r>
            <a:r>
              <a:rPr sz="3900" spc="-817" baseline="-20299" dirty="0" smtClean="0">
                <a:solidFill>
                  <a:srgbClr val="797979"/>
                </a:solidFill>
                <a:latin typeface="Times New Roman"/>
                <a:cs typeface="Times New Roman"/>
              </a:rPr>
              <a:t>.</a:t>
            </a:r>
            <a:r>
              <a:rPr sz="1050" b="1" spc="-60" dirty="0" smtClean="0">
                <a:solidFill>
                  <a:srgbClr val="5B5B5B"/>
                </a:solidFill>
                <a:latin typeface="Times New Roman"/>
                <a:cs typeface="Times New Roman"/>
              </a:rPr>
              <a:t>.</a:t>
            </a:r>
            <a:r>
              <a:rPr sz="3900" spc="-892" baseline="-20299" dirty="0" smtClean="0">
                <a:solidFill>
                  <a:srgbClr val="797979"/>
                </a:solidFill>
                <a:latin typeface="Times New Roman"/>
                <a:cs typeface="Times New Roman"/>
              </a:rPr>
              <a:t>.</a:t>
            </a:r>
            <a:r>
              <a:rPr sz="1050" b="1" spc="-10" dirty="0" smtClean="0">
                <a:solidFill>
                  <a:srgbClr val="5B5B5B"/>
                </a:solidFill>
                <a:latin typeface="Times New Roman"/>
                <a:cs typeface="Times New Roman"/>
              </a:rPr>
              <a:t>,</a:t>
            </a:r>
            <a:r>
              <a:rPr sz="3900" spc="-922" baseline="-20299" dirty="0" smtClean="0">
                <a:solidFill>
                  <a:srgbClr val="797979"/>
                </a:solidFill>
                <a:latin typeface="Times New Roman"/>
                <a:cs typeface="Times New Roman"/>
              </a:rPr>
              <a:t>.</a:t>
            </a:r>
            <a:r>
              <a:rPr sz="950" b="1" spc="-310" dirty="0" smtClean="0">
                <a:solidFill>
                  <a:srgbClr val="797979"/>
                </a:solidFill>
                <a:latin typeface="Arial"/>
                <a:cs typeface="Arial"/>
              </a:rPr>
              <a:t>d</a:t>
            </a:r>
            <a:r>
              <a:rPr sz="3900" spc="-502" baseline="-20299" dirty="0" smtClean="0">
                <a:solidFill>
                  <a:srgbClr val="797979"/>
                </a:solidFill>
                <a:latin typeface="Times New Roman"/>
                <a:cs typeface="Times New Roman"/>
              </a:rPr>
              <a:t>.</a:t>
            </a:r>
            <a:r>
              <a:rPr sz="3900" spc="-944" baseline="-20299" dirty="0" smtClean="0">
                <a:solidFill>
                  <a:srgbClr val="797979"/>
                </a:solidFill>
                <a:latin typeface="Times New Roman"/>
                <a:cs typeface="Times New Roman"/>
              </a:rPr>
              <a:t>.</a:t>
            </a:r>
            <a:r>
              <a:rPr sz="950" b="1" spc="-459" dirty="0" smtClean="0">
                <a:solidFill>
                  <a:srgbClr val="797979"/>
                </a:solidFill>
                <a:latin typeface="Arial"/>
                <a:cs typeface="Arial"/>
              </a:rPr>
              <a:t>w</a:t>
            </a:r>
            <a:r>
              <a:rPr sz="3900" spc="-502" baseline="-20299" dirty="0" smtClean="0">
                <a:solidFill>
                  <a:srgbClr val="797979"/>
                </a:solidFill>
                <a:latin typeface="Times New Roman"/>
                <a:cs typeface="Times New Roman"/>
              </a:rPr>
              <a:t>.</a:t>
            </a:r>
            <a:r>
              <a:rPr sz="3900" spc="-637" baseline="-20299" dirty="0" smtClean="0">
                <a:solidFill>
                  <a:srgbClr val="797979"/>
                </a:solidFill>
                <a:latin typeface="Times New Roman"/>
                <a:cs typeface="Times New Roman"/>
              </a:rPr>
              <a:t>.</a:t>
            </a:r>
            <a:r>
              <a:rPr sz="1900" b="1" spc="-1500" dirty="0" smtClean="0">
                <a:solidFill>
                  <a:srgbClr val="5B5B5B"/>
                </a:solidFill>
                <a:latin typeface="Times New Roman"/>
                <a:cs typeface="Times New Roman"/>
              </a:rPr>
              <a:t>m</a:t>
            </a:r>
            <a:r>
              <a:rPr sz="3900" spc="-502" baseline="-20299" dirty="0" smtClean="0">
                <a:solidFill>
                  <a:srgbClr val="797979"/>
                </a:solidFill>
                <a:latin typeface="Times New Roman"/>
                <a:cs typeface="Times New Roman"/>
              </a:rPr>
              <a:t>.</a:t>
            </a:r>
            <a:r>
              <a:rPr sz="3900" spc="-615" baseline="-20299" dirty="0" smtClean="0">
                <a:solidFill>
                  <a:srgbClr val="797979"/>
                </a:solidFill>
                <a:latin typeface="Times New Roman"/>
                <a:cs typeface="Times New Roman"/>
              </a:rPr>
              <a:t>.</a:t>
            </a:r>
            <a:r>
              <a:rPr sz="1900" b="1" spc="-565" dirty="0" smtClean="0">
                <a:solidFill>
                  <a:srgbClr val="5B5B5B"/>
                </a:solidFill>
                <a:latin typeface="Times New Roman"/>
                <a:cs typeface="Times New Roman"/>
              </a:rPr>
              <a:t>t</a:t>
            </a:r>
            <a:r>
              <a:rPr sz="3900" spc="-705" baseline="-20299" dirty="0" smtClean="0">
                <a:solidFill>
                  <a:srgbClr val="797979"/>
                </a:solidFill>
                <a:latin typeface="Times New Roman"/>
                <a:cs typeface="Times New Roman"/>
              </a:rPr>
              <a:t>.</a:t>
            </a:r>
            <a:r>
              <a:rPr sz="1900" b="1" spc="-505" dirty="0" smtClean="0">
                <a:solidFill>
                  <a:srgbClr val="5B5B5B"/>
                </a:solidFill>
                <a:latin typeface="Times New Roman"/>
                <a:cs typeface="Times New Roman"/>
              </a:rPr>
              <a:t>!</a:t>
            </a:r>
            <a:r>
              <a:rPr sz="3900" spc="-794" baseline="-20299" dirty="0" smtClean="0">
                <a:solidFill>
                  <a:srgbClr val="797979"/>
                </a:solidFill>
                <a:latin typeface="Times New Roman"/>
                <a:cs typeface="Times New Roman"/>
              </a:rPr>
              <a:t>.</a:t>
            </a:r>
            <a:r>
              <a:rPr sz="1900" b="1" spc="-665" dirty="0" smtClean="0">
                <a:solidFill>
                  <a:srgbClr val="5B5B5B"/>
                </a:solidFill>
                <a:latin typeface="Times New Roman"/>
                <a:cs typeface="Times New Roman"/>
              </a:rPr>
              <a:t>c</a:t>
            </a:r>
            <a:r>
              <a:rPr sz="3900" spc="-757" baseline="-20299" dirty="0" smtClean="0">
                <a:solidFill>
                  <a:srgbClr val="797979"/>
                </a:solidFill>
                <a:latin typeface="Times New Roman"/>
                <a:cs typeface="Times New Roman"/>
              </a:rPr>
              <a:t>.</a:t>
            </a:r>
            <a:r>
              <a:rPr sz="1900" b="1" spc="-470" dirty="0" smtClean="0">
                <a:solidFill>
                  <a:srgbClr val="5B5B5B"/>
                </a:solidFill>
                <a:latin typeface="Times New Roman"/>
                <a:cs typeface="Times New Roman"/>
              </a:rPr>
              <a:t>t</a:t>
            </a:r>
            <a:r>
              <a:rPr sz="3900" spc="-839" baseline="-20299" dirty="0" smtClean="0">
                <a:solidFill>
                  <a:srgbClr val="797979"/>
                </a:solidFill>
                <a:latin typeface="Times New Roman"/>
                <a:cs typeface="Times New Roman"/>
              </a:rPr>
              <a:t>.</a:t>
            </a:r>
            <a:r>
              <a:rPr sz="1900" b="1" spc="-375" dirty="0" smtClean="0">
                <a:solidFill>
                  <a:srgbClr val="5B5B5B"/>
                </a:solidFill>
                <a:latin typeface="Times New Roman"/>
                <a:cs typeface="Times New Roman"/>
              </a:rPr>
              <a:t>!</a:t>
            </a:r>
            <a:r>
              <a:rPr sz="1900" b="1" spc="-940" dirty="0" smtClean="0">
                <a:solidFill>
                  <a:srgbClr val="5B5B5B"/>
                </a:solidFill>
                <a:latin typeface="Times New Roman"/>
                <a:cs typeface="Times New Roman"/>
              </a:rPr>
              <a:t>¥</a:t>
            </a:r>
            <a:r>
              <a:rPr sz="3900" spc="-434" baseline="-20299" dirty="0" smtClean="0">
                <a:solidFill>
                  <a:srgbClr val="5B5B5B"/>
                </a:solidFill>
                <a:latin typeface="Times New Roman"/>
                <a:cs typeface="Times New Roman"/>
              </a:rPr>
              <a:t>.</a:t>
            </a:r>
            <a:r>
              <a:rPr sz="3900" spc="-967" baseline="-20299" dirty="0" smtClean="0">
                <a:solidFill>
                  <a:srgbClr val="797979"/>
                </a:solidFill>
                <a:latin typeface="Times New Roman"/>
                <a:cs typeface="Times New Roman"/>
              </a:rPr>
              <a:t>.</a:t>
            </a:r>
            <a:r>
              <a:rPr sz="1900" b="1" spc="-245" dirty="0" smtClean="0">
                <a:solidFill>
                  <a:srgbClr val="5B5B5B"/>
                </a:solidFill>
                <a:latin typeface="Times New Roman"/>
                <a:cs typeface="Times New Roman"/>
              </a:rPr>
              <a:t>t</a:t>
            </a:r>
            <a:r>
              <a:rPr sz="3900" spc="-382" baseline="-20299" dirty="0" smtClean="0">
                <a:solidFill>
                  <a:srgbClr val="797979"/>
                </a:solidFill>
                <a:latin typeface="Times New Roman"/>
                <a:cs typeface="Times New Roman"/>
              </a:rPr>
              <a:t>.</a:t>
            </a:r>
            <a:r>
              <a:rPr sz="3900" spc="-667" baseline="-20299" dirty="0" smtClean="0">
                <a:solidFill>
                  <a:srgbClr val="797979"/>
                </a:solidFill>
                <a:latin typeface="Times New Roman"/>
                <a:cs typeface="Times New Roman"/>
              </a:rPr>
              <a:t>.</a:t>
            </a:r>
            <a:r>
              <a:rPr sz="1900" b="1" spc="-445" dirty="0" smtClean="0">
                <a:solidFill>
                  <a:srgbClr val="797979"/>
                </a:solidFill>
                <a:latin typeface="Times New Roman"/>
                <a:cs typeface="Times New Roman"/>
              </a:rPr>
              <a:t>,</a:t>
            </a:r>
            <a:r>
              <a:rPr sz="3900" spc="-382" baseline="-20299" dirty="0" smtClean="0">
                <a:solidFill>
                  <a:srgbClr val="797979"/>
                </a:solidFill>
                <a:latin typeface="Times New Roman"/>
                <a:cs typeface="Times New Roman"/>
              </a:rPr>
              <a:t>.</a:t>
            </a:r>
            <a:r>
              <a:rPr sz="3900" spc="-502" baseline="-20299" dirty="0" smtClean="0">
                <a:solidFill>
                  <a:srgbClr val="797979"/>
                </a:solidFill>
                <a:latin typeface="Times New Roman"/>
                <a:cs typeface="Times New Roman"/>
              </a:rPr>
              <a:t>.</a:t>
            </a:r>
            <a:r>
              <a:rPr sz="3000" spc="-465" baseline="-26388" dirty="0" smtClean="0">
                <a:solidFill>
                  <a:srgbClr val="797979"/>
                </a:solidFill>
                <a:latin typeface="Times New Roman"/>
                <a:cs typeface="Times New Roman"/>
              </a:rPr>
              <a:t>,</a:t>
            </a:r>
            <a:r>
              <a:rPr sz="1900" b="1" spc="-370" dirty="0" smtClean="0">
                <a:solidFill>
                  <a:srgbClr val="898989"/>
                </a:solidFill>
                <a:latin typeface="Times New Roman"/>
                <a:cs typeface="Times New Roman"/>
              </a:rPr>
              <a:t>.</a:t>
            </a:r>
            <a:r>
              <a:rPr sz="3000" spc="-292" baseline="-26388" dirty="0" smtClean="0">
                <a:solidFill>
                  <a:srgbClr val="797979"/>
                </a:solidFill>
                <a:latin typeface="Times New Roman"/>
                <a:cs typeface="Times New Roman"/>
              </a:rPr>
              <a:t>.</a:t>
            </a:r>
            <a:r>
              <a:rPr sz="3000" spc="-652" baseline="-26388" dirty="0" smtClean="0">
                <a:solidFill>
                  <a:srgbClr val="797979"/>
                </a:solidFill>
                <a:latin typeface="Times New Roman"/>
                <a:cs typeface="Times New Roman"/>
              </a:rPr>
              <a:t>.</a:t>
            </a:r>
            <a:r>
              <a:rPr sz="1900" b="1" spc="-245" dirty="0" smtClean="0">
                <a:solidFill>
                  <a:srgbClr val="898989"/>
                </a:solidFill>
                <a:latin typeface="Times New Roman"/>
                <a:cs typeface="Times New Roman"/>
              </a:rPr>
              <a:t>.</a:t>
            </a:r>
            <a:r>
              <a:rPr sz="3000" spc="-262" baseline="-26388" dirty="0" smtClean="0">
                <a:solidFill>
                  <a:srgbClr val="797979"/>
                </a:solidFill>
                <a:latin typeface="Times New Roman"/>
                <a:cs typeface="Times New Roman"/>
              </a:rPr>
              <a:t>.</a:t>
            </a:r>
            <a:r>
              <a:rPr sz="5475" spc="-735" baseline="-14459" dirty="0" smtClean="0">
                <a:solidFill>
                  <a:srgbClr val="797979"/>
                </a:solidFill>
                <a:latin typeface="Arial"/>
                <a:cs typeface="Arial"/>
              </a:rPr>
              <a:t>.</a:t>
            </a:r>
            <a:r>
              <a:rPr sz="5475" spc="-1019" baseline="-14459" dirty="0" smtClean="0">
                <a:solidFill>
                  <a:srgbClr val="797979"/>
                </a:solidFill>
                <a:latin typeface="Arial"/>
                <a:cs typeface="Arial"/>
              </a:rPr>
              <a:t>.</a:t>
            </a:r>
            <a:r>
              <a:rPr sz="1900" b="1" spc="-295" dirty="0" smtClean="0">
                <a:solidFill>
                  <a:srgbClr val="898989"/>
                </a:solidFill>
                <a:latin typeface="Times New Roman"/>
                <a:cs typeface="Times New Roman"/>
              </a:rPr>
              <a:t>.</a:t>
            </a:r>
            <a:r>
              <a:rPr sz="5475" spc="-1095" baseline="-14459" dirty="0" smtClean="0">
                <a:solidFill>
                  <a:srgbClr val="797979"/>
                </a:solidFill>
                <a:latin typeface="Arial"/>
                <a:cs typeface="Arial"/>
              </a:rPr>
              <a:t>.</a:t>
            </a:r>
            <a:r>
              <a:rPr sz="1900" b="1" spc="-25" dirty="0" smtClean="0">
                <a:solidFill>
                  <a:srgbClr val="898989"/>
                </a:solidFill>
                <a:latin typeface="Times New Roman"/>
                <a:cs typeface="Times New Roman"/>
              </a:rPr>
              <a:t>.</a:t>
            </a:r>
            <a:r>
              <a:rPr sz="1900" b="1" spc="-155" dirty="0" smtClean="0">
                <a:solidFill>
                  <a:srgbClr val="797979"/>
                </a:solidFill>
                <a:latin typeface="Times New Roman"/>
                <a:cs typeface="Times New Roman"/>
              </a:rPr>
              <a:t>.....</a:t>
            </a:r>
            <a:r>
              <a:rPr sz="1900" b="1" spc="-120" dirty="0" smtClean="0">
                <a:solidFill>
                  <a:srgbClr val="797979"/>
                </a:solidFill>
                <a:latin typeface="Times New Roman"/>
                <a:cs typeface="Times New Roman"/>
              </a:rPr>
              <a:t>,</a:t>
            </a:r>
            <a:r>
              <a:rPr sz="700" b="1" spc="-15" dirty="0" smtClean="0">
                <a:solidFill>
                  <a:srgbClr val="797979"/>
                </a:solidFill>
                <a:latin typeface="Arial"/>
                <a:cs typeface="Arial"/>
              </a:rPr>
              <a:t>U'lk&amp;.</a:t>
            </a:r>
            <a:endParaRPr sz="700">
              <a:latin typeface="Arial"/>
              <a:cs typeface="Aria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175" y="3175"/>
            <a:ext cx="9140825" cy="6854825"/>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857" y="3047"/>
            <a:ext cx="9141142" cy="6854952"/>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94944" y="1764792"/>
            <a:ext cx="3086100" cy="3209543"/>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txBox="1"/>
          <p:nvPr/>
        </p:nvSpPr>
        <p:spPr>
          <a:xfrm>
            <a:off x="705104" y="1208785"/>
            <a:ext cx="7523480" cy="1863725"/>
          </a:xfrm>
          <a:prstGeom prst="rect">
            <a:avLst/>
          </a:prstGeom>
        </p:spPr>
        <p:txBody>
          <a:bodyPr vert="horz" wrap="square" lIns="0" tIns="0" rIns="0" bIns="0" rtlCol="0">
            <a:noAutofit/>
          </a:bodyPr>
          <a:lstStyle/>
          <a:p>
            <a:pPr marL="12700">
              <a:lnSpc>
                <a:spcPct val="100000"/>
              </a:lnSpc>
            </a:pPr>
            <a:r>
              <a:rPr sz="1750" spc="-135" dirty="0" smtClean="0">
                <a:solidFill>
                  <a:srgbClr val="2F2F2F"/>
                </a:solidFill>
                <a:latin typeface="Times New Roman"/>
                <a:cs typeface="Times New Roman"/>
              </a:rPr>
              <a:t>Sla</a:t>
            </a:r>
            <a:r>
              <a:rPr sz="1750" spc="-315" dirty="0" smtClean="0">
                <a:solidFill>
                  <a:srgbClr val="2F2F2F"/>
                </a:solidFill>
                <a:latin typeface="Times New Roman"/>
                <a:cs typeface="Times New Roman"/>
              </a:rPr>
              <a:t>m</a:t>
            </a:r>
            <a:r>
              <a:rPr sz="1750" spc="-60" dirty="0" smtClean="0">
                <a:solidFill>
                  <a:srgbClr val="545454"/>
                </a:solidFill>
                <a:latin typeface="Times New Roman"/>
                <a:cs typeface="Times New Roman"/>
              </a:rPr>
              <a:t>l</a:t>
            </a:r>
            <a:r>
              <a:rPr sz="1750" spc="-70" dirty="0" smtClean="0">
                <a:solidFill>
                  <a:srgbClr val="181818"/>
                </a:solidFill>
                <a:latin typeface="Times New Roman"/>
                <a:cs typeface="Times New Roman"/>
              </a:rPr>
              <a:t>a</a:t>
            </a:r>
            <a:r>
              <a:rPr sz="1750" spc="-204" dirty="0" smtClean="0">
                <a:solidFill>
                  <a:srgbClr val="181818"/>
                </a:solidFill>
                <a:latin typeface="Times New Roman"/>
                <a:cs typeface="Times New Roman"/>
              </a:rPr>
              <a:t>rd</a:t>
            </a:r>
            <a:r>
              <a:rPr sz="1750" spc="25" dirty="0" smtClean="0">
                <a:solidFill>
                  <a:srgbClr val="181818"/>
                </a:solidFill>
                <a:latin typeface="Times New Roman"/>
                <a:cs typeface="Times New Roman"/>
              </a:rPr>
              <a:t> </a:t>
            </a:r>
            <a:r>
              <a:rPr sz="1750" spc="-35" dirty="0" smtClean="0">
                <a:solidFill>
                  <a:srgbClr val="181818"/>
                </a:solidFill>
                <a:latin typeface="Times New Roman"/>
                <a:cs typeface="Times New Roman"/>
              </a:rPr>
              <a:t>s</a:t>
            </a:r>
            <a:r>
              <a:rPr sz="1750" spc="-515" dirty="0" smtClean="0">
                <a:solidFill>
                  <a:srgbClr val="B3B1AA"/>
                </a:solidFill>
                <a:latin typeface="Times New Roman"/>
                <a:cs typeface="Times New Roman"/>
              </a:rPr>
              <a:t>!</a:t>
            </a:r>
            <a:r>
              <a:rPr sz="1750" spc="-204" dirty="0" smtClean="0">
                <a:solidFill>
                  <a:srgbClr val="414141"/>
                </a:solidFill>
                <a:latin typeface="Times New Roman"/>
                <a:cs typeface="Times New Roman"/>
              </a:rPr>
              <a:t>i</a:t>
            </a:r>
            <a:r>
              <a:rPr sz="1750" spc="-215" dirty="0" smtClean="0">
                <a:solidFill>
                  <a:srgbClr val="181818"/>
                </a:solidFill>
                <a:latin typeface="Times New Roman"/>
                <a:cs typeface="Times New Roman"/>
              </a:rPr>
              <a:t>z</a:t>
            </a:r>
            <a:r>
              <a:rPr sz="1750" spc="-370" dirty="0" smtClean="0">
                <a:solidFill>
                  <a:srgbClr val="959595"/>
                </a:solidFill>
                <a:latin typeface="Times New Roman"/>
                <a:cs typeface="Times New Roman"/>
              </a:rPr>
              <a:t>,</a:t>
            </a:r>
            <a:r>
              <a:rPr sz="1750" spc="-60" dirty="0" smtClean="0">
                <a:solidFill>
                  <a:srgbClr val="2F2F2F"/>
                </a:solidFill>
                <a:latin typeface="Times New Roman"/>
                <a:cs typeface="Times New Roman"/>
              </a:rPr>
              <a:t>es</a:t>
            </a:r>
            <a:r>
              <a:rPr sz="1750" spc="-210" dirty="0" smtClean="0">
                <a:solidFill>
                  <a:srgbClr val="2F2F2F"/>
                </a:solidFill>
                <a:latin typeface="Times New Roman"/>
                <a:cs typeface="Times New Roman"/>
              </a:rPr>
              <a:t> </a:t>
            </a:r>
            <a:r>
              <a:rPr sz="1750" spc="-165" dirty="0" smtClean="0">
                <a:solidFill>
                  <a:srgbClr val="181818"/>
                </a:solidFill>
                <a:latin typeface="Times New Roman"/>
                <a:cs typeface="Times New Roman"/>
              </a:rPr>
              <a:t>ca.st</a:t>
            </a:r>
            <a:r>
              <a:rPr sz="1750" spc="5" dirty="0" smtClean="0">
                <a:solidFill>
                  <a:srgbClr val="181818"/>
                </a:solidFill>
                <a:latin typeface="Times New Roman"/>
                <a:cs typeface="Times New Roman"/>
              </a:rPr>
              <a:t> </a:t>
            </a:r>
            <a:r>
              <a:rPr sz="1750" spc="-155" dirty="0" smtClean="0">
                <a:solidFill>
                  <a:srgbClr val="181818"/>
                </a:solidFill>
                <a:latin typeface="Times New Roman"/>
                <a:cs typeface="Times New Roman"/>
              </a:rPr>
              <a:t>b</a:t>
            </a:r>
            <a:r>
              <a:rPr sz="1750" spc="-190" dirty="0" smtClean="0">
                <a:solidFill>
                  <a:srgbClr val="181818"/>
                </a:solidFill>
                <a:latin typeface="Times New Roman"/>
                <a:cs typeface="Times New Roman"/>
              </a:rPr>
              <a:t>ar.s</a:t>
            </a:r>
            <a:endParaRPr sz="1750">
              <a:latin typeface="Times New Roman"/>
              <a:cs typeface="Times New Roman"/>
            </a:endParaRPr>
          </a:p>
          <a:p>
            <a:pPr>
              <a:lnSpc>
                <a:spcPts val="1000"/>
              </a:lnSpc>
            </a:pPr>
            <a:endParaRPr sz="1000"/>
          </a:p>
          <a:p>
            <a:pPr>
              <a:lnSpc>
                <a:spcPts val="1200"/>
              </a:lnSpc>
              <a:spcBef>
                <a:spcPts val="80"/>
              </a:spcBef>
            </a:pPr>
            <a:endParaRPr sz="1200"/>
          </a:p>
          <a:p>
            <a:pPr marL="3199130" marR="12700" indent="-9525">
              <a:lnSpc>
                <a:spcPct val="103400"/>
              </a:lnSpc>
              <a:tabLst>
                <a:tab pos="6408420" algn="l"/>
              </a:tabLst>
            </a:pPr>
            <a:r>
              <a:rPr sz="1450" spc="-330" dirty="0" smtClean="0">
                <a:solidFill>
                  <a:srgbClr val="414141"/>
                </a:solidFill>
                <a:latin typeface="Times New Roman"/>
                <a:cs typeface="Times New Roman"/>
              </a:rPr>
              <a:t>A</a:t>
            </a:r>
            <a:r>
              <a:rPr sz="1450" spc="-125" dirty="0" smtClean="0">
                <a:solidFill>
                  <a:srgbClr val="181818"/>
                </a:solidFill>
                <a:latin typeface="Times New Roman"/>
                <a:cs typeface="Times New Roman"/>
              </a:rPr>
              <a:t>l</a:t>
            </a:r>
            <a:r>
              <a:rPr sz="1450" spc="-240" dirty="0" smtClean="0">
                <a:latin typeface="Times New Roman"/>
                <a:cs typeface="Times New Roman"/>
              </a:rPr>
              <a:t>l</a:t>
            </a:r>
            <a:r>
              <a:rPr sz="1450" spc="40" dirty="0" smtClean="0">
                <a:latin typeface="Times New Roman"/>
                <a:cs typeface="Times New Roman"/>
              </a:rPr>
              <a:t> </a:t>
            </a:r>
            <a:r>
              <a:rPr sz="1450" spc="-190" dirty="0" smtClean="0">
                <a:solidFill>
                  <a:srgbClr val="545454"/>
                </a:solidFill>
                <a:latin typeface="Times New Roman"/>
                <a:cs typeface="Times New Roman"/>
              </a:rPr>
              <a:t>b</a:t>
            </a:r>
            <a:r>
              <a:rPr sz="1450" spc="-70" dirty="0" smtClean="0">
                <a:solidFill>
                  <a:srgbClr val="181818"/>
                </a:solidFill>
                <a:latin typeface="Times New Roman"/>
                <a:cs typeface="Times New Roman"/>
              </a:rPr>
              <a:t>ars</a:t>
            </a:r>
            <a:r>
              <a:rPr sz="1450" spc="-30" dirty="0" smtClean="0">
                <a:solidFill>
                  <a:srgbClr val="181818"/>
                </a:solidFill>
                <a:latin typeface="Times New Roman"/>
                <a:cs typeface="Times New Roman"/>
              </a:rPr>
              <a:t> </a:t>
            </a:r>
            <a:r>
              <a:rPr sz="1450" spc="-35" dirty="0" smtClean="0">
                <a:solidFill>
                  <a:srgbClr val="545454"/>
                </a:solidFill>
                <a:latin typeface="Times New Roman"/>
                <a:cs typeface="Times New Roman"/>
              </a:rPr>
              <a:t>;</a:t>
            </a:r>
            <a:r>
              <a:rPr sz="1450" spc="-65" dirty="0" smtClean="0">
                <a:solidFill>
                  <a:srgbClr val="545454"/>
                </a:solidFill>
                <a:latin typeface="Times New Roman"/>
                <a:cs typeface="Times New Roman"/>
              </a:rPr>
              <a:t>n</a:t>
            </a:r>
            <a:r>
              <a:rPr sz="1450" spc="-75" dirty="0" smtClean="0">
                <a:solidFill>
                  <a:srgbClr val="181818"/>
                </a:solidFill>
                <a:latin typeface="Times New Roman"/>
                <a:cs typeface="Times New Roman"/>
              </a:rPr>
              <a:t>e</a:t>
            </a:r>
            <a:r>
              <a:rPr sz="1450" spc="-45" dirty="0" smtClean="0">
                <a:solidFill>
                  <a:srgbClr val="181818"/>
                </a:solidFill>
                <a:latin typeface="Times New Roman"/>
                <a:cs typeface="Times New Roman"/>
              </a:rPr>
              <a:t> </a:t>
            </a:r>
            <a:r>
              <a:rPr sz="1450" spc="-195" dirty="0" smtClean="0">
                <a:solidFill>
                  <a:srgbClr val="181818"/>
                </a:solidFill>
                <a:latin typeface="Times New Roman"/>
                <a:cs typeface="Times New Roman"/>
              </a:rPr>
              <a:t>i</a:t>
            </a:r>
            <a:r>
              <a:rPr sz="1450" spc="-160" dirty="0" smtClean="0">
                <a:solidFill>
                  <a:srgbClr val="676767"/>
                </a:solidFill>
                <a:latin typeface="Times New Roman"/>
                <a:cs typeface="Times New Roman"/>
              </a:rPr>
              <a:t>n</a:t>
            </a:r>
            <a:r>
              <a:rPr sz="1450" spc="-70" dirty="0" smtClean="0">
                <a:solidFill>
                  <a:srgbClr val="676767"/>
                </a:solidFill>
                <a:latin typeface="Times New Roman"/>
                <a:cs typeface="Times New Roman"/>
              </a:rPr>
              <a:t>d</a:t>
            </a:r>
            <a:r>
              <a:rPr sz="1450" spc="-155" dirty="0" smtClean="0">
                <a:solidFill>
                  <a:srgbClr val="959595"/>
                </a:solidFill>
                <a:latin typeface="Times New Roman"/>
                <a:cs typeface="Times New Roman"/>
              </a:rPr>
              <a:t>i</a:t>
            </a:r>
            <a:r>
              <a:rPr sz="1450" spc="-155" dirty="0" smtClean="0">
                <a:solidFill>
                  <a:srgbClr val="414141"/>
                </a:solidFill>
                <a:latin typeface="Times New Roman"/>
                <a:cs typeface="Times New Roman"/>
              </a:rPr>
              <a:t>v</a:t>
            </a:r>
            <a:r>
              <a:rPr sz="1450" spc="-155" dirty="0" smtClean="0">
                <a:solidFill>
                  <a:srgbClr val="959595"/>
                </a:solidFill>
                <a:latin typeface="Times New Roman"/>
                <a:cs typeface="Times New Roman"/>
              </a:rPr>
              <a:t>i</a:t>
            </a:r>
            <a:r>
              <a:rPr sz="1450" spc="-80" dirty="0" smtClean="0">
                <a:solidFill>
                  <a:srgbClr val="181818"/>
                </a:solidFill>
                <a:latin typeface="Times New Roman"/>
                <a:cs typeface="Times New Roman"/>
              </a:rPr>
              <a:t>d</a:t>
            </a:r>
            <a:r>
              <a:rPr sz="1450" spc="-155" dirty="0" smtClean="0">
                <a:solidFill>
                  <a:srgbClr val="545454"/>
                </a:solidFill>
                <a:latin typeface="Times New Roman"/>
                <a:cs typeface="Times New Roman"/>
              </a:rPr>
              <a:t>u</a:t>
            </a:r>
            <a:r>
              <a:rPr sz="1450" spc="-80" dirty="0" smtClean="0">
                <a:solidFill>
                  <a:srgbClr val="2F2F2F"/>
                </a:solidFill>
                <a:latin typeface="Times New Roman"/>
                <a:cs typeface="Times New Roman"/>
              </a:rPr>
              <a:t>a</a:t>
            </a:r>
            <a:r>
              <a:rPr sz="1450" spc="-130" dirty="0" smtClean="0">
                <a:solidFill>
                  <a:srgbClr val="959595"/>
                </a:solidFill>
                <a:latin typeface="Times New Roman"/>
                <a:cs typeface="Times New Roman"/>
              </a:rPr>
              <a:t>l</a:t>
            </a:r>
            <a:r>
              <a:rPr sz="1450" spc="-185" dirty="0" smtClean="0">
                <a:solidFill>
                  <a:srgbClr val="959595"/>
                </a:solidFill>
                <a:latin typeface="Times New Roman"/>
                <a:cs typeface="Times New Roman"/>
              </a:rPr>
              <a:t>t</a:t>
            </a:r>
            <a:r>
              <a:rPr sz="1450" spc="-190" dirty="0" smtClean="0">
                <a:solidFill>
                  <a:srgbClr val="676767"/>
                </a:solidFill>
                <a:latin typeface="Times New Roman"/>
                <a:cs typeface="Times New Roman"/>
              </a:rPr>
              <a:t>y</a:t>
            </a:r>
            <a:r>
              <a:rPr sz="1450" spc="70" dirty="0" smtClean="0">
                <a:solidFill>
                  <a:srgbClr val="676767"/>
                </a:solidFill>
                <a:latin typeface="Times New Roman"/>
                <a:cs typeface="Times New Roman"/>
              </a:rPr>
              <a:t> </a:t>
            </a:r>
            <a:r>
              <a:rPr sz="1450" spc="-215" dirty="0" smtClean="0">
                <a:solidFill>
                  <a:srgbClr val="545454"/>
                </a:solidFill>
                <a:latin typeface="Times New Roman"/>
                <a:cs typeface="Times New Roman"/>
              </a:rPr>
              <a:t>nu</a:t>
            </a:r>
            <a:r>
              <a:rPr sz="1450" spc="-204" dirty="0" smtClean="0">
                <a:solidFill>
                  <a:srgbClr val="545454"/>
                </a:solidFill>
                <a:latin typeface="Times New Roman"/>
                <a:cs typeface="Times New Roman"/>
              </a:rPr>
              <a:t> </a:t>
            </a:r>
            <a:r>
              <a:rPr sz="1450" spc="-190" dirty="0" smtClean="0">
                <a:solidFill>
                  <a:srgbClr val="2F2F2F"/>
                </a:solidFill>
                <a:latin typeface="Times New Roman"/>
                <a:cs typeface="Times New Roman"/>
              </a:rPr>
              <a:t>mb</a:t>
            </a:r>
            <a:r>
              <a:rPr sz="1450" spc="-65" dirty="0" smtClean="0">
                <a:solidFill>
                  <a:srgbClr val="2F2F2F"/>
                </a:solidFill>
                <a:latin typeface="Times New Roman"/>
                <a:cs typeface="Times New Roman"/>
              </a:rPr>
              <a:t>e</a:t>
            </a:r>
            <a:r>
              <a:rPr sz="1450" spc="-60" dirty="0" smtClean="0">
                <a:solidFill>
                  <a:srgbClr val="959595"/>
                </a:solidFill>
                <a:latin typeface="Times New Roman"/>
                <a:cs typeface="Times New Roman"/>
              </a:rPr>
              <a:t>r</a:t>
            </a:r>
            <a:r>
              <a:rPr sz="1450" spc="-80" dirty="0" smtClean="0">
                <a:solidFill>
                  <a:srgbClr val="181818"/>
                </a:solidFill>
                <a:latin typeface="Times New Roman"/>
                <a:cs typeface="Times New Roman"/>
              </a:rPr>
              <a:t>e</a:t>
            </a:r>
            <a:r>
              <a:rPr sz="1450" spc="-204" dirty="0" smtClean="0">
                <a:solidFill>
                  <a:srgbClr val="545454"/>
                </a:solidFill>
                <a:latin typeface="Times New Roman"/>
                <a:cs typeface="Times New Roman"/>
              </a:rPr>
              <a:t>d</a:t>
            </a:r>
            <a:r>
              <a:rPr sz="1450" spc="50" dirty="0" smtClean="0">
                <a:solidFill>
                  <a:srgbClr val="545454"/>
                </a:solidFill>
                <a:latin typeface="Times New Roman"/>
                <a:cs typeface="Times New Roman"/>
              </a:rPr>
              <a:t> </a:t>
            </a:r>
            <a:r>
              <a:rPr sz="1300" spc="-75" dirty="0" smtClean="0">
                <a:solidFill>
                  <a:srgbClr val="838383"/>
                </a:solidFill>
                <a:latin typeface="Arial"/>
                <a:cs typeface="Arial"/>
              </a:rPr>
              <a:t>(</a:t>
            </a:r>
            <a:r>
              <a:rPr sz="1300" spc="-660" dirty="0" smtClean="0">
                <a:solidFill>
                  <a:srgbClr val="B3B1AA"/>
                </a:solidFill>
                <a:latin typeface="Arial"/>
                <a:cs typeface="Arial"/>
              </a:rPr>
              <a:t>1</a:t>
            </a:r>
            <a:r>
              <a:rPr sz="1300" spc="-150" dirty="0" smtClean="0">
                <a:solidFill>
                  <a:srgbClr val="2F2F2F"/>
                </a:solidFill>
                <a:latin typeface="Arial"/>
                <a:cs typeface="Arial"/>
              </a:rPr>
              <a:t>e</a:t>
            </a:r>
            <a:r>
              <a:rPr sz="1300" spc="-80" dirty="0" smtClean="0">
                <a:solidFill>
                  <a:srgbClr val="545454"/>
                </a:solidFill>
                <a:latin typeface="Arial"/>
                <a:cs typeface="Arial"/>
              </a:rPr>
              <a:t>x</a:t>
            </a:r>
            <a:r>
              <a:rPr sz="1300" spc="-155" dirty="0" smtClean="0">
                <a:solidFill>
                  <a:srgbClr val="2F2F2F"/>
                </a:solidFill>
                <a:latin typeface="Arial"/>
                <a:cs typeface="Arial"/>
              </a:rPr>
              <a:t>cep </a:t>
            </a:r>
            <a:r>
              <a:rPr sz="1300" spc="-55" dirty="0" smtClean="0">
                <a:solidFill>
                  <a:srgbClr val="2F2F2F"/>
                </a:solidFill>
                <a:latin typeface="Arial"/>
                <a:cs typeface="Arial"/>
              </a:rPr>
              <a:t> </a:t>
            </a:r>
            <a:r>
              <a:rPr sz="1300" spc="-75" dirty="0" smtClean="0">
                <a:solidFill>
                  <a:srgbClr val="676767"/>
                </a:solidFill>
                <a:latin typeface="Arial"/>
                <a:cs typeface="Arial"/>
              </a:rPr>
              <a:t>w</a:t>
            </a:r>
            <a:r>
              <a:rPr sz="1300" spc="-150" dirty="0" smtClean="0">
                <a:solidFill>
                  <a:srgbClr val="676767"/>
                </a:solidFill>
                <a:latin typeface="Arial"/>
                <a:cs typeface="Arial"/>
              </a:rPr>
              <a:t>h</a:t>
            </a:r>
            <a:r>
              <a:rPr sz="1300" spc="-254" dirty="0" smtClean="0">
                <a:solidFill>
                  <a:srgbClr val="2F2F2F"/>
                </a:solidFill>
                <a:latin typeface="Arial"/>
                <a:cs typeface="Arial"/>
              </a:rPr>
              <a:t>ern</a:t>
            </a:r>
            <a:r>
              <a:rPr sz="1300" spc="20" dirty="0" smtClean="0">
                <a:solidFill>
                  <a:srgbClr val="2F2F2F"/>
                </a:solidFill>
                <a:latin typeface="Arial"/>
                <a:cs typeface="Arial"/>
              </a:rPr>
              <a:t> </a:t>
            </a:r>
            <a:r>
              <a:rPr sz="1450" spc="-160" dirty="0" smtClean="0">
                <a:solidFill>
                  <a:srgbClr val="2F2F2F"/>
                </a:solidFill>
                <a:latin typeface="Times New Roman"/>
                <a:cs typeface="Times New Roman"/>
              </a:rPr>
              <a:t>o	</a:t>
            </a:r>
            <a:r>
              <a:rPr sz="1300" spc="-150" dirty="0" smtClean="0">
                <a:solidFill>
                  <a:srgbClr val="181818"/>
                </a:solidFill>
                <a:latin typeface="Arial"/>
                <a:cs typeface="Arial"/>
              </a:rPr>
              <a:t>e</a:t>
            </a:r>
            <a:r>
              <a:rPr sz="1300" spc="-100" dirty="0" smtClean="0">
                <a:solidFill>
                  <a:srgbClr val="676767"/>
                </a:solidFill>
                <a:latin typeface="Arial"/>
                <a:cs typeface="Arial"/>
              </a:rPr>
              <a:t>n!</a:t>
            </a:r>
            <a:r>
              <a:rPr sz="1300" spc="-40" dirty="0" smtClean="0">
                <a:solidFill>
                  <a:srgbClr val="676767"/>
                </a:solidFill>
                <a:latin typeface="Arial"/>
                <a:cs typeface="Arial"/>
              </a:rPr>
              <a:t>/</a:t>
            </a:r>
            <a:r>
              <a:rPr sz="1300" spc="-125" dirty="0" smtClean="0">
                <a:solidFill>
                  <a:srgbClr val="181818"/>
                </a:solidFill>
                <a:latin typeface="Arial"/>
                <a:cs typeface="Arial"/>
              </a:rPr>
              <a:t>ise</a:t>
            </a:r>
            <a:r>
              <a:rPr sz="1300" spc="-5" dirty="0" smtClean="0">
                <a:solidFill>
                  <a:srgbClr val="181818"/>
                </a:solidFill>
                <a:latin typeface="Arial"/>
                <a:cs typeface="Arial"/>
              </a:rPr>
              <a:t> </a:t>
            </a:r>
            <a:r>
              <a:rPr sz="1450" spc="-160" dirty="0" smtClean="0">
                <a:solidFill>
                  <a:srgbClr val="2F2F2F"/>
                </a:solidFill>
                <a:latin typeface="Times New Roman"/>
                <a:cs typeface="Times New Roman"/>
              </a:rPr>
              <a:t>req1Jested</a:t>
            </a:r>
            <a:r>
              <a:rPr sz="1450" spc="-125" dirty="0" smtClean="0">
                <a:solidFill>
                  <a:srgbClr val="2F2F2F"/>
                </a:solidFill>
                <a:latin typeface="Times New Roman"/>
                <a:cs typeface="Times New Roman"/>
              </a:rPr>
              <a:t> </a:t>
            </a:r>
            <a:r>
              <a:rPr sz="1450" spc="-95" dirty="0" smtClean="0">
                <a:solidFill>
                  <a:srgbClr val="838383"/>
                </a:solidFill>
                <a:latin typeface="Times New Roman"/>
                <a:cs typeface="Times New Roman"/>
              </a:rPr>
              <a:t>)</a:t>
            </a:r>
            <a:r>
              <a:rPr sz="1450" spc="-70" dirty="0" smtClean="0">
                <a:solidFill>
                  <a:srgbClr val="838383"/>
                </a:solidFill>
                <a:latin typeface="Times New Roman"/>
                <a:cs typeface="Times New Roman"/>
              </a:rPr>
              <a:t> </a:t>
            </a:r>
            <a:r>
              <a:rPr sz="1450" spc="-80" dirty="0" smtClean="0">
                <a:solidFill>
                  <a:srgbClr val="2F2F2F"/>
                </a:solidFill>
                <a:latin typeface="Times New Roman"/>
                <a:cs typeface="Times New Roman"/>
              </a:rPr>
              <a:t>a</a:t>
            </a:r>
            <a:r>
              <a:rPr sz="1450" spc="-185" dirty="0" smtClean="0">
                <a:solidFill>
                  <a:srgbClr val="545454"/>
                </a:solidFill>
                <a:latin typeface="Times New Roman"/>
                <a:cs typeface="Times New Roman"/>
              </a:rPr>
              <a:t>nd</a:t>
            </a:r>
            <a:r>
              <a:rPr sz="1450" spc="60" dirty="0" smtClean="0">
                <a:solidFill>
                  <a:srgbClr val="545454"/>
                </a:solidFill>
                <a:latin typeface="Times New Roman"/>
                <a:cs typeface="Times New Roman"/>
              </a:rPr>
              <a:t> </a:t>
            </a:r>
            <a:r>
              <a:rPr sz="1450" spc="-120" dirty="0" smtClean="0">
                <a:solidFill>
                  <a:srgbClr val="676767"/>
                </a:solidFill>
                <a:latin typeface="Times New Roman"/>
                <a:cs typeface="Times New Roman"/>
              </a:rPr>
              <a:t>d</a:t>
            </a:r>
            <a:r>
              <a:rPr sz="1450" spc="-114" dirty="0" smtClean="0">
                <a:solidFill>
                  <a:srgbClr val="181818"/>
                </a:solidFill>
                <a:latin typeface="Times New Roman"/>
                <a:cs typeface="Times New Roman"/>
              </a:rPr>
              <a:t>e</a:t>
            </a:r>
            <a:r>
              <a:rPr sz="1450" spc="-100" dirty="0" smtClean="0">
                <a:solidFill>
                  <a:srgbClr val="959595"/>
                </a:solidFill>
                <a:latin typeface="Times New Roman"/>
                <a:cs typeface="Times New Roman"/>
              </a:rPr>
              <a:t>l</a:t>
            </a:r>
            <a:r>
              <a:rPr sz="1450" spc="-145" dirty="0" smtClean="0">
                <a:solidFill>
                  <a:srgbClr val="959595"/>
                </a:solidFill>
                <a:latin typeface="Times New Roman"/>
                <a:cs typeface="Times New Roman"/>
              </a:rPr>
              <a:t>i</a:t>
            </a:r>
            <a:r>
              <a:rPr sz="1450" spc="-155" dirty="0" smtClean="0">
                <a:solidFill>
                  <a:srgbClr val="545454"/>
                </a:solidFill>
                <a:latin typeface="Times New Roman"/>
                <a:cs typeface="Times New Roman"/>
              </a:rPr>
              <a:t>v</a:t>
            </a:r>
            <a:r>
              <a:rPr sz="1450" spc="-114" dirty="0" smtClean="0">
                <a:solidFill>
                  <a:srgbClr val="181818"/>
                </a:solidFill>
                <a:latin typeface="Times New Roman"/>
                <a:cs typeface="Times New Roman"/>
              </a:rPr>
              <a:t>e</a:t>
            </a:r>
            <a:r>
              <a:rPr sz="1450" spc="-95" dirty="0" smtClean="0">
                <a:solidFill>
                  <a:srgbClr val="838383"/>
                </a:solidFill>
                <a:latin typeface="Times New Roman"/>
                <a:cs typeface="Times New Roman"/>
              </a:rPr>
              <a:t>r</a:t>
            </a:r>
            <a:r>
              <a:rPr sz="1450" spc="-75" dirty="0" smtClean="0">
                <a:solidFill>
                  <a:srgbClr val="2F2F2F"/>
                </a:solidFill>
                <a:latin typeface="Times New Roman"/>
                <a:cs typeface="Times New Roman"/>
              </a:rPr>
              <a:t>e </a:t>
            </a:r>
            <a:r>
              <a:rPr sz="1450" spc="135" dirty="0" smtClean="0">
                <a:solidFill>
                  <a:srgbClr val="2F2F2F"/>
                </a:solidFill>
                <a:latin typeface="Times New Roman"/>
                <a:cs typeface="Times New Roman"/>
              </a:rPr>
              <a:t> </a:t>
            </a:r>
            <a:r>
              <a:rPr sz="1450" spc="95" dirty="0" smtClean="0">
                <a:solidFill>
                  <a:srgbClr val="181818"/>
                </a:solidFill>
                <a:latin typeface="Times New Roman"/>
                <a:cs typeface="Times New Roman"/>
              </a:rPr>
              <a:t>t</a:t>
            </a:r>
            <a:r>
              <a:rPr sz="1450" spc="-190" dirty="0" smtClean="0">
                <a:solidFill>
                  <a:srgbClr val="414141"/>
                </a:solidFill>
                <a:latin typeface="Times New Roman"/>
                <a:cs typeface="Times New Roman"/>
              </a:rPr>
              <a:t>o</a:t>
            </a:r>
            <a:r>
              <a:rPr sz="1450" spc="-110" dirty="0" smtClean="0">
                <a:solidFill>
                  <a:srgbClr val="181818"/>
                </a:solidFill>
                <a:latin typeface="Times New Roman"/>
                <a:cs typeface="Times New Roman"/>
              </a:rPr>
              <a:t>ge</a:t>
            </a:r>
            <a:r>
              <a:rPr sz="1450" spc="15" dirty="0" smtClean="0">
                <a:solidFill>
                  <a:srgbClr val="181818"/>
                </a:solidFill>
                <a:latin typeface="Times New Roman"/>
                <a:cs typeface="Times New Roman"/>
              </a:rPr>
              <a:t>t</a:t>
            </a:r>
            <a:r>
              <a:rPr sz="1450" spc="-190" dirty="0" smtClean="0">
                <a:solidFill>
                  <a:srgbClr val="414141"/>
                </a:solidFill>
                <a:latin typeface="Times New Roman"/>
                <a:cs typeface="Times New Roman"/>
              </a:rPr>
              <a:t>h</a:t>
            </a:r>
            <a:r>
              <a:rPr sz="1450" spc="-80" dirty="0" smtClean="0">
                <a:solidFill>
                  <a:srgbClr val="181818"/>
                </a:solidFill>
                <a:latin typeface="Times New Roman"/>
                <a:cs typeface="Times New Roman"/>
              </a:rPr>
              <a:t>e</a:t>
            </a:r>
            <a:r>
              <a:rPr sz="1450" spc="-100" dirty="0" smtClean="0">
                <a:solidFill>
                  <a:srgbClr val="838383"/>
                </a:solidFill>
                <a:latin typeface="Times New Roman"/>
                <a:cs typeface="Times New Roman"/>
              </a:rPr>
              <a:t>r</a:t>
            </a:r>
            <a:r>
              <a:rPr sz="1450" spc="-30" dirty="0" smtClean="0">
                <a:solidFill>
                  <a:srgbClr val="838383"/>
                </a:solidFill>
                <a:latin typeface="Times New Roman"/>
                <a:cs typeface="Times New Roman"/>
              </a:rPr>
              <a:t> </a:t>
            </a:r>
            <a:r>
              <a:rPr sz="1450" spc="-190" dirty="0" smtClean="0">
                <a:solidFill>
                  <a:srgbClr val="676767"/>
                </a:solidFill>
                <a:latin typeface="Times New Roman"/>
                <a:cs typeface="Times New Roman"/>
              </a:rPr>
              <a:t>w</a:t>
            </a:r>
            <a:r>
              <a:rPr sz="1450" spc="-114" dirty="0" smtClean="0">
                <a:solidFill>
                  <a:srgbClr val="181818"/>
                </a:solidFill>
                <a:latin typeface="Times New Roman"/>
                <a:cs typeface="Times New Roman"/>
              </a:rPr>
              <a:t>i</a:t>
            </a:r>
            <a:r>
              <a:rPr sz="1450" spc="-55" dirty="0" smtClean="0">
                <a:solidFill>
                  <a:srgbClr val="181818"/>
                </a:solidFill>
                <a:latin typeface="Times New Roman"/>
                <a:cs typeface="Times New Roman"/>
              </a:rPr>
              <a:t>t</a:t>
            </a:r>
            <a:r>
              <a:rPr sz="1450" spc="-225" dirty="0" smtClean="0">
                <a:solidFill>
                  <a:srgbClr val="414141"/>
                </a:solidFill>
                <a:latin typeface="Times New Roman"/>
                <a:cs typeface="Times New Roman"/>
              </a:rPr>
              <a:t>h</a:t>
            </a:r>
            <a:r>
              <a:rPr sz="1450" spc="70" dirty="0" smtClean="0">
                <a:solidFill>
                  <a:srgbClr val="414141"/>
                </a:solidFill>
                <a:latin typeface="Times New Roman"/>
                <a:cs typeface="Times New Roman"/>
              </a:rPr>
              <a:t> </a:t>
            </a:r>
            <a:r>
              <a:rPr sz="1450" spc="-155" dirty="0" smtClean="0">
                <a:solidFill>
                  <a:srgbClr val="2F2F2F"/>
                </a:solidFill>
                <a:latin typeface="Times New Roman"/>
                <a:cs typeface="Times New Roman"/>
              </a:rPr>
              <a:t>a</a:t>
            </a:r>
            <a:r>
              <a:rPr sz="1450" spc="-30" dirty="0" smtClean="0">
                <a:solidFill>
                  <a:srgbClr val="2F2F2F"/>
                </a:solidFill>
                <a:latin typeface="Times New Roman"/>
                <a:cs typeface="Times New Roman"/>
              </a:rPr>
              <a:t> </a:t>
            </a:r>
            <a:r>
              <a:rPr sz="1450" spc="-114" dirty="0" smtClean="0">
                <a:solidFill>
                  <a:srgbClr val="545454"/>
                </a:solidFill>
                <a:latin typeface="Times New Roman"/>
                <a:cs typeface="Times New Roman"/>
              </a:rPr>
              <a:t>c</a:t>
            </a:r>
            <a:r>
              <a:rPr sz="1450" spc="-80" dirty="0" smtClean="0">
                <a:solidFill>
                  <a:srgbClr val="181818"/>
                </a:solidFill>
                <a:latin typeface="Times New Roman"/>
                <a:cs typeface="Times New Roman"/>
              </a:rPr>
              <a:t>e</a:t>
            </a:r>
            <a:r>
              <a:rPr sz="1450" spc="-930" dirty="0" smtClean="0">
                <a:solidFill>
                  <a:srgbClr val="838383"/>
                </a:solidFill>
                <a:latin typeface="Times New Roman"/>
                <a:cs typeface="Times New Roman"/>
              </a:rPr>
              <a:t>m</a:t>
            </a:r>
            <a:r>
              <a:rPr sz="1450" spc="-15" dirty="0" smtClean="0">
                <a:solidFill>
                  <a:srgbClr val="181818"/>
                </a:solidFill>
                <a:latin typeface="Times New Roman"/>
                <a:cs typeface="Times New Roman"/>
              </a:rPr>
              <a:t>ti</a:t>
            </a:r>
            <a:r>
              <a:rPr sz="1450" spc="-130" dirty="0" smtClean="0">
                <a:solidFill>
                  <a:srgbClr val="545454"/>
                </a:solidFill>
                <a:latin typeface="Times New Roman"/>
                <a:cs typeface="Times New Roman"/>
              </a:rPr>
              <a:t>f</a:t>
            </a:r>
            <a:r>
              <a:rPr sz="1450" spc="-125" dirty="0" smtClean="0">
                <a:solidFill>
                  <a:srgbClr val="545454"/>
                </a:solidFill>
                <a:latin typeface="Times New Roman"/>
                <a:cs typeface="Times New Roman"/>
              </a:rPr>
              <a:t>i</a:t>
            </a:r>
            <a:r>
              <a:rPr sz="1450" spc="-100" dirty="0" smtClean="0">
                <a:solidFill>
                  <a:srgbClr val="181818"/>
                </a:solidFill>
                <a:latin typeface="Times New Roman"/>
                <a:cs typeface="Times New Roman"/>
              </a:rPr>
              <a:t>ca</a:t>
            </a:r>
            <a:r>
              <a:rPr sz="1450" spc="-114" dirty="0" smtClean="0">
                <a:solidFill>
                  <a:srgbClr val="181818"/>
                </a:solidFill>
                <a:latin typeface="Times New Roman"/>
                <a:cs typeface="Times New Roman"/>
              </a:rPr>
              <a:t>t</a:t>
            </a:r>
            <a:r>
              <a:rPr sz="1450" spc="10" dirty="0" smtClean="0">
                <a:solidFill>
                  <a:srgbClr val="414141"/>
                </a:solidFill>
                <a:latin typeface="Times New Roman"/>
                <a:cs typeface="Times New Roman"/>
              </a:rPr>
              <a:t>e</a:t>
            </a:r>
            <a:r>
              <a:rPr sz="1450" spc="-55" dirty="0" smtClean="0">
                <a:solidFill>
                  <a:srgbClr val="414141"/>
                </a:solidFill>
                <a:latin typeface="Times New Roman"/>
                <a:cs typeface="Times New Roman"/>
              </a:rPr>
              <a:t> </a:t>
            </a:r>
            <a:r>
              <a:rPr sz="1450" spc="-275" dirty="0" smtClean="0">
                <a:solidFill>
                  <a:srgbClr val="676767"/>
                </a:solidFill>
                <a:latin typeface="Times New Roman"/>
                <a:cs typeface="Times New Roman"/>
              </a:rPr>
              <a:t>{</a:t>
            </a:r>
            <a:r>
              <a:rPr sz="1450" spc="-150" dirty="0" smtClean="0">
                <a:solidFill>
                  <a:srgbClr val="2F2F2F"/>
                </a:solidFill>
                <a:latin typeface="Times New Roman"/>
                <a:cs typeface="Times New Roman"/>
              </a:rPr>
              <a:t>o</a:t>
            </a:r>
            <a:r>
              <a:rPr sz="1450" spc="-225" dirty="0" smtClean="0">
                <a:solidFill>
                  <a:srgbClr val="676767"/>
                </a:solidFill>
                <a:latin typeface="Times New Roman"/>
                <a:cs typeface="Times New Roman"/>
              </a:rPr>
              <a:t>n</a:t>
            </a:r>
            <a:r>
              <a:rPr sz="1450" spc="-215" dirty="0" smtClean="0">
                <a:solidFill>
                  <a:srgbClr val="676767"/>
                </a:solidFill>
                <a:latin typeface="Times New Roman"/>
                <a:cs typeface="Times New Roman"/>
              </a:rPr>
              <a:t> </a:t>
            </a:r>
            <a:r>
              <a:rPr sz="1450" spc="-195" dirty="0" smtClean="0">
                <a:solidFill>
                  <a:srgbClr val="959595"/>
                </a:solidFill>
                <a:latin typeface="Times New Roman"/>
                <a:cs typeface="Times New Roman"/>
              </a:rPr>
              <a:t>l</a:t>
            </a:r>
            <a:r>
              <a:rPr sz="1450" spc="-190" dirty="0" smtClean="0">
                <a:solidFill>
                  <a:srgbClr val="676767"/>
                </a:solidFill>
                <a:latin typeface="Times New Roman"/>
                <a:cs typeface="Times New Roman"/>
              </a:rPr>
              <a:t>y</a:t>
            </a:r>
            <a:r>
              <a:rPr sz="1450" spc="-35" dirty="0" smtClean="0">
                <a:solidFill>
                  <a:srgbClr val="676767"/>
                </a:solidFill>
                <a:latin typeface="Times New Roman"/>
                <a:cs typeface="Times New Roman"/>
              </a:rPr>
              <a:t> </a:t>
            </a:r>
            <a:r>
              <a:rPr sz="1450" spc="-120" dirty="0" smtClean="0">
                <a:solidFill>
                  <a:srgbClr val="181818"/>
                </a:solidFill>
                <a:latin typeface="Times New Roman"/>
                <a:cs typeface="Times New Roman"/>
              </a:rPr>
              <a:t>f</a:t>
            </a:r>
            <a:r>
              <a:rPr sz="1450" spc="-160" dirty="0" smtClean="0">
                <a:solidFill>
                  <a:srgbClr val="181818"/>
                </a:solidFill>
                <a:latin typeface="Times New Roman"/>
                <a:cs typeface="Times New Roman"/>
              </a:rPr>
              <a:t>o</a:t>
            </a:r>
            <a:r>
              <a:rPr sz="1450" spc="-60" dirty="0" smtClean="0">
                <a:solidFill>
                  <a:srgbClr val="838383"/>
                </a:solidFill>
                <a:latin typeface="Times New Roman"/>
                <a:cs typeface="Times New Roman"/>
              </a:rPr>
              <a:t>r</a:t>
            </a:r>
            <a:r>
              <a:rPr sz="1450" spc="75" dirty="0" smtClean="0">
                <a:solidFill>
                  <a:srgbClr val="838383"/>
                </a:solidFill>
                <a:latin typeface="Times New Roman"/>
                <a:cs typeface="Times New Roman"/>
              </a:rPr>
              <a:t> </a:t>
            </a:r>
            <a:r>
              <a:rPr sz="1400" spc="-90" dirty="0" smtClean="0">
                <a:solidFill>
                  <a:srgbClr val="414141"/>
                </a:solidFill>
                <a:latin typeface="Times New Roman"/>
                <a:cs typeface="Times New Roman"/>
              </a:rPr>
              <a:t>1000g,</a:t>
            </a:r>
            <a:r>
              <a:rPr sz="1400" spc="-65" dirty="0" smtClean="0">
                <a:solidFill>
                  <a:srgbClr val="414141"/>
                </a:solidFill>
                <a:latin typeface="Times New Roman"/>
                <a:cs typeface="Times New Roman"/>
              </a:rPr>
              <a:t> </a:t>
            </a:r>
            <a:r>
              <a:rPr sz="1400" spc="-85" dirty="0" smtClean="0">
                <a:solidFill>
                  <a:srgbClr val="2F2F2F"/>
                </a:solidFill>
                <a:latin typeface="Times New Roman"/>
                <a:cs typeface="Times New Roman"/>
              </a:rPr>
              <a:t>5</a:t>
            </a:r>
            <a:r>
              <a:rPr sz="1400" spc="-25" dirty="0" smtClean="0">
                <a:solidFill>
                  <a:srgbClr val="2F2F2F"/>
                </a:solidFill>
                <a:latin typeface="Times New Roman"/>
                <a:cs typeface="Times New Roman"/>
              </a:rPr>
              <a:t>0</a:t>
            </a:r>
            <a:r>
              <a:rPr sz="1400" spc="-130" dirty="0" smtClean="0">
                <a:solidFill>
                  <a:srgbClr val="545454"/>
                </a:solidFill>
                <a:latin typeface="Times New Roman"/>
                <a:cs typeface="Times New Roman"/>
              </a:rPr>
              <a:t>0</a:t>
            </a:r>
            <a:r>
              <a:rPr sz="1400" spc="-155" dirty="0" smtClean="0">
                <a:solidFill>
                  <a:srgbClr val="181818"/>
                </a:solidFill>
                <a:latin typeface="Times New Roman"/>
                <a:cs typeface="Times New Roman"/>
              </a:rPr>
              <a:t>g</a:t>
            </a:r>
            <a:r>
              <a:rPr sz="1400" spc="40" dirty="0" smtClean="0">
                <a:solidFill>
                  <a:srgbClr val="181818"/>
                </a:solidFill>
                <a:latin typeface="Times New Roman"/>
                <a:cs typeface="Times New Roman"/>
              </a:rPr>
              <a:t> </a:t>
            </a:r>
            <a:r>
              <a:rPr sz="1450" spc="-80" dirty="0" smtClean="0">
                <a:solidFill>
                  <a:srgbClr val="181818"/>
                </a:solidFill>
                <a:latin typeface="Times New Roman"/>
                <a:cs typeface="Times New Roman"/>
              </a:rPr>
              <a:t>a</a:t>
            </a:r>
            <a:r>
              <a:rPr sz="1450" spc="-185" dirty="0" smtClean="0">
                <a:solidFill>
                  <a:srgbClr val="676767"/>
                </a:solidFill>
                <a:latin typeface="Times New Roman"/>
                <a:cs typeface="Times New Roman"/>
              </a:rPr>
              <a:t>nd</a:t>
            </a:r>
            <a:r>
              <a:rPr sz="1450" spc="-95" dirty="0" smtClean="0">
                <a:solidFill>
                  <a:srgbClr val="676767"/>
                </a:solidFill>
                <a:latin typeface="Times New Roman"/>
                <a:cs typeface="Times New Roman"/>
              </a:rPr>
              <a:t> </a:t>
            </a:r>
            <a:r>
              <a:rPr sz="1400" spc="-130" dirty="0" smtClean="0">
                <a:solidFill>
                  <a:srgbClr val="414141"/>
                </a:solidFill>
                <a:latin typeface="Times New Roman"/>
                <a:cs typeface="Times New Roman"/>
              </a:rPr>
              <a:t>250g</a:t>
            </a:r>
            <a:r>
              <a:rPr sz="1400" spc="-200" dirty="0" smtClean="0">
                <a:solidFill>
                  <a:srgbClr val="414141"/>
                </a:solidFill>
                <a:latin typeface="Times New Roman"/>
                <a:cs typeface="Times New Roman"/>
              </a:rPr>
              <a:t> </a:t>
            </a:r>
            <a:r>
              <a:rPr sz="1400" spc="-40" dirty="0" smtClean="0">
                <a:solidFill>
                  <a:srgbClr val="676767"/>
                </a:solidFill>
                <a:latin typeface="Times New Roman"/>
                <a:cs typeface="Times New Roman"/>
              </a:rPr>
              <a:t>)</a:t>
            </a:r>
            <a:r>
              <a:rPr sz="1400" spc="140" dirty="0" smtClean="0">
                <a:solidFill>
                  <a:srgbClr val="838383"/>
                </a:solidFill>
                <a:latin typeface="Times New Roman"/>
                <a:cs typeface="Times New Roman"/>
              </a:rPr>
              <a:t>.</a:t>
            </a:r>
            <a:r>
              <a:rPr sz="1400" spc="-200" dirty="0" smtClean="0">
                <a:solidFill>
                  <a:srgbClr val="838383"/>
                </a:solidFill>
                <a:latin typeface="Times New Roman"/>
                <a:cs typeface="Times New Roman"/>
              </a:rPr>
              <a:t> </a:t>
            </a:r>
            <a:r>
              <a:rPr sz="1450" spc="-160" dirty="0" smtClean="0">
                <a:solidFill>
                  <a:srgbClr val="545454"/>
                </a:solidFill>
                <a:latin typeface="Times New Roman"/>
                <a:cs typeface="Times New Roman"/>
              </a:rPr>
              <a:t>S</a:t>
            </a:r>
            <a:r>
              <a:rPr sz="1450" spc="-80" dirty="0" smtClean="0">
                <a:solidFill>
                  <a:srgbClr val="181818"/>
                </a:solidFill>
                <a:latin typeface="Times New Roman"/>
                <a:cs typeface="Times New Roman"/>
              </a:rPr>
              <a:t>e</a:t>
            </a:r>
            <a:r>
              <a:rPr sz="1450" spc="-145" dirty="0" smtClean="0">
                <a:solidFill>
                  <a:srgbClr val="181818"/>
                </a:solidFill>
                <a:latin typeface="Times New Roman"/>
                <a:cs typeface="Times New Roman"/>
              </a:rPr>
              <a:t>e</a:t>
            </a:r>
            <a:r>
              <a:rPr sz="1450" spc="-265" dirty="0" smtClean="0">
                <a:solidFill>
                  <a:srgbClr val="C3C3C3"/>
                </a:solidFill>
                <a:latin typeface="Times New Roman"/>
                <a:cs typeface="Times New Roman"/>
              </a:rPr>
              <a:t>·</a:t>
            </a:r>
            <a:r>
              <a:rPr sz="1450" spc="-155" dirty="0" smtClean="0">
                <a:solidFill>
                  <a:srgbClr val="C3C3C3"/>
                </a:solidFill>
                <a:latin typeface="Times New Roman"/>
                <a:cs typeface="Times New Roman"/>
              </a:rPr>
              <a:t> </a:t>
            </a:r>
            <a:r>
              <a:rPr sz="1450" spc="-80" dirty="0" smtClean="0">
                <a:solidFill>
                  <a:srgbClr val="2F2F2F"/>
                </a:solidFill>
                <a:latin typeface="Times New Roman"/>
                <a:cs typeface="Times New Roman"/>
              </a:rPr>
              <a:t>a</a:t>
            </a:r>
            <a:r>
              <a:rPr sz="1450" spc="-160" dirty="0" smtClean="0">
                <a:solidFill>
                  <a:srgbClr val="959595"/>
                </a:solidFill>
                <a:latin typeface="Times New Roman"/>
                <a:cs typeface="Times New Roman"/>
              </a:rPr>
              <a:t>l</a:t>
            </a:r>
            <a:r>
              <a:rPr sz="1450" spc="-175" dirty="0" smtClean="0">
                <a:solidFill>
                  <a:srgbClr val="2F2F2F"/>
                </a:solidFill>
                <a:latin typeface="Times New Roman"/>
                <a:cs typeface="Times New Roman"/>
              </a:rPr>
              <a:t>s</a:t>
            </a:r>
            <a:r>
              <a:rPr sz="1450" spc="10" dirty="0" smtClean="0">
                <a:solidFill>
                  <a:srgbClr val="545454"/>
                </a:solidFill>
                <a:latin typeface="Times New Roman"/>
                <a:cs typeface="Times New Roman"/>
              </a:rPr>
              <a:t>c</a:t>
            </a:r>
            <a:r>
              <a:rPr sz="1450" spc="-20" dirty="0" smtClean="0">
                <a:solidFill>
                  <a:srgbClr val="545454"/>
                </a:solidFill>
                <a:latin typeface="Times New Roman"/>
                <a:cs typeface="Times New Roman"/>
              </a:rPr>
              <a:t> </a:t>
            </a:r>
            <a:r>
              <a:rPr sz="1450" spc="-160" dirty="0" smtClean="0">
                <a:solidFill>
                  <a:srgbClr val="545454"/>
                </a:solidFill>
                <a:latin typeface="Times New Roman"/>
                <a:cs typeface="Times New Roman"/>
              </a:rPr>
              <a:t>o</a:t>
            </a:r>
            <a:r>
              <a:rPr sz="1450" spc="-70" dirty="0" smtClean="0">
                <a:solidFill>
                  <a:srgbClr val="545454"/>
                </a:solidFill>
                <a:latin typeface="Times New Roman"/>
                <a:cs typeface="Times New Roman"/>
              </a:rPr>
              <a:t>u</a:t>
            </a:r>
            <a:r>
              <a:rPr sz="1450" spc="-135" dirty="0" smtClean="0">
                <a:solidFill>
                  <a:srgbClr val="838383"/>
                </a:solidFill>
                <a:latin typeface="Times New Roman"/>
                <a:cs typeface="Times New Roman"/>
              </a:rPr>
              <a:t>r</a:t>
            </a:r>
            <a:r>
              <a:rPr sz="1450" spc="5" dirty="0" smtClean="0">
                <a:solidFill>
                  <a:srgbClr val="838383"/>
                </a:solidFill>
                <a:latin typeface="Times New Roman"/>
                <a:cs typeface="Times New Roman"/>
              </a:rPr>
              <a:t> </a:t>
            </a:r>
            <a:r>
              <a:rPr sz="1450" spc="-85" dirty="0" smtClean="0">
                <a:solidFill>
                  <a:srgbClr val="8C7B4B"/>
                </a:solidFill>
                <a:latin typeface="Times New Roman"/>
                <a:cs typeface="Times New Roman"/>
              </a:rPr>
              <a:t>minted</a:t>
            </a:r>
            <a:r>
              <a:rPr sz="1450" spc="160" dirty="0" smtClean="0">
                <a:solidFill>
                  <a:srgbClr val="8C7B4B"/>
                </a:solidFill>
                <a:latin typeface="Times New Roman"/>
                <a:cs typeface="Times New Roman"/>
              </a:rPr>
              <a:t> </a:t>
            </a:r>
            <a:r>
              <a:rPr sz="1450" spc="-55" dirty="0" smtClean="0">
                <a:solidFill>
                  <a:srgbClr val="8C7B4B"/>
                </a:solidFill>
                <a:latin typeface="Times New Roman"/>
                <a:cs typeface="Times New Roman"/>
              </a:rPr>
              <a:t>bars</a:t>
            </a:r>
            <a:r>
              <a:rPr sz="1450" spc="80" dirty="0" smtClean="0">
                <a:solidFill>
                  <a:srgbClr val="8C7B4B"/>
                </a:solidFill>
                <a:latin typeface="Times New Roman"/>
                <a:cs typeface="Times New Roman"/>
              </a:rPr>
              <a:t> </a:t>
            </a:r>
            <a:r>
              <a:rPr sz="1450" spc="-150" dirty="0" smtClean="0">
                <a:solidFill>
                  <a:srgbClr val="2F2F2F"/>
                </a:solidFill>
                <a:latin typeface="Times New Roman"/>
                <a:cs typeface="Times New Roman"/>
              </a:rPr>
              <a:t>o</a:t>
            </a:r>
            <a:r>
              <a:rPr sz="1450" spc="-100" dirty="0" smtClean="0">
                <a:solidFill>
                  <a:srgbClr val="838383"/>
                </a:solidFill>
                <a:latin typeface="Times New Roman"/>
                <a:cs typeface="Times New Roman"/>
              </a:rPr>
              <a:t>r</a:t>
            </a:r>
            <a:r>
              <a:rPr sz="1450" spc="-30" dirty="0" smtClean="0">
                <a:solidFill>
                  <a:srgbClr val="838383"/>
                </a:solidFill>
                <a:latin typeface="Times New Roman"/>
                <a:cs typeface="Times New Roman"/>
              </a:rPr>
              <a:t> </a:t>
            </a:r>
            <a:r>
              <a:rPr sz="1450" spc="-145" dirty="0" smtClean="0">
                <a:solidFill>
                  <a:srgbClr val="414141"/>
                </a:solidFill>
                <a:latin typeface="Times New Roman"/>
                <a:cs typeface="Times New Roman"/>
              </a:rPr>
              <a:t>o</a:t>
            </a:r>
            <a:r>
              <a:rPr sz="1450" spc="-85" dirty="0" smtClean="0">
                <a:solidFill>
                  <a:srgbClr val="414141"/>
                </a:solidFill>
                <a:latin typeface="Times New Roman"/>
                <a:cs typeface="Times New Roman"/>
              </a:rPr>
              <a:t>u</a:t>
            </a:r>
            <a:r>
              <a:rPr sz="1450" spc="-100" dirty="0" smtClean="0">
                <a:solidFill>
                  <a:srgbClr val="838383"/>
                </a:solidFill>
                <a:latin typeface="Times New Roman"/>
                <a:cs typeface="Times New Roman"/>
              </a:rPr>
              <a:t>r</a:t>
            </a:r>
            <a:r>
              <a:rPr sz="1450" spc="-30" dirty="0" smtClean="0">
                <a:solidFill>
                  <a:srgbClr val="838383"/>
                </a:solidFill>
                <a:latin typeface="Times New Roman"/>
                <a:cs typeface="Times New Roman"/>
              </a:rPr>
              <a:t> </a:t>
            </a:r>
            <a:r>
              <a:rPr sz="1450" spc="-200" dirty="0" smtClean="0">
                <a:solidFill>
                  <a:srgbClr val="676767"/>
                </a:solidFill>
                <a:latin typeface="Times New Roman"/>
                <a:cs typeface="Times New Roman"/>
              </a:rPr>
              <a:t>wor</a:t>
            </a:r>
            <a:r>
              <a:rPr sz="1450" spc="-10" dirty="0" smtClean="0">
                <a:solidFill>
                  <a:srgbClr val="676767"/>
                </a:solidFill>
                <a:latin typeface="Times New Roman"/>
                <a:cs typeface="Times New Roman"/>
              </a:rPr>
              <a:t>l</a:t>
            </a:r>
            <a:r>
              <a:rPr sz="1450" spc="-190" dirty="0" smtClean="0">
                <a:solidFill>
                  <a:srgbClr val="181818"/>
                </a:solidFill>
                <a:latin typeface="Times New Roman"/>
                <a:cs typeface="Times New Roman"/>
              </a:rPr>
              <a:t>d</a:t>
            </a:r>
            <a:r>
              <a:rPr sz="1450" spc="-225" dirty="0" smtClean="0">
                <a:solidFill>
                  <a:srgbClr val="676767"/>
                </a:solidFill>
                <a:latin typeface="Times New Roman"/>
                <a:cs typeface="Times New Roman"/>
              </a:rPr>
              <a:t>w</a:t>
            </a:r>
            <a:r>
              <a:rPr sz="1450" spc="-120" dirty="0" smtClean="0">
                <a:solidFill>
                  <a:srgbClr val="959595"/>
                </a:solidFill>
                <a:latin typeface="Times New Roman"/>
                <a:cs typeface="Times New Roman"/>
              </a:rPr>
              <a:t>i</a:t>
            </a:r>
            <a:r>
              <a:rPr sz="1450" spc="-155" dirty="0" smtClean="0">
                <a:solidFill>
                  <a:srgbClr val="545454"/>
                </a:solidFill>
                <a:latin typeface="Times New Roman"/>
                <a:cs typeface="Times New Roman"/>
              </a:rPr>
              <a:t>d</a:t>
            </a:r>
            <a:r>
              <a:rPr sz="1450" spc="-75" dirty="0" smtClean="0">
                <a:solidFill>
                  <a:srgbClr val="2F2F2F"/>
                </a:solidFill>
                <a:latin typeface="Times New Roman"/>
                <a:cs typeface="Times New Roman"/>
              </a:rPr>
              <a:t>e</a:t>
            </a:r>
            <a:r>
              <a:rPr sz="1450" spc="-5" dirty="0" smtClean="0">
                <a:solidFill>
                  <a:srgbClr val="2F2F2F"/>
                </a:solidFill>
                <a:latin typeface="Times New Roman"/>
                <a:cs typeface="Times New Roman"/>
              </a:rPr>
              <a:t> </a:t>
            </a:r>
            <a:r>
              <a:rPr sz="1450" spc="-150" dirty="0" smtClean="0">
                <a:solidFill>
                  <a:srgbClr val="181818"/>
                </a:solidFill>
                <a:latin typeface="Times New Roman"/>
                <a:cs typeface="Times New Roman"/>
              </a:rPr>
              <a:t>e</a:t>
            </a:r>
            <a:r>
              <a:rPr sz="1450" spc="-155" dirty="0" smtClean="0">
                <a:solidFill>
                  <a:srgbClr val="545454"/>
                </a:solidFill>
                <a:latin typeface="Times New Roman"/>
                <a:cs typeface="Times New Roman"/>
              </a:rPr>
              <a:t>x</a:t>
            </a:r>
            <a:r>
              <a:rPr sz="1450" spc="-210" dirty="0" smtClean="0">
                <a:solidFill>
                  <a:srgbClr val="2F2F2F"/>
                </a:solidFill>
                <a:latin typeface="Times New Roman"/>
                <a:cs typeface="Times New Roman"/>
              </a:rPr>
              <a:t>c</a:t>
            </a:r>
            <a:r>
              <a:rPr sz="1450" spc="-25" dirty="0" smtClean="0">
                <a:solidFill>
                  <a:srgbClr val="2F2F2F"/>
                </a:solidFill>
                <a:latin typeface="Times New Roman"/>
                <a:cs typeface="Times New Roman"/>
              </a:rPr>
              <a:t>l</a:t>
            </a:r>
            <a:r>
              <a:rPr sz="1450" spc="-155" dirty="0" smtClean="0">
                <a:solidFill>
                  <a:srgbClr val="545454"/>
                </a:solidFill>
                <a:latin typeface="Times New Roman"/>
                <a:cs typeface="Times New Roman"/>
              </a:rPr>
              <a:t>u</a:t>
            </a:r>
            <a:r>
              <a:rPr sz="1450" spc="-100" dirty="0" smtClean="0">
                <a:solidFill>
                  <a:srgbClr val="2F2F2F"/>
                </a:solidFill>
                <a:latin typeface="Times New Roman"/>
                <a:cs typeface="Times New Roman"/>
              </a:rPr>
              <a:t>s</a:t>
            </a:r>
            <a:r>
              <a:rPr sz="1450" spc="-120" dirty="0" smtClean="0">
                <a:solidFill>
                  <a:srgbClr val="959595"/>
                </a:solidFill>
                <a:latin typeface="Times New Roman"/>
                <a:cs typeface="Times New Roman"/>
              </a:rPr>
              <a:t>i</a:t>
            </a:r>
            <a:r>
              <a:rPr sz="1450" spc="-225" dirty="0" smtClean="0">
                <a:solidFill>
                  <a:srgbClr val="545454"/>
                </a:solidFill>
                <a:latin typeface="Times New Roman"/>
                <a:cs typeface="Times New Roman"/>
              </a:rPr>
              <a:t>v</a:t>
            </a:r>
            <a:r>
              <a:rPr sz="1450" spc="-90" dirty="0" smtClean="0">
                <a:solidFill>
                  <a:srgbClr val="959595"/>
                </a:solidFill>
                <a:latin typeface="Times New Roman"/>
                <a:cs typeface="Times New Roman"/>
              </a:rPr>
              <a:t>i</a:t>
            </a:r>
            <a:r>
              <a:rPr sz="1450" spc="-145" dirty="0" smtClean="0">
                <a:solidFill>
                  <a:srgbClr val="545454"/>
                </a:solidFill>
                <a:latin typeface="Times New Roman"/>
                <a:cs typeface="Times New Roman"/>
              </a:rPr>
              <a:t>ty</a:t>
            </a:r>
            <a:endParaRPr sz="1450">
              <a:latin typeface="Times New Roman"/>
              <a:cs typeface="Times New Roman"/>
            </a:endParaRPr>
          </a:p>
          <a:p>
            <a:pPr marL="0" marR="466725" algn="ctr">
              <a:lnSpc>
                <a:spcPct val="100000"/>
              </a:lnSpc>
              <a:spcBef>
                <a:spcPts val="60"/>
              </a:spcBef>
            </a:pPr>
            <a:r>
              <a:rPr sz="1450" spc="-265" dirty="0" smtClean="0">
                <a:solidFill>
                  <a:srgbClr val="8C7B4B"/>
                </a:solidFill>
                <a:latin typeface="Times New Roman"/>
                <a:cs typeface="Times New Roman"/>
              </a:rPr>
              <a:t>kim</a:t>
            </a:r>
            <a:r>
              <a:rPr sz="1450" spc="-195" dirty="0" smtClean="0">
                <a:solidFill>
                  <a:srgbClr val="8C7B4B"/>
                </a:solidFill>
                <a:latin typeface="Times New Roman"/>
                <a:cs typeface="Times New Roman"/>
              </a:rPr>
              <a:t> </a:t>
            </a:r>
            <a:r>
              <a:rPr sz="1450" spc="-60" dirty="0" smtClean="0">
                <a:solidFill>
                  <a:srgbClr val="7E692F"/>
                </a:solidFill>
                <a:latin typeface="Times New Roman"/>
                <a:cs typeface="Times New Roman"/>
              </a:rPr>
              <a:t>e</a:t>
            </a:r>
            <a:r>
              <a:rPr sz="1450" spc="-140" dirty="0" smtClean="0">
                <a:solidFill>
                  <a:srgbClr val="7E692F"/>
                </a:solidFill>
                <a:latin typeface="Times New Roman"/>
                <a:cs typeface="Times New Roman"/>
              </a:rPr>
              <a:t>b</a:t>
            </a:r>
            <a:r>
              <a:rPr sz="600" spc="-172" baseline="27777" dirty="0" smtClean="0">
                <a:solidFill>
                  <a:srgbClr val="B3B1AA"/>
                </a:solidFill>
                <a:latin typeface="Arial"/>
                <a:cs typeface="Arial"/>
              </a:rPr>
              <a:t>1</a:t>
            </a:r>
            <a:r>
              <a:rPr sz="1450" spc="5" dirty="0" smtClean="0">
                <a:solidFill>
                  <a:srgbClr val="8C7B4B"/>
                </a:solidFill>
                <a:latin typeface="Times New Roman"/>
                <a:cs typeface="Times New Roman"/>
              </a:rPr>
              <a:t>ar</a:t>
            </a:r>
            <a:r>
              <a:rPr sz="1450" spc="10" dirty="0" smtClean="0">
                <a:solidFill>
                  <a:srgbClr val="8C7B4B"/>
                </a:solidFill>
                <a:latin typeface="Times New Roman"/>
                <a:cs typeface="Times New Roman"/>
              </a:rPr>
              <a:t>s</a:t>
            </a:r>
            <a:r>
              <a:rPr sz="1450" spc="130" dirty="0" smtClean="0">
                <a:solidFill>
                  <a:srgbClr val="838383"/>
                </a:solidFill>
                <a:latin typeface="Times New Roman"/>
                <a:cs typeface="Times New Roman"/>
              </a:rPr>
              <a:t>.</a:t>
            </a:r>
            <a:endParaRPr sz="1450">
              <a:latin typeface="Times New Roman"/>
              <a:cs typeface="Times New Roman"/>
            </a:endParaRPr>
          </a:p>
          <a:p>
            <a:pPr>
              <a:lnSpc>
                <a:spcPts val="1100"/>
              </a:lnSpc>
              <a:spcBef>
                <a:spcPts val="98"/>
              </a:spcBef>
            </a:pPr>
            <a:endParaRPr sz="1100"/>
          </a:p>
          <a:p>
            <a:pPr marL="3199130">
              <a:lnSpc>
                <a:spcPct val="100000"/>
              </a:lnSpc>
            </a:pPr>
            <a:r>
              <a:rPr sz="1450" spc="-229" dirty="0" smtClean="0">
                <a:solidFill>
                  <a:srgbClr val="2F2F2F"/>
                </a:solidFill>
                <a:latin typeface="Times New Roman"/>
                <a:cs typeface="Times New Roman"/>
              </a:rPr>
              <a:t>F</a:t>
            </a:r>
            <a:r>
              <a:rPr sz="1450" spc="-160" dirty="0" smtClean="0">
                <a:solidFill>
                  <a:srgbClr val="2F2F2F"/>
                </a:solidFill>
                <a:latin typeface="Times New Roman"/>
                <a:cs typeface="Times New Roman"/>
              </a:rPr>
              <a:t>o</a:t>
            </a:r>
            <a:r>
              <a:rPr sz="1450" spc="-135" dirty="0" smtClean="0">
                <a:solidFill>
                  <a:srgbClr val="838383"/>
                </a:solidFill>
                <a:latin typeface="Times New Roman"/>
                <a:cs typeface="Times New Roman"/>
              </a:rPr>
              <a:t>r</a:t>
            </a:r>
            <a:r>
              <a:rPr sz="1450" spc="5" dirty="0" smtClean="0">
                <a:solidFill>
                  <a:srgbClr val="838383"/>
                </a:solidFill>
                <a:latin typeface="Times New Roman"/>
                <a:cs typeface="Times New Roman"/>
              </a:rPr>
              <a:t> </a:t>
            </a:r>
            <a:r>
              <a:rPr sz="1500" spc="-105" dirty="0" smtClean="0">
                <a:solidFill>
                  <a:srgbClr val="8C7B4B"/>
                </a:solidFill>
                <a:latin typeface="Times New Roman"/>
                <a:cs typeface="Times New Roman"/>
              </a:rPr>
              <a:t>customized</a:t>
            </a:r>
            <a:r>
              <a:rPr sz="1500" spc="160" dirty="0" smtClean="0">
                <a:solidFill>
                  <a:srgbClr val="8C7B4B"/>
                </a:solidFill>
                <a:latin typeface="Times New Roman"/>
                <a:cs typeface="Times New Roman"/>
              </a:rPr>
              <a:t> </a:t>
            </a:r>
            <a:r>
              <a:rPr sz="1500" spc="-65" dirty="0" smtClean="0">
                <a:solidFill>
                  <a:srgbClr val="8C7B4B"/>
                </a:solidFill>
                <a:latin typeface="Times New Roman"/>
                <a:cs typeface="Times New Roman"/>
              </a:rPr>
              <a:t>solutions</a:t>
            </a:r>
            <a:r>
              <a:rPr sz="1500" spc="-10" dirty="0" smtClean="0">
                <a:solidFill>
                  <a:srgbClr val="8C7B4B"/>
                </a:solidFill>
                <a:latin typeface="Times New Roman"/>
                <a:cs typeface="Times New Roman"/>
              </a:rPr>
              <a:t> </a:t>
            </a:r>
            <a:r>
              <a:rPr sz="1450" spc="-190" dirty="0" smtClean="0">
                <a:solidFill>
                  <a:srgbClr val="2F2F2F"/>
                </a:solidFill>
                <a:latin typeface="Times New Roman"/>
                <a:cs typeface="Times New Roman"/>
              </a:rPr>
              <a:t>c</a:t>
            </a:r>
            <a:r>
              <a:rPr sz="1450" spc="-140" dirty="0" smtClean="0">
                <a:solidFill>
                  <a:srgbClr val="545454"/>
                </a:solidFill>
                <a:latin typeface="Times New Roman"/>
                <a:cs typeface="Times New Roman"/>
              </a:rPr>
              <a:t>on</a:t>
            </a:r>
            <a:r>
              <a:rPr sz="1450" spc="-15" dirty="0" smtClean="0">
                <a:solidFill>
                  <a:srgbClr val="545454"/>
                </a:solidFill>
                <a:latin typeface="Times New Roman"/>
                <a:cs typeface="Times New Roman"/>
              </a:rPr>
              <a:t>t</a:t>
            </a:r>
            <a:r>
              <a:rPr sz="1450" spc="-70" dirty="0" smtClean="0">
                <a:solidFill>
                  <a:srgbClr val="181818"/>
                </a:solidFill>
                <a:latin typeface="Times New Roman"/>
                <a:cs typeface="Times New Roman"/>
              </a:rPr>
              <a:t>act:</a:t>
            </a:r>
            <a:r>
              <a:rPr sz="1450" spc="30" dirty="0" smtClean="0">
                <a:solidFill>
                  <a:srgbClr val="181818"/>
                </a:solidFill>
                <a:latin typeface="Times New Roman"/>
                <a:cs typeface="Times New Roman"/>
              </a:rPr>
              <a:t> </a:t>
            </a:r>
            <a:r>
              <a:rPr sz="1500" spc="-135" dirty="0" smtClean="0">
                <a:solidFill>
                  <a:srgbClr val="B3B1AA"/>
                </a:solidFill>
                <a:latin typeface="Times New Roman"/>
                <a:cs typeface="Times New Roman"/>
                <a:hlinkClick r:id="rId3"/>
              </a:rPr>
              <a:t>i</a:t>
            </a:r>
            <a:r>
              <a:rPr sz="1500" spc="-180" dirty="0" smtClean="0">
                <a:solidFill>
                  <a:srgbClr val="9E906E"/>
                </a:solidFill>
                <a:latin typeface="Times New Roman"/>
                <a:cs typeface="Times New Roman"/>
                <a:hlinkClick r:id="rId3"/>
              </a:rPr>
              <a:t>n</a:t>
            </a:r>
            <a:r>
              <a:rPr sz="1500" spc="-250" dirty="0" smtClean="0">
                <a:solidFill>
                  <a:srgbClr val="8C7B4B"/>
                </a:solidFill>
                <a:latin typeface="Times New Roman"/>
                <a:cs typeface="Times New Roman"/>
                <a:hlinkClick r:id="rId3"/>
              </a:rPr>
              <a:t>fo@</a:t>
            </a:r>
            <a:r>
              <a:rPr sz="1500" spc="-150" dirty="0" smtClean="0">
                <a:solidFill>
                  <a:srgbClr val="8C7B4B"/>
                </a:solidFill>
                <a:latin typeface="Times New Roman"/>
                <a:cs typeface="Times New Roman"/>
                <a:hlinkClick r:id="rId3"/>
              </a:rPr>
              <a:t>a</a:t>
            </a:r>
            <a:r>
              <a:rPr sz="1500" spc="-70" dirty="0" smtClean="0">
                <a:solidFill>
                  <a:srgbClr val="AFA38C"/>
                </a:solidFill>
                <a:latin typeface="Times New Roman"/>
                <a:cs typeface="Times New Roman"/>
                <a:hlinkClick r:id="rId3"/>
              </a:rPr>
              <a:t>r</a:t>
            </a:r>
            <a:r>
              <a:rPr sz="1500" spc="-175" dirty="0" smtClean="0">
                <a:solidFill>
                  <a:srgbClr val="8C7B4B"/>
                </a:solidFill>
                <a:latin typeface="Times New Roman"/>
                <a:cs typeface="Times New Roman"/>
                <a:hlinkClick r:id="rId3"/>
              </a:rPr>
              <a:t>g</a:t>
            </a:r>
            <a:r>
              <a:rPr sz="1500" spc="-180" dirty="0" smtClean="0">
                <a:solidFill>
                  <a:srgbClr val="8C7B4B"/>
                </a:solidFill>
                <a:latin typeface="Times New Roman"/>
                <a:cs typeface="Times New Roman"/>
                <a:hlinkClick r:id="rId3"/>
              </a:rPr>
              <a:t>o</a:t>
            </a:r>
            <a:r>
              <a:rPr sz="1500" spc="0" dirty="0" smtClean="0">
                <a:solidFill>
                  <a:srgbClr val="AFA38C"/>
                </a:solidFill>
                <a:latin typeface="Times New Roman"/>
                <a:cs typeface="Times New Roman"/>
                <a:hlinkClick r:id="rId3"/>
              </a:rPr>
              <a:t>r</a:t>
            </a:r>
            <a:r>
              <a:rPr sz="1500" spc="-200" dirty="0" smtClean="0">
                <a:solidFill>
                  <a:srgbClr val="8C7B4B"/>
                </a:solidFill>
                <a:latin typeface="Times New Roman"/>
                <a:cs typeface="Times New Roman"/>
                <a:hlinkClick r:id="rId3"/>
              </a:rPr>
              <a:t>.com</a:t>
            </a:r>
            <a:endParaRPr sz="1500">
              <a:latin typeface="Times New Roman"/>
              <a:cs typeface="Times New Roman"/>
            </a:endParaRPr>
          </a:p>
        </p:txBody>
      </p:sp>
      <p:graphicFrame>
        <p:nvGraphicFramePr>
          <p:cNvPr id="4" name="object 4"/>
          <p:cNvGraphicFramePr>
            <a:graphicFrameLocks noGrp="1"/>
          </p:cNvGraphicFramePr>
          <p:nvPr/>
        </p:nvGraphicFramePr>
        <p:xfrm>
          <a:off x="3879088" y="3416301"/>
          <a:ext cx="4265610" cy="1605068"/>
        </p:xfrm>
        <a:graphic>
          <a:graphicData uri="http://schemas.openxmlformats.org/drawingml/2006/table">
            <a:tbl>
              <a:tblPr firstRow="1" bandRow="1">
                <a:tableStyleId>{2D5ABB26-0587-4C30-8999-92F81FD0307C}</a:tableStyleId>
              </a:tblPr>
              <a:tblGrid>
                <a:gridCol w="345397"/>
                <a:gridCol w="951494"/>
                <a:gridCol w="1129847"/>
                <a:gridCol w="980397"/>
                <a:gridCol w="858475"/>
              </a:tblGrid>
              <a:tr h="496088">
                <a:tc>
                  <a:txBody>
                    <a:bodyPr/>
                    <a:lstStyle/>
                    <a:p>
                      <a:pPr marL="25400">
                        <a:lnSpc>
                          <a:spcPct val="100000"/>
                        </a:lnSpc>
                      </a:pPr>
                      <a:r>
                        <a:rPr sz="1350" dirty="0" smtClean="0">
                          <a:solidFill>
                            <a:srgbClr val="2F2F2F"/>
                          </a:solidFill>
                          <a:latin typeface="Arial"/>
                          <a:cs typeface="Arial"/>
                        </a:rPr>
                        <a:t>1</a:t>
                      </a:r>
                      <a:endParaRPr sz="1350">
                        <a:latin typeface="Arial"/>
                        <a:cs typeface="Arial"/>
                      </a:endParaRPr>
                    </a:p>
                  </a:txBody>
                  <a:tcPr marL="0" marR="0" marT="0" marB="0"/>
                </a:tc>
                <a:tc>
                  <a:txBody>
                    <a:bodyPr/>
                    <a:lstStyle/>
                    <a:p>
                      <a:pPr marL="187325">
                        <a:lnSpc>
                          <a:spcPct val="100000"/>
                        </a:lnSpc>
                      </a:pPr>
                      <a:r>
                        <a:rPr sz="1450" dirty="0" smtClean="0">
                          <a:solidFill>
                            <a:srgbClr val="2F2F2F"/>
                          </a:solidFill>
                          <a:latin typeface="Times New Roman"/>
                          <a:cs typeface="Times New Roman"/>
                        </a:rPr>
                        <a:t>Wei</a:t>
                      </a:r>
                      <a:r>
                        <a:rPr sz="1450" spc="-35" dirty="0" smtClean="0">
                          <a:solidFill>
                            <a:srgbClr val="B3B1AA"/>
                          </a:solidFill>
                          <a:latin typeface="Times New Roman"/>
                          <a:cs typeface="Times New Roman"/>
                        </a:rPr>
                        <a:t>:</a:t>
                      </a:r>
                      <a:r>
                        <a:rPr sz="1450" spc="-40" dirty="0" smtClean="0">
                          <a:solidFill>
                            <a:srgbClr val="181818"/>
                          </a:solidFill>
                          <a:latin typeface="Times New Roman"/>
                          <a:cs typeface="Times New Roman"/>
                        </a:rPr>
                        <a:t>g</a:t>
                      </a:r>
                      <a:r>
                        <a:rPr sz="1450" spc="20" dirty="0" smtClean="0">
                          <a:solidFill>
                            <a:srgbClr val="B3B1AA"/>
                          </a:solidFill>
                          <a:latin typeface="Times New Roman"/>
                          <a:cs typeface="Times New Roman"/>
                        </a:rPr>
                        <a:t>1</a:t>
                      </a:r>
                      <a:r>
                        <a:rPr sz="1450" spc="0" dirty="0" smtClean="0">
                          <a:solidFill>
                            <a:srgbClr val="181818"/>
                          </a:solidFill>
                          <a:latin typeface="Times New Roman"/>
                          <a:cs typeface="Times New Roman"/>
                        </a:rPr>
                        <a:t>hl</a:t>
                      </a:r>
                      <a:endParaRPr sz="1450">
                        <a:latin typeface="Times New Roman"/>
                        <a:cs typeface="Times New Roman"/>
                      </a:endParaRPr>
                    </a:p>
                    <a:p>
                      <a:pPr marL="191770">
                        <a:lnSpc>
                          <a:spcPts val="1645"/>
                        </a:lnSpc>
                      </a:pPr>
                      <a:r>
                        <a:rPr sz="1400" dirty="0" smtClean="0">
                          <a:solidFill>
                            <a:srgbClr val="181818"/>
                          </a:solidFill>
                          <a:latin typeface="Times New Roman"/>
                          <a:cs typeface="Times New Roman"/>
                        </a:rPr>
                        <a:t>1</a:t>
                      </a:r>
                      <a:r>
                        <a:rPr sz="1400" spc="-80" dirty="0" smtClean="0">
                          <a:solidFill>
                            <a:srgbClr val="181818"/>
                          </a:solidFill>
                          <a:latin typeface="Times New Roman"/>
                          <a:cs typeface="Times New Roman"/>
                        </a:rPr>
                        <a:t> </a:t>
                      </a:r>
                      <a:r>
                        <a:rPr sz="1300" spc="-55" dirty="0" smtClean="0">
                          <a:solidFill>
                            <a:srgbClr val="2F2F2F"/>
                          </a:solidFill>
                          <a:latin typeface="Arial"/>
                          <a:cs typeface="Arial"/>
                        </a:rPr>
                        <a:t>0</a:t>
                      </a:r>
                      <a:r>
                        <a:rPr sz="1300" spc="0" dirty="0" smtClean="0">
                          <a:solidFill>
                            <a:srgbClr val="545454"/>
                          </a:solidFill>
                          <a:latin typeface="Arial"/>
                          <a:cs typeface="Arial"/>
                        </a:rPr>
                        <a:t>0</a:t>
                      </a:r>
                      <a:r>
                        <a:rPr sz="1300" spc="-100" dirty="0" smtClean="0">
                          <a:solidFill>
                            <a:srgbClr val="545454"/>
                          </a:solidFill>
                          <a:latin typeface="Arial"/>
                          <a:cs typeface="Arial"/>
                        </a:rPr>
                        <a:t> </a:t>
                      </a:r>
                      <a:r>
                        <a:rPr sz="1300" spc="0" dirty="0" smtClean="0">
                          <a:solidFill>
                            <a:srgbClr val="545454"/>
                          </a:solidFill>
                          <a:latin typeface="Arial"/>
                          <a:cs typeface="Arial"/>
                        </a:rPr>
                        <a:t>g</a:t>
                      </a:r>
                      <a:endParaRPr sz="1300">
                        <a:latin typeface="Arial"/>
                        <a:cs typeface="Arial"/>
                      </a:endParaRPr>
                    </a:p>
                  </a:txBody>
                  <a:tcPr marL="0" marR="0" marT="0" marB="0"/>
                </a:tc>
                <a:tc>
                  <a:txBody>
                    <a:bodyPr/>
                    <a:lstStyle/>
                    <a:p>
                      <a:pPr marL="255270">
                        <a:lnSpc>
                          <a:spcPct val="100000"/>
                        </a:lnSpc>
                      </a:pPr>
                      <a:r>
                        <a:rPr sz="1450" dirty="0" smtClean="0">
                          <a:solidFill>
                            <a:srgbClr val="181818"/>
                          </a:solidFill>
                          <a:latin typeface="Times New Roman"/>
                          <a:cs typeface="Times New Roman"/>
                        </a:rPr>
                        <a:t>L</a:t>
                      </a:r>
                      <a:r>
                        <a:rPr sz="1450" spc="5" dirty="0" smtClean="0">
                          <a:solidFill>
                            <a:srgbClr val="181818"/>
                          </a:solidFill>
                          <a:latin typeface="Times New Roman"/>
                          <a:cs typeface="Times New Roman"/>
                        </a:rPr>
                        <a:t>e</a:t>
                      </a:r>
                      <a:r>
                        <a:rPr sz="1450" spc="-85" dirty="0" smtClean="0">
                          <a:solidFill>
                            <a:srgbClr val="C3C3C3"/>
                          </a:solidFill>
                          <a:latin typeface="Times New Roman"/>
                          <a:cs typeface="Times New Roman"/>
                        </a:rPr>
                        <a:t>1</a:t>
                      </a:r>
                      <a:r>
                        <a:rPr sz="1450" spc="0" dirty="0" smtClean="0">
                          <a:solidFill>
                            <a:srgbClr val="2F2F2F"/>
                          </a:solidFill>
                          <a:latin typeface="Times New Roman"/>
                          <a:cs typeface="Times New Roman"/>
                        </a:rPr>
                        <a:t>11</a:t>
                      </a:r>
                      <a:r>
                        <a:rPr sz="1450" spc="10" dirty="0" smtClean="0">
                          <a:solidFill>
                            <a:srgbClr val="2F2F2F"/>
                          </a:solidFill>
                          <a:latin typeface="Times New Roman"/>
                          <a:cs typeface="Times New Roman"/>
                        </a:rPr>
                        <a:t>1</a:t>
                      </a:r>
                      <a:r>
                        <a:rPr sz="1450" spc="-155" dirty="0" smtClean="0">
                          <a:solidFill>
                            <a:srgbClr val="838383"/>
                          </a:solidFill>
                          <a:latin typeface="Times New Roman"/>
                          <a:cs typeface="Times New Roman"/>
                        </a:rPr>
                        <a:t>·</a:t>
                      </a:r>
                      <a:r>
                        <a:rPr sz="1450" spc="0" dirty="0" smtClean="0">
                          <a:solidFill>
                            <a:srgbClr val="2F2F2F"/>
                          </a:solidFill>
                          <a:latin typeface="Times New Roman"/>
                          <a:cs typeface="Times New Roman"/>
                        </a:rPr>
                        <a:t>gt</a:t>
                      </a:r>
                      <a:r>
                        <a:rPr sz="1450" spc="-229" dirty="0" smtClean="0">
                          <a:solidFill>
                            <a:srgbClr val="2F2F2F"/>
                          </a:solidFill>
                          <a:latin typeface="Times New Roman"/>
                          <a:cs typeface="Times New Roman"/>
                        </a:rPr>
                        <a:t> </a:t>
                      </a:r>
                      <a:r>
                        <a:rPr sz="1550" spc="0" dirty="0" smtClean="0">
                          <a:solidFill>
                            <a:srgbClr val="414141"/>
                          </a:solidFill>
                          <a:latin typeface="Arial"/>
                          <a:cs typeface="Arial"/>
                        </a:rPr>
                        <a:t>h</a:t>
                      </a:r>
                      <a:r>
                        <a:rPr sz="1550" spc="-145" dirty="0" smtClean="0">
                          <a:solidFill>
                            <a:srgbClr val="414141"/>
                          </a:solidFill>
                          <a:latin typeface="Arial"/>
                          <a:cs typeface="Arial"/>
                        </a:rPr>
                        <a:t> </a:t>
                      </a:r>
                      <a:r>
                        <a:rPr sz="1450" spc="0" dirty="0" smtClean="0">
                          <a:solidFill>
                            <a:srgbClr val="414141"/>
                          </a:solidFill>
                          <a:latin typeface="Times New Roman"/>
                          <a:cs typeface="Times New Roman"/>
                        </a:rPr>
                        <a:t>mm</a:t>
                      </a:r>
                      <a:endParaRPr sz="1450">
                        <a:latin typeface="Times New Roman"/>
                        <a:cs typeface="Times New Roman"/>
                      </a:endParaRPr>
                    </a:p>
                    <a:p>
                      <a:pPr marL="255270">
                        <a:lnSpc>
                          <a:spcPts val="1625"/>
                        </a:lnSpc>
                      </a:pPr>
                      <a:r>
                        <a:rPr sz="1400" spc="-235" dirty="0" smtClean="0">
                          <a:solidFill>
                            <a:srgbClr val="181818"/>
                          </a:solidFill>
                          <a:latin typeface="Times New Roman"/>
                          <a:cs typeface="Times New Roman"/>
                        </a:rPr>
                        <a:t>1</a:t>
                      </a:r>
                      <a:r>
                        <a:rPr sz="1400" spc="0" dirty="0" smtClean="0">
                          <a:solidFill>
                            <a:srgbClr val="414141"/>
                          </a:solidFill>
                          <a:latin typeface="Times New Roman"/>
                          <a:cs typeface="Times New Roman"/>
                        </a:rPr>
                        <a:t>1</a:t>
                      </a:r>
                      <a:r>
                        <a:rPr sz="1400" spc="25" dirty="0" smtClean="0">
                          <a:solidFill>
                            <a:srgbClr val="414141"/>
                          </a:solidFill>
                          <a:latin typeface="Times New Roman"/>
                          <a:cs typeface="Times New Roman"/>
                        </a:rPr>
                        <a:t>6</a:t>
                      </a:r>
                      <a:r>
                        <a:rPr sz="1400" spc="-245" dirty="0" smtClean="0">
                          <a:solidFill>
                            <a:srgbClr val="838383"/>
                          </a:solidFill>
                          <a:latin typeface="Times New Roman"/>
                          <a:cs typeface="Times New Roman"/>
                        </a:rPr>
                        <a:t>.</a:t>
                      </a:r>
                      <a:r>
                        <a:rPr sz="1400" spc="0" dirty="0" smtClean="0">
                          <a:solidFill>
                            <a:srgbClr val="2F2F2F"/>
                          </a:solidFill>
                          <a:latin typeface="Times New Roman"/>
                          <a:cs typeface="Times New Roman"/>
                        </a:rPr>
                        <a:t>5</a:t>
                      </a:r>
                      <a:endParaRPr sz="1400">
                        <a:latin typeface="Times New Roman"/>
                        <a:cs typeface="Times New Roman"/>
                      </a:endParaRPr>
                    </a:p>
                  </a:txBody>
                  <a:tcPr marL="0" marR="0" marT="0" marB="0"/>
                </a:tc>
                <a:tc>
                  <a:txBody>
                    <a:bodyPr/>
                    <a:lstStyle/>
                    <a:p>
                      <a:pPr marL="135890">
                        <a:lnSpc>
                          <a:spcPct val="100000"/>
                        </a:lnSpc>
                      </a:pPr>
                      <a:r>
                        <a:rPr sz="1450" dirty="0" smtClean="0">
                          <a:solidFill>
                            <a:srgbClr val="2F2F2F"/>
                          </a:solidFill>
                          <a:latin typeface="Times New Roman"/>
                          <a:cs typeface="Times New Roman"/>
                        </a:rPr>
                        <a:t>Width</a:t>
                      </a:r>
                      <a:r>
                        <a:rPr sz="1450" spc="160" dirty="0" smtClean="0">
                          <a:solidFill>
                            <a:srgbClr val="2F2F2F"/>
                          </a:solidFill>
                          <a:latin typeface="Times New Roman"/>
                          <a:cs typeface="Times New Roman"/>
                        </a:rPr>
                        <a:t> </a:t>
                      </a:r>
                      <a:r>
                        <a:rPr sz="1450" spc="0" dirty="0" smtClean="0">
                          <a:solidFill>
                            <a:srgbClr val="2F2F2F"/>
                          </a:solidFill>
                          <a:latin typeface="Times New Roman"/>
                          <a:cs typeface="Times New Roman"/>
                        </a:rPr>
                        <a:t>mm</a:t>
                      </a:r>
                      <a:endParaRPr sz="1450">
                        <a:latin typeface="Times New Roman"/>
                        <a:cs typeface="Times New Roman"/>
                      </a:endParaRPr>
                    </a:p>
                    <a:p>
                      <a:pPr marL="140335">
                        <a:lnSpc>
                          <a:spcPct val="100000"/>
                        </a:lnSpc>
                      </a:pPr>
                      <a:r>
                        <a:rPr sz="1400" dirty="0" smtClean="0">
                          <a:solidFill>
                            <a:srgbClr val="2F2F2F"/>
                          </a:solidFill>
                          <a:latin typeface="Times New Roman"/>
                          <a:cs typeface="Times New Roman"/>
                        </a:rPr>
                        <a:t>5</a:t>
                      </a:r>
                      <a:r>
                        <a:rPr sz="1400" spc="-5" dirty="0" smtClean="0">
                          <a:solidFill>
                            <a:srgbClr val="2F2F2F"/>
                          </a:solidFill>
                          <a:latin typeface="Times New Roman"/>
                          <a:cs typeface="Times New Roman"/>
                        </a:rPr>
                        <a:t>1</a:t>
                      </a:r>
                      <a:r>
                        <a:rPr sz="1400" spc="-245" dirty="0" smtClean="0">
                          <a:solidFill>
                            <a:srgbClr val="838383"/>
                          </a:solidFill>
                          <a:latin typeface="Times New Roman"/>
                          <a:cs typeface="Times New Roman"/>
                        </a:rPr>
                        <a:t>.</a:t>
                      </a:r>
                      <a:r>
                        <a:rPr sz="1400" spc="0" dirty="0" smtClean="0">
                          <a:solidFill>
                            <a:srgbClr val="545454"/>
                          </a:solidFill>
                          <a:latin typeface="Times New Roman"/>
                          <a:cs typeface="Times New Roman"/>
                        </a:rPr>
                        <a:t>0</a:t>
                      </a:r>
                      <a:endParaRPr sz="1400">
                        <a:latin typeface="Times New Roman"/>
                        <a:cs typeface="Times New Roman"/>
                      </a:endParaRPr>
                    </a:p>
                  </a:txBody>
                  <a:tcPr marL="0" marR="0" marT="0" marB="0"/>
                </a:tc>
                <a:tc>
                  <a:txBody>
                    <a:bodyPr/>
                    <a:lstStyle/>
                    <a:p>
                      <a:pPr marL="156845">
                        <a:lnSpc>
                          <a:spcPct val="100000"/>
                        </a:lnSpc>
                      </a:pPr>
                      <a:r>
                        <a:rPr sz="1300" dirty="0" smtClean="0">
                          <a:solidFill>
                            <a:srgbClr val="2F2F2F"/>
                          </a:solidFill>
                          <a:latin typeface="Arial"/>
                          <a:cs typeface="Arial"/>
                        </a:rPr>
                        <a:t>Thickness</a:t>
                      </a:r>
                      <a:endParaRPr sz="1300">
                        <a:latin typeface="Arial"/>
                        <a:cs typeface="Arial"/>
                      </a:endParaRPr>
                    </a:p>
                    <a:p>
                      <a:pPr marL="170180">
                        <a:lnSpc>
                          <a:spcPts val="1685"/>
                        </a:lnSpc>
                      </a:pPr>
                      <a:r>
                        <a:rPr sz="1400" spc="95" dirty="0" smtClean="0">
                          <a:solidFill>
                            <a:srgbClr val="2F2F2F"/>
                          </a:solidFill>
                          <a:latin typeface="Times New Roman"/>
                          <a:cs typeface="Times New Roman"/>
                        </a:rPr>
                        <a:t>9</a:t>
                      </a:r>
                      <a:r>
                        <a:rPr sz="1400" spc="45" dirty="0" smtClean="0">
                          <a:latin typeface="Times New Roman"/>
                          <a:cs typeface="Times New Roman"/>
                        </a:rPr>
                        <a:t>.</a:t>
                      </a:r>
                      <a:r>
                        <a:rPr sz="1400" spc="0" dirty="0" smtClean="0">
                          <a:solidFill>
                            <a:srgbClr val="181818"/>
                          </a:solidFill>
                          <a:latin typeface="Times New Roman"/>
                          <a:cs typeface="Times New Roman"/>
                        </a:rPr>
                        <a:t>5</a:t>
                      </a:r>
                      <a:r>
                        <a:rPr sz="1400" spc="-45" dirty="0" smtClean="0">
                          <a:solidFill>
                            <a:srgbClr val="181818"/>
                          </a:solidFill>
                          <a:latin typeface="Times New Roman"/>
                          <a:cs typeface="Times New Roman"/>
                        </a:rPr>
                        <a:t> </a:t>
                      </a:r>
                      <a:r>
                        <a:rPr sz="1450" spc="0" dirty="0" smtClean="0">
                          <a:solidFill>
                            <a:srgbClr val="545454"/>
                          </a:solidFill>
                          <a:latin typeface="Times New Roman"/>
                          <a:cs typeface="Times New Roman"/>
                        </a:rPr>
                        <a:t>mm</a:t>
                      </a:r>
                      <a:endParaRPr sz="1450">
                        <a:latin typeface="Times New Roman"/>
                        <a:cs typeface="Times New Roman"/>
                      </a:endParaRPr>
                    </a:p>
                  </a:txBody>
                  <a:tcPr marL="0" marR="0" marT="0" marB="0"/>
                </a:tc>
              </a:tr>
              <a:tr h="219510">
                <a:tc>
                  <a:txBody>
                    <a:bodyPr/>
                    <a:lstStyle/>
                    <a:p>
                      <a:pPr marL="25400">
                        <a:lnSpc>
                          <a:spcPct val="100000"/>
                        </a:lnSpc>
                      </a:pPr>
                      <a:r>
                        <a:rPr sz="1350" dirty="0" smtClean="0">
                          <a:solidFill>
                            <a:srgbClr val="2F2F2F"/>
                          </a:solidFill>
                          <a:latin typeface="Arial"/>
                          <a:cs typeface="Arial"/>
                        </a:rPr>
                        <a:t>2</a:t>
                      </a:r>
                      <a:endParaRPr sz="1350">
                        <a:latin typeface="Arial"/>
                        <a:cs typeface="Arial"/>
                      </a:endParaRPr>
                    </a:p>
                  </a:txBody>
                  <a:tcPr marL="0" marR="0" marT="0" marB="0"/>
                </a:tc>
                <a:tc>
                  <a:txBody>
                    <a:bodyPr/>
                    <a:lstStyle/>
                    <a:p>
                      <a:pPr marL="191770">
                        <a:lnSpc>
                          <a:spcPct val="100000"/>
                        </a:lnSpc>
                      </a:pPr>
                      <a:r>
                        <a:rPr sz="1400" dirty="0" smtClean="0">
                          <a:solidFill>
                            <a:srgbClr val="414141"/>
                          </a:solidFill>
                          <a:latin typeface="Times New Roman"/>
                          <a:cs typeface="Times New Roman"/>
                        </a:rPr>
                        <a:t>5 </a:t>
                      </a:r>
                      <a:r>
                        <a:rPr sz="1400" spc="-145" dirty="0" smtClean="0">
                          <a:solidFill>
                            <a:srgbClr val="414141"/>
                          </a:solidFill>
                          <a:latin typeface="Times New Roman"/>
                          <a:cs typeface="Times New Roman"/>
                        </a:rPr>
                        <a:t> </a:t>
                      </a:r>
                      <a:r>
                        <a:rPr sz="1300" spc="0" dirty="0" smtClean="0">
                          <a:solidFill>
                            <a:srgbClr val="2F2F2F"/>
                          </a:solidFill>
                          <a:latin typeface="Arial"/>
                          <a:cs typeface="Arial"/>
                        </a:rPr>
                        <a:t>0</a:t>
                      </a:r>
                      <a:r>
                        <a:rPr sz="1300" spc="-15" dirty="0" smtClean="0">
                          <a:solidFill>
                            <a:srgbClr val="2F2F2F"/>
                          </a:solidFill>
                          <a:latin typeface="Arial"/>
                          <a:cs typeface="Arial"/>
                        </a:rPr>
                        <a:t> </a:t>
                      </a:r>
                      <a:r>
                        <a:rPr sz="1300" spc="0" dirty="0" smtClean="0">
                          <a:solidFill>
                            <a:srgbClr val="2F2F2F"/>
                          </a:solidFill>
                          <a:latin typeface="Arial"/>
                          <a:cs typeface="Arial"/>
                        </a:rPr>
                        <a:t>g</a:t>
                      </a:r>
                      <a:endParaRPr sz="1300">
                        <a:latin typeface="Arial"/>
                        <a:cs typeface="Arial"/>
                      </a:endParaRPr>
                    </a:p>
                  </a:txBody>
                  <a:tcPr marL="0" marR="0" marT="0" marB="0"/>
                </a:tc>
                <a:tc>
                  <a:txBody>
                    <a:bodyPr/>
                    <a:lstStyle/>
                    <a:p>
                      <a:pPr marL="250825">
                        <a:lnSpc>
                          <a:spcPct val="100000"/>
                        </a:lnSpc>
                      </a:pPr>
                      <a:r>
                        <a:rPr sz="1400" spc="95" dirty="0" smtClean="0">
                          <a:solidFill>
                            <a:srgbClr val="2F2F2F"/>
                          </a:solidFill>
                          <a:latin typeface="Times New Roman"/>
                          <a:cs typeface="Times New Roman"/>
                        </a:rPr>
                        <a:t>9</a:t>
                      </a:r>
                      <a:r>
                        <a:rPr sz="1400" spc="0" dirty="0" smtClean="0">
                          <a:solidFill>
                            <a:srgbClr val="545454"/>
                          </a:solidFill>
                          <a:latin typeface="Times New Roman"/>
                          <a:cs typeface="Times New Roman"/>
                        </a:rPr>
                        <a:t>1.0</a:t>
                      </a:r>
                      <a:endParaRPr sz="1400">
                        <a:latin typeface="Times New Roman"/>
                        <a:cs typeface="Times New Roman"/>
                      </a:endParaRPr>
                    </a:p>
                  </a:txBody>
                  <a:tcPr marL="0" marR="0" marT="0" marB="0"/>
                </a:tc>
                <a:tc>
                  <a:txBody>
                    <a:bodyPr/>
                    <a:lstStyle/>
                    <a:p>
                      <a:pPr marL="121920">
                        <a:lnSpc>
                          <a:spcPct val="100000"/>
                        </a:lnSpc>
                      </a:pPr>
                      <a:r>
                        <a:rPr sz="1400" dirty="0" smtClean="0">
                          <a:solidFill>
                            <a:srgbClr val="181818"/>
                          </a:solidFill>
                          <a:latin typeface="Times New Roman"/>
                          <a:cs typeface="Times New Roman"/>
                        </a:rPr>
                        <a:t>4</a:t>
                      </a:r>
                      <a:r>
                        <a:rPr sz="1400" spc="-225" dirty="0" smtClean="0">
                          <a:solidFill>
                            <a:srgbClr val="181818"/>
                          </a:solidFill>
                          <a:latin typeface="Times New Roman"/>
                          <a:cs typeface="Times New Roman"/>
                        </a:rPr>
                        <a:t> </a:t>
                      </a:r>
                      <a:r>
                        <a:rPr sz="1400" spc="0" dirty="0" smtClean="0">
                          <a:solidFill>
                            <a:srgbClr val="545454"/>
                          </a:solidFill>
                          <a:latin typeface="Times New Roman"/>
                          <a:cs typeface="Times New Roman"/>
                        </a:rPr>
                        <a:t>1.0</a:t>
                      </a:r>
                      <a:endParaRPr sz="1400">
                        <a:latin typeface="Times New Roman"/>
                        <a:cs typeface="Times New Roman"/>
                      </a:endParaRPr>
                    </a:p>
                  </a:txBody>
                  <a:tcPr marL="0" marR="0" marT="0" marB="0"/>
                </a:tc>
                <a:tc>
                  <a:txBody>
                    <a:bodyPr/>
                    <a:lstStyle/>
                    <a:p>
                      <a:pPr marL="175260">
                        <a:lnSpc>
                          <a:spcPct val="100000"/>
                        </a:lnSpc>
                      </a:pPr>
                      <a:r>
                        <a:rPr sz="1450" dirty="0" smtClean="0">
                          <a:solidFill>
                            <a:srgbClr val="2F2F2F"/>
                          </a:solidFill>
                          <a:latin typeface="Times New Roman"/>
                          <a:cs typeface="Times New Roman"/>
                        </a:rPr>
                        <a:t>7.6</a:t>
                      </a:r>
                      <a:r>
                        <a:rPr sz="1450" spc="20" dirty="0" smtClean="0">
                          <a:solidFill>
                            <a:srgbClr val="2F2F2F"/>
                          </a:solidFill>
                          <a:latin typeface="Times New Roman"/>
                          <a:cs typeface="Times New Roman"/>
                        </a:rPr>
                        <a:t> </a:t>
                      </a:r>
                      <a:r>
                        <a:rPr sz="1450" spc="0" dirty="0" smtClean="0">
                          <a:solidFill>
                            <a:srgbClr val="545454"/>
                          </a:solidFill>
                          <a:latin typeface="Times New Roman"/>
                          <a:cs typeface="Times New Roman"/>
                        </a:rPr>
                        <a:t>mm</a:t>
                      </a:r>
                      <a:endParaRPr sz="1450">
                        <a:latin typeface="Times New Roman"/>
                        <a:cs typeface="Times New Roman"/>
                      </a:endParaRPr>
                    </a:p>
                  </a:txBody>
                  <a:tcPr marL="0" marR="0" marT="0" marB="0"/>
                </a:tc>
              </a:tr>
              <a:tr h="230831">
                <a:tc>
                  <a:txBody>
                    <a:bodyPr/>
                    <a:lstStyle/>
                    <a:p>
                      <a:pPr marL="25400">
                        <a:lnSpc>
                          <a:spcPct val="100000"/>
                        </a:lnSpc>
                      </a:pPr>
                      <a:r>
                        <a:rPr sz="1350" spc="-85" dirty="0" smtClean="0">
                          <a:solidFill>
                            <a:srgbClr val="2F2F2F"/>
                          </a:solidFill>
                          <a:latin typeface="Arial"/>
                          <a:cs typeface="Arial"/>
                        </a:rPr>
                        <a:t>3</a:t>
                      </a:r>
                      <a:r>
                        <a:rPr sz="1350" spc="0" dirty="0" smtClean="0">
                          <a:solidFill>
                            <a:srgbClr val="959595"/>
                          </a:solidFill>
                          <a:latin typeface="Arial"/>
                          <a:cs typeface="Arial"/>
                        </a:rPr>
                        <a:t>,</a:t>
                      </a:r>
                      <a:endParaRPr sz="1350">
                        <a:latin typeface="Arial"/>
                        <a:cs typeface="Arial"/>
                      </a:endParaRPr>
                    </a:p>
                  </a:txBody>
                  <a:tcPr marL="0" marR="0" marT="0" marB="0"/>
                </a:tc>
                <a:tc>
                  <a:txBody>
                    <a:bodyPr/>
                    <a:lstStyle/>
                    <a:p>
                      <a:pPr marL="187325">
                        <a:lnSpc>
                          <a:spcPct val="100000"/>
                        </a:lnSpc>
                      </a:pPr>
                      <a:r>
                        <a:rPr sz="1300" dirty="0" smtClean="0">
                          <a:solidFill>
                            <a:srgbClr val="414141"/>
                          </a:solidFill>
                          <a:latin typeface="Arial"/>
                          <a:cs typeface="Arial"/>
                        </a:rPr>
                        <a:t>250</a:t>
                      </a:r>
                      <a:r>
                        <a:rPr sz="1300" spc="25" dirty="0" smtClean="0">
                          <a:solidFill>
                            <a:srgbClr val="414141"/>
                          </a:solidFill>
                          <a:latin typeface="Arial"/>
                          <a:cs typeface="Arial"/>
                        </a:rPr>
                        <a:t> </a:t>
                      </a:r>
                      <a:r>
                        <a:rPr sz="1300" spc="0" dirty="0" smtClean="0">
                          <a:solidFill>
                            <a:srgbClr val="181818"/>
                          </a:solidFill>
                          <a:latin typeface="Arial"/>
                          <a:cs typeface="Arial"/>
                        </a:rPr>
                        <a:t>g</a:t>
                      </a:r>
                      <a:endParaRPr sz="1300">
                        <a:latin typeface="Arial"/>
                        <a:cs typeface="Arial"/>
                      </a:endParaRPr>
                    </a:p>
                  </a:txBody>
                  <a:tcPr marL="0" marR="0" marT="0" marB="0"/>
                </a:tc>
                <a:tc>
                  <a:txBody>
                    <a:bodyPr/>
                    <a:lstStyle/>
                    <a:p>
                      <a:pPr marL="255270">
                        <a:lnSpc>
                          <a:spcPct val="100000"/>
                        </a:lnSpc>
                      </a:pPr>
                      <a:r>
                        <a:rPr sz="1400" spc="-95" dirty="0" smtClean="0">
                          <a:solidFill>
                            <a:srgbClr val="2F2F2F"/>
                          </a:solidFill>
                          <a:latin typeface="Times New Roman"/>
                          <a:cs typeface="Times New Roman"/>
                        </a:rPr>
                        <a:t>5</a:t>
                      </a:r>
                      <a:r>
                        <a:rPr sz="1400" spc="-20" dirty="0" smtClean="0">
                          <a:solidFill>
                            <a:srgbClr val="676767"/>
                          </a:solidFill>
                          <a:latin typeface="Times New Roman"/>
                          <a:cs typeface="Times New Roman"/>
                        </a:rPr>
                        <a:t>0</a:t>
                      </a:r>
                      <a:r>
                        <a:rPr sz="1400" spc="-245" dirty="0" smtClean="0">
                          <a:solidFill>
                            <a:srgbClr val="959595"/>
                          </a:solidFill>
                          <a:latin typeface="Times New Roman"/>
                          <a:cs typeface="Times New Roman"/>
                        </a:rPr>
                        <a:t>.</a:t>
                      </a:r>
                      <a:r>
                        <a:rPr sz="1400" spc="0" dirty="0" smtClean="0">
                          <a:solidFill>
                            <a:srgbClr val="545454"/>
                          </a:solidFill>
                          <a:latin typeface="Times New Roman"/>
                          <a:cs typeface="Times New Roman"/>
                        </a:rPr>
                        <a:t>0</a:t>
                      </a:r>
                      <a:endParaRPr sz="1400">
                        <a:latin typeface="Times New Roman"/>
                        <a:cs typeface="Times New Roman"/>
                      </a:endParaRPr>
                    </a:p>
                  </a:txBody>
                  <a:tcPr marL="0" marR="0" marT="0" marB="0"/>
                </a:tc>
                <a:tc>
                  <a:txBody>
                    <a:bodyPr/>
                    <a:lstStyle/>
                    <a:p>
                      <a:pPr marL="140335">
                        <a:lnSpc>
                          <a:spcPct val="100000"/>
                        </a:lnSpc>
                      </a:pPr>
                      <a:r>
                        <a:rPr sz="1400" spc="-105" dirty="0" smtClean="0">
                          <a:solidFill>
                            <a:srgbClr val="414141"/>
                          </a:solidFill>
                          <a:latin typeface="Times New Roman"/>
                          <a:cs typeface="Times New Roman"/>
                        </a:rPr>
                        <a:t>3</a:t>
                      </a:r>
                      <a:r>
                        <a:rPr sz="1400" spc="-20" dirty="0" smtClean="0">
                          <a:solidFill>
                            <a:srgbClr val="676767"/>
                          </a:solidFill>
                          <a:latin typeface="Times New Roman"/>
                          <a:cs typeface="Times New Roman"/>
                        </a:rPr>
                        <a:t>0</a:t>
                      </a:r>
                      <a:r>
                        <a:rPr sz="1400" spc="-135" dirty="0" smtClean="0">
                          <a:solidFill>
                            <a:srgbClr val="838383"/>
                          </a:solidFill>
                          <a:latin typeface="Times New Roman"/>
                          <a:cs typeface="Times New Roman"/>
                        </a:rPr>
                        <a:t>.</a:t>
                      </a:r>
                      <a:r>
                        <a:rPr sz="1400" spc="0" dirty="0" smtClean="0">
                          <a:solidFill>
                            <a:srgbClr val="414141"/>
                          </a:solidFill>
                          <a:latin typeface="Times New Roman"/>
                          <a:cs typeface="Times New Roman"/>
                        </a:rPr>
                        <a:t>5</a:t>
                      </a:r>
                      <a:endParaRPr sz="1400">
                        <a:latin typeface="Times New Roman"/>
                        <a:cs typeface="Times New Roman"/>
                      </a:endParaRPr>
                    </a:p>
                  </a:txBody>
                  <a:tcPr marL="0" marR="0" marT="0" marB="0"/>
                </a:tc>
                <a:tc>
                  <a:txBody>
                    <a:bodyPr/>
                    <a:lstStyle/>
                    <a:p>
                      <a:pPr marL="170180">
                        <a:lnSpc>
                          <a:spcPct val="100000"/>
                        </a:lnSpc>
                      </a:pPr>
                      <a:r>
                        <a:rPr sz="1400" dirty="0" smtClean="0">
                          <a:solidFill>
                            <a:srgbClr val="2F2F2F"/>
                          </a:solidFill>
                          <a:latin typeface="Times New Roman"/>
                          <a:cs typeface="Times New Roman"/>
                        </a:rPr>
                        <a:t>9.0</a:t>
                      </a:r>
                      <a:r>
                        <a:rPr sz="1400" spc="15" dirty="0" smtClean="0">
                          <a:solidFill>
                            <a:srgbClr val="2F2F2F"/>
                          </a:solidFill>
                          <a:latin typeface="Times New Roman"/>
                          <a:cs typeface="Times New Roman"/>
                        </a:rPr>
                        <a:t> </a:t>
                      </a:r>
                      <a:r>
                        <a:rPr sz="1450" spc="0" dirty="0" smtClean="0">
                          <a:solidFill>
                            <a:srgbClr val="545454"/>
                          </a:solidFill>
                          <a:latin typeface="Times New Roman"/>
                          <a:cs typeface="Times New Roman"/>
                        </a:rPr>
                        <a:t>mm</a:t>
                      </a:r>
                      <a:endParaRPr sz="1450">
                        <a:latin typeface="Times New Roman"/>
                        <a:cs typeface="Times New Roman"/>
                      </a:endParaRPr>
                    </a:p>
                  </a:txBody>
                  <a:tcPr marL="0" marR="0" marT="0" marB="0"/>
                </a:tc>
              </a:tr>
              <a:tr h="223759">
                <a:tc>
                  <a:txBody>
                    <a:bodyPr/>
                    <a:lstStyle/>
                    <a:p>
                      <a:pPr marL="25400">
                        <a:lnSpc>
                          <a:spcPct val="100000"/>
                        </a:lnSpc>
                      </a:pPr>
                      <a:r>
                        <a:rPr sz="1400" dirty="0" smtClean="0">
                          <a:solidFill>
                            <a:srgbClr val="181818"/>
                          </a:solidFill>
                          <a:latin typeface="Times New Roman"/>
                          <a:cs typeface="Times New Roman"/>
                        </a:rPr>
                        <a:t>4</a:t>
                      </a:r>
                      <a:endParaRPr sz="1400">
                        <a:latin typeface="Times New Roman"/>
                        <a:cs typeface="Times New Roman"/>
                      </a:endParaRPr>
                    </a:p>
                  </a:txBody>
                  <a:tcPr marL="0" marR="0" marT="0" marB="0"/>
                </a:tc>
                <a:tc>
                  <a:txBody>
                    <a:bodyPr/>
                    <a:lstStyle/>
                    <a:p>
                      <a:pPr marL="191770">
                        <a:lnSpc>
                          <a:spcPct val="100000"/>
                        </a:lnSpc>
                      </a:pPr>
                      <a:r>
                        <a:rPr sz="1400" dirty="0" smtClean="0">
                          <a:solidFill>
                            <a:srgbClr val="181818"/>
                          </a:solidFill>
                          <a:latin typeface="Times New Roman"/>
                          <a:cs typeface="Times New Roman"/>
                        </a:rPr>
                        <a:t>1</a:t>
                      </a:r>
                      <a:r>
                        <a:rPr sz="1400" spc="-80" dirty="0" smtClean="0">
                          <a:solidFill>
                            <a:srgbClr val="181818"/>
                          </a:solidFill>
                          <a:latin typeface="Times New Roman"/>
                          <a:cs typeface="Times New Roman"/>
                        </a:rPr>
                        <a:t> </a:t>
                      </a:r>
                      <a:r>
                        <a:rPr sz="1300" spc="0" dirty="0" smtClean="0">
                          <a:solidFill>
                            <a:srgbClr val="2F2F2F"/>
                          </a:solidFill>
                          <a:latin typeface="Arial"/>
                          <a:cs typeface="Arial"/>
                        </a:rPr>
                        <a:t>0</a:t>
                      </a:r>
                      <a:r>
                        <a:rPr sz="1300" spc="-15" dirty="0" smtClean="0">
                          <a:solidFill>
                            <a:srgbClr val="2F2F2F"/>
                          </a:solidFill>
                          <a:latin typeface="Arial"/>
                          <a:cs typeface="Arial"/>
                        </a:rPr>
                        <a:t> </a:t>
                      </a:r>
                      <a:r>
                        <a:rPr sz="1300" spc="0" dirty="0" smtClean="0">
                          <a:solidFill>
                            <a:srgbClr val="181818"/>
                          </a:solidFill>
                          <a:latin typeface="Arial"/>
                          <a:cs typeface="Arial"/>
                        </a:rPr>
                        <a:t>g</a:t>
                      </a:r>
                      <a:endParaRPr sz="1300">
                        <a:latin typeface="Arial"/>
                        <a:cs typeface="Arial"/>
                      </a:endParaRPr>
                    </a:p>
                  </a:txBody>
                  <a:tcPr marL="0" marR="0" marT="0" marB="0"/>
                </a:tc>
                <a:tc>
                  <a:txBody>
                    <a:bodyPr/>
                    <a:lstStyle/>
                    <a:p>
                      <a:pPr marL="236854">
                        <a:lnSpc>
                          <a:spcPct val="100000"/>
                        </a:lnSpc>
                      </a:pPr>
                      <a:r>
                        <a:rPr sz="1400" spc="-20" dirty="0" smtClean="0">
                          <a:solidFill>
                            <a:srgbClr val="181818"/>
                          </a:solidFill>
                          <a:latin typeface="Times New Roman"/>
                          <a:cs typeface="Times New Roman"/>
                        </a:rPr>
                        <a:t>4</a:t>
                      </a:r>
                      <a:r>
                        <a:rPr sz="1400" spc="15" dirty="0" smtClean="0">
                          <a:solidFill>
                            <a:srgbClr val="545454"/>
                          </a:solidFill>
                          <a:latin typeface="Times New Roman"/>
                          <a:cs typeface="Times New Roman"/>
                        </a:rPr>
                        <a:t>4</a:t>
                      </a:r>
                      <a:r>
                        <a:rPr sz="1400" spc="-245" dirty="0" smtClean="0">
                          <a:solidFill>
                            <a:srgbClr val="838383"/>
                          </a:solidFill>
                          <a:latin typeface="Times New Roman"/>
                          <a:cs typeface="Times New Roman"/>
                        </a:rPr>
                        <a:t>.</a:t>
                      </a:r>
                      <a:r>
                        <a:rPr sz="1400" spc="0" dirty="0" smtClean="0">
                          <a:solidFill>
                            <a:srgbClr val="676767"/>
                          </a:solidFill>
                          <a:latin typeface="Times New Roman"/>
                          <a:cs typeface="Times New Roman"/>
                        </a:rPr>
                        <a:t>0</a:t>
                      </a:r>
                      <a:endParaRPr sz="1400">
                        <a:latin typeface="Times New Roman"/>
                        <a:cs typeface="Times New Roman"/>
                      </a:endParaRPr>
                    </a:p>
                  </a:txBody>
                  <a:tcPr marL="0" marR="0" marT="0" marB="0"/>
                </a:tc>
                <a:tc>
                  <a:txBody>
                    <a:bodyPr/>
                    <a:lstStyle/>
                    <a:p>
                      <a:pPr marL="140335">
                        <a:lnSpc>
                          <a:spcPct val="100000"/>
                        </a:lnSpc>
                      </a:pPr>
                      <a:r>
                        <a:rPr sz="1400" dirty="0" smtClean="0">
                          <a:solidFill>
                            <a:srgbClr val="414141"/>
                          </a:solidFill>
                          <a:latin typeface="Times New Roman"/>
                          <a:cs typeface="Times New Roman"/>
                        </a:rPr>
                        <a:t>2</a:t>
                      </a:r>
                      <a:r>
                        <a:rPr sz="1400" spc="25" dirty="0" smtClean="0">
                          <a:solidFill>
                            <a:srgbClr val="414141"/>
                          </a:solidFill>
                          <a:latin typeface="Times New Roman"/>
                          <a:cs typeface="Times New Roman"/>
                        </a:rPr>
                        <a:t>6</a:t>
                      </a:r>
                      <a:r>
                        <a:rPr sz="1400" spc="-245" dirty="0" smtClean="0">
                          <a:solidFill>
                            <a:srgbClr val="838383"/>
                          </a:solidFill>
                          <a:latin typeface="Times New Roman"/>
                          <a:cs typeface="Times New Roman"/>
                        </a:rPr>
                        <a:t>.</a:t>
                      </a:r>
                      <a:r>
                        <a:rPr sz="1400" spc="0" dirty="0" smtClean="0">
                          <a:solidFill>
                            <a:srgbClr val="676767"/>
                          </a:solidFill>
                          <a:latin typeface="Times New Roman"/>
                          <a:cs typeface="Times New Roman"/>
                        </a:rPr>
                        <a:t>0</a:t>
                      </a:r>
                      <a:endParaRPr sz="1400">
                        <a:latin typeface="Times New Roman"/>
                        <a:cs typeface="Times New Roman"/>
                      </a:endParaRPr>
                    </a:p>
                  </a:txBody>
                  <a:tcPr marL="0" marR="0" marT="0" marB="0"/>
                </a:tc>
                <a:tc>
                  <a:txBody>
                    <a:bodyPr/>
                    <a:lstStyle/>
                    <a:p>
                      <a:pPr marL="156845">
                        <a:lnSpc>
                          <a:spcPct val="100000"/>
                        </a:lnSpc>
                      </a:pPr>
                      <a:r>
                        <a:rPr sz="1400" dirty="0" smtClean="0">
                          <a:solidFill>
                            <a:srgbClr val="181818"/>
                          </a:solidFill>
                          <a:latin typeface="Times New Roman"/>
                          <a:cs typeface="Times New Roman"/>
                        </a:rPr>
                        <a:t>4.5 </a:t>
                      </a:r>
                      <a:r>
                        <a:rPr sz="1450" dirty="0" smtClean="0">
                          <a:solidFill>
                            <a:srgbClr val="545454"/>
                          </a:solidFill>
                          <a:latin typeface="Times New Roman"/>
                          <a:cs typeface="Times New Roman"/>
                        </a:rPr>
                        <a:t>mm</a:t>
                      </a:r>
                      <a:endParaRPr sz="1450">
                        <a:latin typeface="Times New Roman"/>
                        <a:cs typeface="Times New Roman"/>
                      </a:endParaRPr>
                    </a:p>
                  </a:txBody>
                  <a:tcPr marL="0" marR="0" marT="0" marB="0"/>
                </a:tc>
              </a:tr>
              <a:tr h="269098">
                <a:tc>
                  <a:txBody>
                    <a:bodyPr/>
                    <a:lstStyle/>
                    <a:p>
                      <a:pPr marL="25400">
                        <a:lnSpc>
                          <a:spcPct val="100000"/>
                        </a:lnSpc>
                      </a:pPr>
                      <a:r>
                        <a:rPr sz="1350" dirty="0" smtClean="0">
                          <a:solidFill>
                            <a:srgbClr val="2F2F2F"/>
                          </a:solidFill>
                          <a:latin typeface="Times New Roman"/>
                          <a:cs typeface="Times New Roman"/>
                        </a:rPr>
                        <a:t>5</a:t>
                      </a:r>
                      <a:endParaRPr sz="1350">
                        <a:latin typeface="Times New Roman"/>
                        <a:cs typeface="Times New Roman"/>
                      </a:endParaRPr>
                    </a:p>
                  </a:txBody>
                  <a:tcPr marL="0" marR="0" marT="0" marB="0"/>
                </a:tc>
                <a:tc>
                  <a:txBody>
                    <a:bodyPr/>
                    <a:lstStyle/>
                    <a:p>
                      <a:pPr marL="191770">
                        <a:lnSpc>
                          <a:spcPct val="100000"/>
                        </a:lnSpc>
                      </a:pPr>
                      <a:r>
                        <a:rPr sz="1400" spc="-380" dirty="0" smtClean="0">
                          <a:solidFill>
                            <a:srgbClr val="181818"/>
                          </a:solidFill>
                          <a:latin typeface="Times New Roman"/>
                          <a:cs typeface="Times New Roman"/>
                        </a:rPr>
                        <a:t>1</a:t>
                      </a:r>
                      <a:r>
                        <a:rPr sz="1400" spc="0" dirty="0" smtClean="0">
                          <a:solidFill>
                            <a:srgbClr val="676767"/>
                          </a:solidFill>
                          <a:latin typeface="Times New Roman"/>
                          <a:cs typeface="Times New Roman"/>
                        </a:rPr>
                        <a:t>0  </a:t>
                      </a:r>
                      <a:r>
                        <a:rPr sz="1400" spc="-170" dirty="0" smtClean="0">
                          <a:solidFill>
                            <a:srgbClr val="676767"/>
                          </a:solidFill>
                          <a:latin typeface="Times New Roman"/>
                          <a:cs typeface="Times New Roman"/>
                        </a:rPr>
                        <a:t> </a:t>
                      </a:r>
                      <a:r>
                        <a:rPr sz="1500" spc="5" dirty="0" smtClean="0">
                          <a:solidFill>
                            <a:srgbClr val="414141"/>
                          </a:solidFill>
                          <a:latin typeface="Times New Roman"/>
                          <a:cs typeface="Times New Roman"/>
                        </a:rPr>
                        <a:t>o</a:t>
                      </a:r>
                      <a:r>
                        <a:rPr sz="1500" spc="30" dirty="0" smtClean="0">
                          <a:solidFill>
                            <a:srgbClr val="959595"/>
                          </a:solidFill>
                          <a:latin typeface="Times New Roman"/>
                          <a:cs typeface="Times New Roman"/>
                        </a:rPr>
                        <a:t>l</a:t>
                      </a:r>
                      <a:r>
                        <a:rPr sz="1500" spc="35" dirty="0" smtClean="0">
                          <a:solidFill>
                            <a:srgbClr val="2F2F2F"/>
                          </a:solidFill>
                          <a:latin typeface="Times New Roman"/>
                          <a:cs typeface="Times New Roman"/>
                        </a:rPr>
                        <a:t>a</a:t>
                      </a:r>
                      <a:r>
                        <a:rPr sz="1500" spc="0" dirty="0" smtClean="0">
                          <a:solidFill>
                            <a:srgbClr val="545454"/>
                          </a:solidFill>
                          <a:latin typeface="Times New Roman"/>
                          <a:cs typeface="Times New Roman"/>
                        </a:rPr>
                        <a:t>s</a:t>
                      </a:r>
                      <a:endParaRPr sz="1500">
                        <a:latin typeface="Times New Roman"/>
                        <a:cs typeface="Times New Roman"/>
                      </a:endParaRPr>
                    </a:p>
                  </a:txBody>
                  <a:tcPr marL="0" marR="0" marT="0" marB="0"/>
                </a:tc>
                <a:tc>
                  <a:txBody>
                    <a:bodyPr/>
                    <a:lstStyle/>
                    <a:p>
                      <a:pPr marL="236854">
                        <a:lnSpc>
                          <a:spcPct val="100000"/>
                        </a:lnSpc>
                      </a:pPr>
                      <a:r>
                        <a:rPr sz="1400" spc="-20" dirty="0" smtClean="0">
                          <a:solidFill>
                            <a:srgbClr val="181818"/>
                          </a:solidFill>
                          <a:latin typeface="Times New Roman"/>
                          <a:cs typeface="Times New Roman"/>
                        </a:rPr>
                        <a:t>4</a:t>
                      </a:r>
                      <a:r>
                        <a:rPr sz="1400" spc="15" dirty="0" smtClean="0">
                          <a:solidFill>
                            <a:srgbClr val="545454"/>
                          </a:solidFill>
                          <a:latin typeface="Times New Roman"/>
                          <a:cs typeface="Times New Roman"/>
                        </a:rPr>
                        <a:t>4</a:t>
                      </a:r>
                      <a:r>
                        <a:rPr sz="1400" spc="-245" dirty="0" smtClean="0">
                          <a:solidFill>
                            <a:srgbClr val="838383"/>
                          </a:solidFill>
                          <a:latin typeface="Times New Roman"/>
                          <a:cs typeface="Times New Roman"/>
                        </a:rPr>
                        <a:t>.</a:t>
                      </a:r>
                      <a:r>
                        <a:rPr sz="1400" spc="0" dirty="0" smtClean="0">
                          <a:solidFill>
                            <a:srgbClr val="676767"/>
                          </a:solidFill>
                          <a:latin typeface="Times New Roman"/>
                          <a:cs typeface="Times New Roman"/>
                        </a:rPr>
                        <a:t>0</a:t>
                      </a:r>
                      <a:endParaRPr sz="1400">
                        <a:latin typeface="Times New Roman"/>
                        <a:cs typeface="Times New Roman"/>
                      </a:endParaRPr>
                    </a:p>
                  </a:txBody>
                  <a:tcPr marL="0" marR="0" marT="0" marB="0"/>
                </a:tc>
                <a:tc>
                  <a:txBody>
                    <a:bodyPr/>
                    <a:lstStyle/>
                    <a:p>
                      <a:pPr marL="140335">
                        <a:lnSpc>
                          <a:spcPct val="100000"/>
                        </a:lnSpc>
                      </a:pPr>
                      <a:r>
                        <a:rPr sz="1400" dirty="0" smtClean="0">
                          <a:solidFill>
                            <a:srgbClr val="414141"/>
                          </a:solidFill>
                          <a:latin typeface="Times New Roman"/>
                          <a:cs typeface="Times New Roman"/>
                        </a:rPr>
                        <a:t>2</a:t>
                      </a:r>
                      <a:r>
                        <a:rPr sz="1400" spc="25" dirty="0" smtClean="0">
                          <a:solidFill>
                            <a:srgbClr val="414141"/>
                          </a:solidFill>
                          <a:latin typeface="Times New Roman"/>
                          <a:cs typeface="Times New Roman"/>
                        </a:rPr>
                        <a:t>6</a:t>
                      </a:r>
                      <a:r>
                        <a:rPr sz="1400" spc="-245" dirty="0" smtClean="0">
                          <a:solidFill>
                            <a:srgbClr val="838383"/>
                          </a:solidFill>
                          <a:latin typeface="Times New Roman"/>
                          <a:cs typeface="Times New Roman"/>
                        </a:rPr>
                        <a:t>.</a:t>
                      </a:r>
                      <a:r>
                        <a:rPr sz="1400" spc="0" dirty="0" smtClean="0">
                          <a:solidFill>
                            <a:srgbClr val="545454"/>
                          </a:solidFill>
                          <a:latin typeface="Times New Roman"/>
                          <a:cs typeface="Times New Roman"/>
                        </a:rPr>
                        <a:t>0</a:t>
                      </a:r>
                      <a:endParaRPr sz="1400">
                        <a:latin typeface="Times New Roman"/>
                        <a:cs typeface="Times New Roman"/>
                      </a:endParaRPr>
                    </a:p>
                  </a:txBody>
                  <a:tcPr marL="0" marR="0" marT="0" marB="0"/>
                </a:tc>
                <a:tc>
                  <a:txBody>
                    <a:bodyPr/>
                    <a:lstStyle/>
                    <a:p>
                      <a:pPr marL="175260">
                        <a:lnSpc>
                          <a:spcPct val="100000"/>
                        </a:lnSpc>
                      </a:pPr>
                      <a:r>
                        <a:rPr sz="1400" spc="50" dirty="0" smtClean="0">
                          <a:solidFill>
                            <a:srgbClr val="414141"/>
                          </a:solidFill>
                          <a:latin typeface="Times New Roman"/>
                          <a:cs typeface="Times New Roman"/>
                        </a:rPr>
                        <a:t>5</a:t>
                      </a:r>
                      <a:r>
                        <a:rPr sz="1400" spc="45" dirty="0" smtClean="0">
                          <a:latin typeface="Times New Roman"/>
                          <a:cs typeface="Times New Roman"/>
                        </a:rPr>
                        <a:t>.</a:t>
                      </a:r>
                      <a:r>
                        <a:rPr sz="1400" spc="0" dirty="0" smtClean="0">
                          <a:solidFill>
                            <a:srgbClr val="181818"/>
                          </a:solidFill>
                          <a:latin typeface="Times New Roman"/>
                          <a:cs typeface="Times New Roman"/>
                        </a:rPr>
                        <a:t>5</a:t>
                      </a:r>
                      <a:r>
                        <a:rPr sz="1400" spc="-45" dirty="0" smtClean="0">
                          <a:solidFill>
                            <a:srgbClr val="181818"/>
                          </a:solidFill>
                          <a:latin typeface="Times New Roman"/>
                          <a:cs typeface="Times New Roman"/>
                        </a:rPr>
                        <a:t> </a:t>
                      </a:r>
                      <a:r>
                        <a:rPr sz="1450" spc="0" dirty="0" smtClean="0">
                          <a:solidFill>
                            <a:srgbClr val="545454"/>
                          </a:solidFill>
                          <a:latin typeface="Times New Roman"/>
                          <a:cs typeface="Times New Roman"/>
                        </a:rPr>
                        <a:t>mm</a:t>
                      </a:r>
                      <a:endParaRPr sz="1450">
                        <a:latin typeface="Times New Roman"/>
                        <a:cs typeface="Times New Roman"/>
                      </a:endParaRPr>
                    </a:p>
                  </a:txBody>
                  <a:tcPr marL="0" marR="0" marT="0" marB="0"/>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188" y="7188"/>
            <a:ext cx="9136811" cy="6850811"/>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txBox="1">
            <a:spLocks noGrp="1"/>
          </p:cNvSpPr>
          <p:nvPr>
            <p:ph type="title"/>
          </p:nvPr>
        </p:nvSpPr>
        <p:spPr>
          <a:prstGeom prst="rect">
            <a:avLst/>
          </a:prstGeom>
        </p:spPr>
        <p:txBody>
          <a:bodyPr vert="horz" wrap="square" lIns="0" tIns="0" rIns="0" bIns="0" rtlCol="0">
            <a:noAutofit/>
          </a:bodyPr>
          <a:lstStyle/>
          <a:p>
            <a:pPr marL="2205990" marR="12700" indent="-2193925">
              <a:lnSpc>
                <a:spcPct val="102200"/>
              </a:lnSpc>
            </a:pPr>
            <a:r>
              <a:rPr sz="2750" b="1" spc="15" dirty="0" smtClean="0">
                <a:latin typeface="Arial"/>
                <a:cs typeface="Arial"/>
              </a:rPr>
              <a:t>S</a:t>
            </a:r>
            <a:r>
              <a:rPr sz="2750" b="1" spc="-5" dirty="0" smtClean="0">
                <a:latin typeface="Arial"/>
                <a:cs typeface="Arial"/>
              </a:rPr>
              <a:t>w</a:t>
            </a:r>
            <a:r>
              <a:rPr sz="2750" b="1" spc="-30" dirty="0" smtClean="0">
                <a:latin typeface="Arial"/>
                <a:cs typeface="Arial"/>
              </a:rPr>
              <a:t>i</a:t>
            </a:r>
            <a:r>
              <a:rPr sz="2750" b="1" spc="10" dirty="0" smtClean="0">
                <a:latin typeface="Arial"/>
                <a:cs typeface="Arial"/>
              </a:rPr>
              <a:t>s</a:t>
            </a:r>
            <a:r>
              <a:rPr sz="2750" b="1" spc="-20" dirty="0" smtClean="0">
                <a:latin typeface="Arial"/>
                <a:cs typeface="Arial"/>
              </a:rPr>
              <a:t>s</a:t>
            </a:r>
            <a:r>
              <a:rPr sz="2750" b="1" spc="-50" dirty="0" smtClean="0">
                <a:latin typeface="Arial"/>
                <a:cs typeface="Arial"/>
              </a:rPr>
              <a:t> </a:t>
            </a:r>
            <a:r>
              <a:rPr sz="2750" b="1" spc="15" dirty="0" smtClean="0">
                <a:latin typeface="Arial"/>
                <a:cs typeface="Arial"/>
              </a:rPr>
              <a:t>P</a:t>
            </a:r>
            <a:r>
              <a:rPr sz="2750" b="1" spc="-30" dirty="0" smtClean="0">
                <a:latin typeface="Arial"/>
                <a:cs typeface="Arial"/>
              </a:rPr>
              <a:t>l</a:t>
            </a:r>
            <a:r>
              <a:rPr sz="2750" b="1" spc="10" dirty="0" smtClean="0">
                <a:latin typeface="Arial"/>
                <a:cs typeface="Arial"/>
              </a:rPr>
              <a:t>a</a:t>
            </a:r>
            <a:r>
              <a:rPr sz="2750" b="1" spc="-40" dirty="0" smtClean="0">
                <a:latin typeface="Arial"/>
                <a:cs typeface="Arial"/>
              </a:rPr>
              <a:t>tf</a:t>
            </a:r>
            <a:r>
              <a:rPr sz="2750" b="1" spc="15" dirty="0" smtClean="0">
                <a:latin typeface="Arial"/>
                <a:cs typeface="Arial"/>
              </a:rPr>
              <a:t>o</a:t>
            </a:r>
            <a:r>
              <a:rPr sz="2750" b="1" spc="-40" dirty="0" smtClean="0">
                <a:latin typeface="Arial"/>
                <a:cs typeface="Arial"/>
              </a:rPr>
              <a:t>r</a:t>
            </a:r>
            <a:r>
              <a:rPr sz="2750" b="1" spc="-25" dirty="0" smtClean="0">
                <a:latin typeface="Arial"/>
                <a:cs typeface="Arial"/>
              </a:rPr>
              <a:t>m</a:t>
            </a:r>
            <a:r>
              <a:rPr sz="2750" b="1" spc="185" dirty="0" smtClean="0">
                <a:latin typeface="Arial"/>
                <a:cs typeface="Arial"/>
              </a:rPr>
              <a:t> </a:t>
            </a:r>
            <a:r>
              <a:rPr sz="2750" b="1" spc="-5" dirty="0" smtClean="0">
                <a:latin typeface="Arial"/>
                <a:cs typeface="Arial"/>
              </a:rPr>
              <a:t>D</a:t>
            </a:r>
            <a:r>
              <a:rPr sz="2750" b="1" spc="10" dirty="0" smtClean="0">
                <a:latin typeface="Arial"/>
                <a:cs typeface="Arial"/>
              </a:rPr>
              <a:t>e</a:t>
            </a:r>
            <a:r>
              <a:rPr sz="2750" b="1" spc="-30" dirty="0" smtClean="0">
                <a:latin typeface="Arial"/>
                <a:cs typeface="Arial"/>
              </a:rPr>
              <a:t>li</a:t>
            </a:r>
            <a:r>
              <a:rPr sz="2750" b="1" spc="10" dirty="0" smtClean="0">
                <a:latin typeface="Arial"/>
                <a:cs typeface="Arial"/>
              </a:rPr>
              <a:t>ve</a:t>
            </a:r>
            <a:r>
              <a:rPr sz="2750" b="1" spc="-45" dirty="0" smtClean="0">
                <a:latin typeface="Arial"/>
                <a:cs typeface="Arial"/>
              </a:rPr>
              <a:t>r</a:t>
            </a:r>
            <a:r>
              <a:rPr sz="2750" b="1" spc="-20" dirty="0" smtClean="0">
                <a:latin typeface="Arial"/>
                <a:cs typeface="Arial"/>
              </a:rPr>
              <a:t>y</a:t>
            </a:r>
            <a:r>
              <a:rPr sz="2750" b="1" spc="130" dirty="0" smtClean="0">
                <a:latin typeface="Arial"/>
                <a:cs typeface="Arial"/>
              </a:rPr>
              <a:t> </a:t>
            </a:r>
            <a:r>
              <a:rPr sz="2750" b="1" spc="-105" dirty="0" smtClean="0">
                <a:latin typeface="Arial"/>
                <a:cs typeface="Arial"/>
              </a:rPr>
              <a:t>I</a:t>
            </a:r>
            <a:r>
              <a:rPr sz="2750" b="1" spc="15" dirty="0" smtClean="0">
                <a:latin typeface="Arial"/>
                <a:cs typeface="Arial"/>
              </a:rPr>
              <a:t>n</a:t>
            </a:r>
            <a:r>
              <a:rPr sz="2750" b="1" spc="10" dirty="0" smtClean="0">
                <a:latin typeface="Arial"/>
                <a:cs typeface="Arial"/>
              </a:rPr>
              <a:t>s</a:t>
            </a:r>
            <a:r>
              <a:rPr sz="2750" b="1" spc="-40" dirty="0" smtClean="0">
                <a:latin typeface="Arial"/>
                <a:cs typeface="Arial"/>
              </a:rPr>
              <a:t>tr</a:t>
            </a:r>
            <a:r>
              <a:rPr sz="2750" b="1" spc="15" dirty="0" smtClean="0">
                <a:latin typeface="Arial"/>
                <a:cs typeface="Arial"/>
              </a:rPr>
              <a:t>u</a:t>
            </a:r>
            <a:r>
              <a:rPr sz="2750" b="1" spc="10" dirty="0" smtClean="0">
                <a:latin typeface="Arial"/>
                <a:cs typeface="Arial"/>
              </a:rPr>
              <a:t>c</a:t>
            </a:r>
            <a:r>
              <a:rPr sz="2750" b="1" spc="-40" dirty="0" smtClean="0">
                <a:latin typeface="Arial"/>
                <a:cs typeface="Arial"/>
              </a:rPr>
              <a:t>t</a:t>
            </a:r>
            <a:r>
              <a:rPr sz="2750" b="1" spc="-30" dirty="0" smtClean="0">
                <a:latin typeface="Arial"/>
                <a:cs typeface="Arial"/>
              </a:rPr>
              <a:t>i</a:t>
            </a:r>
            <a:r>
              <a:rPr sz="2750" b="1" spc="15" dirty="0" smtClean="0">
                <a:latin typeface="Arial"/>
                <a:cs typeface="Arial"/>
              </a:rPr>
              <a:t>on</a:t>
            </a:r>
            <a:r>
              <a:rPr sz="2750" b="1" spc="-20" dirty="0" smtClean="0">
                <a:latin typeface="Arial"/>
                <a:cs typeface="Arial"/>
              </a:rPr>
              <a:t>s</a:t>
            </a:r>
            <a:r>
              <a:rPr sz="2750" b="1" spc="180" dirty="0" smtClean="0">
                <a:latin typeface="Arial"/>
                <a:cs typeface="Arial"/>
              </a:rPr>
              <a:t> </a:t>
            </a:r>
            <a:r>
              <a:rPr sz="2750" b="1" spc="-40" dirty="0" smtClean="0">
                <a:latin typeface="Arial"/>
                <a:cs typeface="Arial"/>
              </a:rPr>
              <a:t>f</a:t>
            </a:r>
            <a:r>
              <a:rPr sz="2750" b="1" spc="15" dirty="0" smtClean="0">
                <a:latin typeface="Arial"/>
                <a:cs typeface="Arial"/>
              </a:rPr>
              <a:t>o</a:t>
            </a:r>
            <a:r>
              <a:rPr sz="2750" b="1" spc="-15" dirty="0" smtClean="0">
                <a:latin typeface="Arial"/>
                <a:cs typeface="Arial"/>
              </a:rPr>
              <a:t>r</a:t>
            </a:r>
            <a:r>
              <a:rPr sz="2750" b="1" spc="-10" dirty="0" smtClean="0">
                <a:latin typeface="Arial"/>
                <a:cs typeface="Arial"/>
              </a:rPr>
              <a:t> </a:t>
            </a:r>
            <a:r>
              <a:rPr sz="2750" b="1" spc="5" dirty="0" smtClean="0">
                <a:latin typeface="Arial"/>
                <a:cs typeface="Arial"/>
              </a:rPr>
              <a:t>P</a:t>
            </a:r>
            <a:r>
              <a:rPr sz="2750" b="1" spc="0" dirty="0" smtClean="0">
                <a:latin typeface="Arial"/>
                <a:cs typeface="Arial"/>
              </a:rPr>
              <a:t>h</a:t>
            </a:r>
            <a:r>
              <a:rPr sz="2750" b="1" spc="-100" dirty="0" smtClean="0">
                <a:latin typeface="Arial"/>
                <a:cs typeface="Arial"/>
              </a:rPr>
              <a:t>y</a:t>
            </a:r>
            <a:r>
              <a:rPr sz="2750" b="1" spc="-5" dirty="0" smtClean="0">
                <a:latin typeface="Arial"/>
                <a:cs typeface="Arial"/>
              </a:rPr>
              <a:t>s</a:t>
            </a:r>
            <a:r>
              <a:rPr sz="2750" b="1" spc="-30" dirty="0" smtClean="0">
                <a:latin typeface="Arial"/>
                <a:cs typeface="Arial"/>
              </a:rPr>
              <a:t>i</a:t>
            </a:r>
            <a:r>
              <a:rPr sz="2750" b="1" spc="-5" dirty="0" smtClean="0">
                <a:latin typeface="Arial"/>
                <a:cs typeface="Arial"/>
              </a:rPr>
              <a:t>ca</a:t>
            </a:r>
            <a:r>
              <a:rPr sz="2750" b="1" spc="-10" dirty="0" smtClean="0">
                <a:latin typeface="Arial"/>
                <a:cs typeface="Arial"/>
              </a:rPr>
              <a:t>l</a:t>
            </a:r>
            <a:r>
              <a:rPr sz="2750" b="1" spc="-30" dirty="0" smtClean="0">
                <a:latin typeface="Arial"/>
                <a:cs typeface="Arial"/>
              </a:rPr>
              <a:t> </a:t>
            </a:r>
            <a:r>
              <a:rPr sz="2750" b="1" spc="-15" dirty="0" smtClean="0">
                <a:latin typeface="Arial"/>
                <a:cs typeface="Arial"/>
              </a:rPr>
              <a:t>G</a:t>
            </a:r>
            <a:r>
              <a:rPr sz="2750" b="1" spc="0" dirty="0" smtClean="0">
                <a:latin typeface="Arial"/>
                <a:cs typeface="Arial"/>
              </a:rPr>
              <a:t>o</a:t>
            </a:r>
            <a:r>
              <a:rPr sz="2750" b="1" spc="-30" dirty="0" smtClean="0">
                <a:latin typeface="Arial"/>
                <a:cs typeface="Arial"/>
              </a:rPr>
              <a:t>l</a:t>
            </a:r>
            <a:r>
              <a:rPr sz="2750" b="1" spc="-20" dirty="0" smtClean="0">
                <a:latin typeface="Arial"/>
                <a:cs typeface="Arial"/>
              </a:rPr>
              <a:t>d</a:t>
            </a:r>
            <a:endParaRPr sz="2750">
              <a:latin typeface="Arial"/>
              <a:cs typeface="Arial"/>
            </a:endParaRPr>
          </a:p>
        </p:txBody>
      </p:sp>
      <p:sp>
        <p:nvSpPr>
          <p:cNvPr id="4" name="object 4"/>
          <p:cNvSpPr/>
          <p:nvPr/>
        </p:nvSpPr>
        <p:spPr>
          <a:xfrm>
            <a:off x="2405071" y="2871419"/>
            <a:ext cx="400802" cy="400808"/>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3072565" y="4243019"/>
            <a:ext cx="399284" cy="400808"/>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3471875" y="5338767"/>
            <a:ext cx="400808" cy="409951"/>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txBox="1"/>
          <p:nvPr/>
        </p:nvSpPr>
        <p:spPr>
          <a:xfrm>
            <a:off x="835634" y="1464251"/>
            <a:ext cx="7814309" cy="4411980"/>
          </a:xfrm>
          <a:prstGeom prst="rect">
            <a:avLst/>
          </a:prstGeom>
        </p:spPr>
        <p:txBody>
          <a:bodyPr vert="horz" wrap="square" lIns="0" tIns="0" rIns="0" bIns="0" rtlCol="0">
            <a:noAutofit/>
          </a:bodyPr>
          <a:lstStyle/>
          <a:p>
            <a:pPr marL="52705">
              <a:lnSpc>
                <a:spcPct val="100000"/>
              </a:lnSpc>
            </a:pPr>
            <a:r>
              <a:rPr sz="1800" b="1" u="heavy" spc="15" dirty="0" smtClean="0">
                <a:latin typeface="Calibri"/>
                <a:cs typeface="Calibri"/>
              </a:rPr>
              <a:t>D</a:t>
            </a:r>
            <a:r>
              <a:rPr sz="1800" b="1" u="heavy" spc="-10" dirty="0" smtClean="0">
                <a:latin typeface="Calibri"/>
                <a:cs typeface="Calibri"/>
              </a:rPr>
              <a:t>O</a:t>
            </a:r>
            <a:r>
              <a:rPr sz="1800" b="1" u="heavy" spc="5" dirty="0" smtClean="0">
                <a:latin typeface="Calibri"/>
                <a:cs typeface="Calibri"/>
              </a:rPr>
              <a:t>C</a:t>
            </a:r>
            <a:r>
              <a:rPr sz="1800" b="1" u="heavy" spc="-55" dirty="0" smtClean="0">
                <a:latin typeface="Calibri"/>
                <a:cs typeface="Calibri"/>
              </a:rPr>
              <a:t>U</a:t>
            </a:r>
            <a:r>
              <a:rPr sz="1800" b="1" u="heavy" spc="30" dirty="0" smtClean="0">
                <a:latin typeface="Calibri"/>
                <a:cs typeface="Calibri"/>
              </a:rPr>
              <a:t>M</a:t>
            </a:r>
            <a:r>
              <a:rPr sz="1800" b="1" u="heavy" spc="-5" dirty="0" smtClean="0">
                <a:latin typeface="Calibri"/>
                <a:cs typeface="Calibri"/>
              </a:rPr>
              <a:t>E</a:t>
            </a:r>
            <a:r>
              <a:rPr sz="1800" b="1" u="heavy" spc="20" dirty="0" smtClean="0">
                <a:latin typeface="Calibri"/>
                <a:cs typeface="Calibri"/>
              </a:rPr>
              <a:t>N</a:t>
            </a:r>
            <a:r>
              <a:rPr sz="1800" b="1" u="heavy" spc="-5" dirty="0" smtClean="0">
                <a:latin typeface="Calibri"/>
                <a:cs typeface="Calibri"/>
              </a:rPr>
              <a:t>T</a:t>
            </a:r>
            <a:r>
              <a:rPr sz="1800" b="1" u="heavy" spc="-10" dirty="0" smtClean="0">
                <a:latin typeface="Calibri"/>
                <a:cs typeface="Calibri"/>
              </a:rPr>
              <a:t>S</a:t>
            </a:r>
            <a:r>
              <a:rPr sz="1800" b="1" spc="-5" dirty="0" smtClean="0">
                <a:latin typeface="Calibri"/>
                <a:cs typeface="Calibri"/>
              </a:rPr>
              <a:t>:</a:t>
            </a:r>
            <a:endParaRPr sz="1800">
              <a:latin typeface="Calibri"/>
              <a:cs typeface="Calibri"/>
            </a:endParaRPr>
          </a:p>
          <a:p>
            <a:pPr>
              <a:lnSpc>
                <a:spcPts val="1000"/>
              </a:lnSpc>
            </a:pPr>
            <a:endParaRPr sz="1000"/>
          </a:p>
          <a:p>
            <a:pPr>
              <a:lnSpc>
                <a:spcPts val="1000"/>
              </a:lnSpc>
            </a:pPr>
            <a:endParaRPr sz="1000"/>
          </a:p>
          <a:p>
            <a:pPr>
              <a:lnSpc>
                <a:spcPts val="1000"/>
              </a:lnSpc>
            </a:pPr>
            <a:endParaRPr sz="1000"/>
          </a:p>
          <a:p>
            <a:pPr>
              <a:lnSpc>
                <a:spcPts val="1200"/>
              </a:lnSpc>
              <a:spcBef>
                <a:spcPts val="36"/>
              </a:spcBef>
            </a:pPr>
            <a:endParaRPr sz="1200"/>
          </a:p>
          <a:p>
            <a:pPr marL="13970" marR="108585" indent="0">
              <a:lnSpc>
                <a:spcPct val="101099"/>
              </a:lnSpc>
            </a:pPr>
            <a:r>
              <a:rPr sz="1800" b="1" spc="-25" dirty="0" smtClean="0">
                <a:latin typeface="Calibri"/>
                <a:cs typeface="Calibri"/>
              </a:rPr>
              <a:t>E</a:t>
            </a:r>
            <a:r>
              <a:rPr sz="1800" b="1" spc="20" dirty="0" smtClean="0">
                <a:latin typeface="Calibri"/>
                <a:cs typeface="Calibri"/>
              </a:rPr>
              <a:t>a</a:t>
            </a:r>
            <a:r>
              <a:rPr sz="1800" b="1" spc="-10" dirty="0" smtClean="0">
                <a:latin typeface="Calibri"/>
                <a:cs typeface="Calibri"/>
              </a:rPr>
              <a:t>ch</a:t>
            </a:r>
            <a:r>
              <a:rPr sz="1800" b="1" spc="-175" dirty="0" smtClean="0">
                <a:latin typeface="Calibri"/>
                <a:cs typeface="Calibri"/>
              </a:rPr>
              <a:t> </a:t>
            </a:r>
            <a:r>
              <a:rPr sz="1800" b="1" spc="-45" dirty="0" smtClean="0">
                <a:latin typeface="Calibri"/>
                <a:cs typeface="Calibri"/>
              </a:rPr>
              <a:t>s</a:t>
            </a:r>
            <a:r>
              <a:rPr sz="1800" b="1" spc="15" dirty="0" smtClean="0">
                <a:latin typeface="Calibri"/>
                <a:cs typeface="Calibri"/>
              </a:rPr>
              <a:t>h</a:t>
            </a:r>
            <a:r>
              <a:rPr sz="1800" b="1" spc="30" dirty="0" smtClean="0">
                <a:latin typeface="Calibri"/>
                <a:cs typeface="Calibri"/>
              </a:rPr>
              <a:t>i</a:t>
            </a:r>
            <a:r>
              <a:rPr sz="1800" b="1" spc="15" dirty="0" smtClean="0">
                <a:latin typeface="Calibri"/>
                <a:cs typeface="Calibri"/>
              </a:rPr>
              <a:t>p</a:t>
            </a:r>
            <a:r>
              <a:rPr sz="1800" b="1" spc="-15" dirty="0" smtClean="0">
                <a:latin typeface="Calibri"/>
                <a:cs typeface="Calibri"/>
              </a:rPr>
              <a:t>m</a:t>
            </a:r>
            <a:r>
              <a:rPr sz="1800" b="1" spc="-10" dirty="0" smtClean="0">
                <a:latin typeface="Calibri"/>
                <a:cs typeface="Calibri"/>
              </a:rPr>
              <a:t>e</a:t>
            </a:r>
            <a:r>
              <a:rPr sz="1800" b="1" spc="-5" dirty="0" smtClean="0">
                <a:latin typeface="Calibri"/>
                <a:cs typeface="Calibri"/>
              </a:rPr>
              <a:t>n</a:t>
            </a:r>
            <a:r>
              <a:rPr sz="1800" b="1" spc="-10" dirty="0" smtClean="0">
                <a:latin typeface="Calibri"/>
                <a:cs typeface="Calibri"/>
              </a:rPr>
              <a:t>t</a:t>
            </a:r>
            <a:r>
              <a:rPr sz="1800" b="1" spc="-145" dirty="0" smtClean="0">
                <a:latin typeface="Calibri"/>
                <a:cs typeface="Calibri"/>
              </a:rPr>
              <a:t> </a:t>
            </a:r>
            <a:r>
              <a:rPr sz="1800" b="1" spc="20" dirty="0" smtClean="0">
                <a:latin typeface="Calibri"/>
                <a:cs typeface="Calibri"/>
              </a:rPr>
              <a:t>a</a:t>
            </a:r>
            <a:r>
              <a:rPr sz="1800" b="1" spc="15" dirty="0" smtClean="0">
                <a:latin typeface="Calibri"/>
                <a:cs typeface="Calibri"/>
              </a:rPr>
              <a:t>n</a:t>
            </a:r>
            <a:r>
              <a:rPr sz="1800" b="1" spc="-10" dirty="0" smtClean="0">
                <a:latin typeface="Calibri"/>
                <a:cs typeface="Calibri"/>
              </a:rPr>
              <a:t>d</a:t>
            </a:r>
            <a:r>
              <a:rPr sz="1800" b="1" spc="-20" dirty="0" smtClean="0">
                <a:latin typeface="Calibri"/>
                <a:cs typeface="Calibri"/>
              </a:rPr>
              <a:t> </a:t>
            </a:r>
            <a:r>
              <a:rPr sz="1800" b="1" spc="15" dirty="0" smtClean="0">
                <a:latin typeface="Calibri"/>
                <a:cs typeface="Calibri"/>
              </a:rPr>
              <a:t>d</a:t>
            </a:r>
            <a:r>
              <a:rPr sz="1800" b="1" spc="5" dirty="0" smtClean="0">
                <a:latin typeface="Calibri"/>
                <a:cs typeface="Calibri"/>
              </a:rPr>
              <a:t>e</a:t>
            </a:r>
            <a:r>
              <a:rPr sz="1800" b="1" spc="30" dirty="0" smtClean="0">
                <a:latin typeface="Calibri"/>
                <a:cs typeface="Calibri"/>
              </a:rPr>
              <a:t>li</a:t>
            </a:r>
            <a:r>
              <a:rPr sz="1800" b="1" spc="-15" dirty="0" smtClean="0">
                <a:latin typeface="Calibri"/>
                <a:cs typeface="Calibri"/>
              </a:rPr>
              <a:t>v</a:t>
            </a:r>
            <a:r>
              <a:rPr sz="1800" b="1" spc="-10" dirty="0" smtClean="0">
                <a:latin typeface="Calibri"/>
                <a:cs typeface="Calibri"/>
              </a:rPr>
              <a:t>e</a:t>
            </a:r>
            <a:r>
              <a:rPr sz="1800" b="1" spc="-30" dirty="0" smtClean="0">
                <a:latin typeface="Calibri"/>
                <a:cs typeface="Calibri"/>
              </a:rPr>
              <a:t>r</a:t>
            </a:r>
            <a:r>
              <a:rPr sz="1800" b="1" spc="-10" dirty="0" smtClean="0">
                <a:latin typeface="Calibri"/>
                <a:cs typeface="Calibri"/>
              </a:rPr>
              <a:t>y</a:t>
            </a:r>
            <a:r>
              <a:rPr sz="1800" b="1" spc="-135" dirty="0" smtClean="0">
                <a:latin typeface="Calibri"/>
                <a:cs typeface="Calibri"/>
              </a:rPr>
              <a:t> </a:t>
            </a:r>
            <a:r>
              <a:rPr sz="1800" b="1" spc="-45" dirty="0" smtClean="0">
                <a:latin typeface="Calibri"/>
                <a:cs typeface="Calibri"/>
              </a:rPr>
              <a:t>s</a:t>
            </a:r>
            <a:r>
              <a:rPr sz="1800" b="1" spc="15" dirty="0" smtClean="0">
                <a:latin typeface="Calibri"/>
                <a:cs typeface="Calibri"/>
              </a:rPr>
              <a:t>h</a:t>
            </a:r>
            <a:r>
              <a:rPr sz="1800" b="1" spc="20" dirty="0" smtClean="0">
                <a:latin typeface="Calibri"/>
                <a:cs typeface="Calibri"/>
              </a:rPr>
              <a:t>a</a:t>
            </a:r>
            <a:r>
              <a:rPr sz="1800" b="1" spc="30" dirty="0" smtClean="0">
                <a:latin typeface="Calibri"/>
                <a:cs typeface="Calibri"/>
              </a:rPr>
              <a:t>l</a:t>
            </a:r>
            <a:r>
              <a:rPr sz="1800" b="1" spc="-5" dirty="0" smtClean="0">
                <a:latin typeface="Calibri"/>
                <a:cs typeface="Calibri"/>
              </a:rPr>
              <a:t>l</a:t>
            </a:r>
            <a:r>
              <a:rPr sz="1800" b="1" spc="-110" dirty="0" smtClean="0">
                <a:latin typeface="Calibri"/>
                <a:cs typeface="Calibri"/>
              </a:rPr>
              <a:t> </a:t>
            </a:r>
            <a:r>
              <a:rPr sz="1800" b="1" spc="15" dirty="0" smtClean="0">
                <a:latin typeface="Calibri"/>
                <a:cs typeface="Calibri"/>
              </a:rPr>
              <a:t>b</a:t>
            </a:r>
            <a:r>
              <a:rPr sz="1800" b="1" spc="0" dirty="0" smtClean="0">
                <a:latin typeface="Calibri"/>
                <a:cs typeface="Calibri"/>
              </a:rPr>
              <a:t>e</a:t>
            </a:r>
            <a:r>
              <a:rPr sz="1800" b="1" spc="-45" dirty="0" smtClean="0">
                <a:latin typeface="Calibri"/>
                <a:cs typeface="Calibri"/>
              </a:rPr>
              <a:t> </a:t>
            </a:r>
            <a:r>
              <a:rPr sz="1800" b="1" spc="30" dirty="0" smtClean="0">
                <a:latin typeface="Calibri"/>
                <a:cs typeface="Calibri"/>
              </a:rPr>
              <a:t>i</a:t>
            </a:r>
            <a:r>
              <a:rPr sz="1800" b="1" spc="15" dirty="0" smtClean="0">
                <a:latin typeface="Calibri"/>
                <a:cs typeface="Calibri"/>
              </a:rPr>
              <a:t>d</a:t>
            </a:r>
            <a:r>
              <a:rPr sz="1800" b="1" spc="5" dirty="0" smtClean="0">
                <a:latin typeface="Calibri"/>
                <a:cs typeface="Calibri"/>
              </a:rPr>
              <a:t>en</a:t>
            </a:r>
            <a:r>
              <a:rPr sz="1800" b="1" spc="-10" dirty="0" smtClean="0">
                <a:latin typeface="Calibri"/>
                <a:cs typeface="Calibri"/>
              </a:rPr>
              <a:t>t</a:t>
            </a:r>
            <a:r>
              <a:rPr sz="1800" b="1" spc="20" dirty="0" smtClean="0">
                <a:latin typeface="Calibri"/>
                <a:cs typeface="Calibri"/>
              </a:rPr>
              <a:t>i</a:t>
            </a:r>
            <a:r>
              <a:rPr sz="1800" b="1" spc="-45" dirty="0" smtClean="0">
                <a:latin typeface="Calibri"/>
                <a:cs typeface="Calibri"/>
              </a:rPr>
              <a:t>f</a:t>
            </a:r>
            <a:r>
              <a:rPr sz="1800" b="1" spc="30" dirty="0" smtClean="0">
                <a:latin typeface="Calibri"/>
                <a:cs typeface="Calibri"/>
              </a:rPr>
              <a:t>i</a:t>
            </a:r>
            <a:r>
              <a:rPr sz="1800" b="1" spc="-10" dirty="0" smtClean="0">
                <a:latin typeface="Calibri"/>
                <a:cs typeface="Calibri"/>
              </a:rPr>
              <a:t>e</a:t>
            </a:r>
            <a:r>
              <a:rPr sz="1800" b="1" spc="0" dirty="0" smtClean="0">
                <a:latin typeface="Calibri"/>
                <a:cs typeface="Calibri"/>
              </a:rPr>
              <a:t>d</a:t>
            </a:r>
            <a:r>
              <a:rPr sz="1800" b="1" spc="-190" dirty="0" smtClean="0">
                <a:latin typeface="Calibri"/>
                <a:cs typeface="Calibri"/>
              </a:rPr>
              <a:t> </a:t>
            </a:r>
            <a:r>
              <a:rPr sz="1800" b="1" spc="-10" dirty="0" smtClean="0">
                <a:latin typeface="Calibri"/>
                <a:cs typeface="Calibri"/>
              </a:rPr>
              <a:t>w</a:t>
            </a:r>
            <a:r>
              <a:rPr sz="1800" b="1" spc="30" dirty="0" smtClean="0">
                <a:latin typeface="Calibri"/>
                <a:cs typeface="Calibri"/>
              </a:rPr>
              <a:t>i</a:t>
            </a:r>
            <a:r>
              <a:rPr sz="1800" b="1" spc="-10" dirty="0" smtClean="0">
                <a:latin typeface="Calibri"/>
                <a:cs typeface="Calibri"/>
              </a:rPr>
              <a:t>th</a:t>
            </a:r>
            <a:r>
              <a:rPr sz="1800" b="1" spc="-20" dirty="0" smtClean="0">
                <a:latin typeface="Calibri"/>
                <a:cs typeface="Calibri"/>
              </a:rPr>
              <a:t> </a:t>
            </a:r>
            <a:r>
              <a:rPr sz="1800" b="1" spc="20" dirty="0" smtClean="0">
                <a:latin typeface="Calibri"/>
                <a:cs typeface="Calibri"/>
              </a:rPr>
              <a:t>a</a:t>
            </a:r>
            <a:r>
              <a:rPr sz="1800" b="1" spc="30" dirty="0" smtClean="0">
                <a:latin typeface="Calibri"/>
                <a:cs typeface="Calibri"/>
              </a:rPr>
              <a:t>l</a:t>
            </a:r>
            <a:r>
              <a:rPr sz="1800" b="1" spc="-5" dirty="0" smtClean="0">
                <a:latin typeface="Calibri"/>
                <a:cs typeface="Calibri"/>
              </a:rPr>
              <a:t>l</a:t>
            </a:r>
            <a:r>
              <a:rPr sz="1800" b="1" spc="-95" dirty="0" smtClean="0">
                <a:latin typeface="Calibri"/>
                <a:cs typeface="Calibri"/>
              </a:rPr>
              <a:t> </a:t>
            </a:r>
            <a:r>
              <a:rPr sz="1800" b="1" spc="20" dirty="0" smtClean="0">
                <a:latin typeface="Calibri"/>
                <a:cs typeface="Calibri"/>
              </a:rPr>
              <a:t>a</a:t>
            </a:r>
            <a:r>
              <a:rPr sz="1800" b="1" spc="-45" dirty="0" smtClean="0">
                <a:latin typeface="Calibri"/>
                <a:cs typeface="Calibri"/>
              </a:rPr>
              <a:t>ss</a:t>
            </a:r>
            <a:r>
              <a:rPr sz="1800" b="1" spc="30" dirty="0" smtClean="0">
                <a:latin typeface="Calibri"/>
                <a:cs typeface="Calibri"/>
              </a:rPr>
              <a:t>i</a:t>
            </a:r>
            <a:r>
              <a:rPr sz="1800" b="1" spc="-30" dirty="0" smtClean="0">
                <a:latin typeface="Calibri"/>
                <a:cs typeface="Calibri"/>
              </a:rPr>
              <a:t>g</a:t>
            </a:r>
            <a:r>
              <a:rPr sz="1800" b="1" spc="15" dirty="0" smtClean="0">
                <a:latin typeface="Calibri"/>
                <a:cs typeface="Calibri"/>
              </a:rPr>
              <a:t>n</a:t>
            </a:r>
            <a:r>
              <a:rPr sz="1800" b="1" spc="-10" dirty="0" smtClean="0">
                <a:latin typeface="Calibri"/>
                <a:cs typeface="Calibri"/>
              </a:rPr>
              <a:t>e</a:t>
            </a:r>
            <a:r>
              <a:rPr sz="1800" b="1" spc="0" dirty="0" smtClean="0">
                <a:latin typeface="Calibri"/>
                <a:cs typeface="Calibri"/>
              </a:rPr>
              <a:t>d</a:t>
            </a:r>
            <a:r>
              <a:rPr sz="1800" b="1" spc="-45" dirty="0" smtClean="0">
                <a:latin typeface="Calibri"/>
                <a:cs typeface="Calibri"/>
              </a:rPr>
              <a:t> </a:t>
            </a:r>
            <a:r>
              <a:rPr sz="1800" b="1" spc="-25" dirty="0" smtClean="0">
                <a:latin typeface="Calibri"/>
                <a:cs typeface="Calibri"/>
              </a:rPr>
              <a:t>c</a:t>
            </a:r>
            <a:r>
              <a:rPr sz="1800" b="1" spc="15" dirty="0" smtClean="0">
                <a:latin typeface="Calibri"/>
                <a:cs typeface="Calibri"/>
              </a:rPr>
              <a:t>o</a:t>
            </a:r>
            <a:r>
              <a:rPr sz="1800" b="1" spc="5" dirty="0" smtClean="0">
                <a:latin typeface="Calibri"/>
                <a:cs typeface="Calibri"/>
              </a:rPr>
              <a:t>n</a:t>
            </a:r>
            <a:r>
              <a:rPr sz="1800" b="1" spc="-10" dirty="0" smtClean="0">
                <a:latin typeface="Calibri"/>
                <a:cs typeface="Calibri"/>
              </a:rPr>
              <a:t>t</a:t>
            </a:r>
            <a:r>
              <a:rPr sz="1800" b="1" spc="-80" dirty="0" smtClean="0">
                <a:latin typeface="Calibri"/>
                <a:cs typeface="Calibri"/>
              </a:rPr>
              <a:t>r</a:t>
            </a:r>
            <a:r>
              <a:rPr sz="1800" b="1" spc="20" dirty="0" smtClean="0">
                <a:latin typeface="Calibri"/>
                <a:cs typeface="Calibri"/>
              </a:rPr>
              <a:t>a</a:t>
            </a:r>
            <a:r>
              <a:rPr sz="1800" b="1" spc="-25" dirty="0" smtClean="0">
                <a:latin typeface="Calibri"/>
                <a:cs typeface="Calibri"/>
              </a:rPr>
              <a:t>c</a:t>
            </a:r>
            <a:r>
              <a:rPr sz="1800" b="1" spc="-10" dirty="0" smtClean="0">
                <a:latin typeface="Calibri"/>
                <a:cs typeface="Calibri"/>
              </a:rPr>
              <a:t>t</a:t>
            </a:r>
            <a:r>
              <a:rPr sz="1800" b="1" spc="-145" dirty="0" smtClean="0">
                <a:latin typeface="Calibri"/>
                <a:cs typeface="Calibri"/>
              </a:rPr>
              <a:t> </a:t>
            </a:r>
            <a:r>
              <a:rPr sz="1800" b="1" spc="-65" dirty="0" smtClean="0">
                <a:latin typeface="Calibri"/>
                <a:cs typeface="Calibri"/>
              </a:rPr>
              <a:t>r</a:t>
            </a:r>
            <a:r>
              <a:rPr sz="1800" b="1" spc="-10" dirty="0" smtClean="0">
                <a:latin typeface="Calibri"/>
                <a:cs typeface="Calibri"/>
              </a:rPr>
              <a:t>e</a:t>
            </a:r>
            <a:r>
              <a:rPr sz="1800" b="1" spc="-140" dirty="0" smtClean="0">
                <a:latin typeface="Calibri"/>
                <a:cs typeface="Calibri"/>
              </a:rPr>
              <a:t>f</a:t>
            </a:r>
            <a:r>
              <a:rPr sz="1800" b="1" spc="5" dirty="0" smtClean="0">
                <a:latin typeface="Calibri"/>
                <a:cs typeface="Calibri"/>
              </a:rPr>
              <a:t>e</a:t>
            </a:r>
            <a:r>
              <a:rPr sz="1800" b="1" spc="-65" dirty="0" smtClean="0">
                <a:latin typeface="Calibri"/>
                <a:cs typeface="Calibri"/>
              </a:rPr>
              <a:t>r</a:t>
            </a:r>
            <a:r>
              <a:rPr sz="1800" b="1" spc="5" dirty="0" smtClean="0">
                <a:latin typeface="Calibri"/>
                <a:cs typeface="Calibri"/>
              </a:rPr>
              <a:t>e</a:t>
            </a:r>
            <a:r>
              <a:rPr sz="1800" b="1" spc="15" dirty="0" smtClean="0">
                <a:latin typeface="Calibri"/>
                <a:cs typeface="Calibri"/>
              </a:rPr>
              <a:t>n</a:t>
            </a:r>
            <a:r>
              <a:rPr sz="1800" b="1" spc="-10" dirty="0" smtClean="0">
                <a:latin typeface="Calibri"/>
                <a:cs typeface="Calibri"/>
              </a:rPr>
              <a:t>c</a:t>
            </a:r>
            <a:r>
              <a:rPr sz="1800" b="1" spc="0" dirty="0" smtClean="0">
                <a:latin typeface="Calibri"/>
                <a:cs typeface="Calibri"/>
              </a:rPr>
              <a:t>e </a:t>
            </a:r>
            <a:r>
              <a:rPr sz="1800" b="1" spc="-25" dirty="0" smtClean="0">
                <a:latin typeface="Calibri"/>
                <a:cs typeface="Calibri"/>
              </a:rPr>
              <a:t>c</a:t>
            </a:r>
            <a:r>
              <a:rPr sz="1800" b="1" spc="15" dirty="0" smtClean="0">
                <a:latin typeface="Calibri"/>
                <a:cs typeface="Calibri"/>
              </a:rPr>
              <a:t>od</a:t>
            </a:r>
            <a:r>
              <a:rPr sz="1800" b="1" spc="5" dirty="0" smtClean="0">
                <a:latin typeface="Calibri"/>
                <a:cs typeface="Calibri"/>
              </a:rPr>
              <a:t>e</a:t>
            </a:r>
            <a:r>
              <a:rPr sz="1800" b="1" spc="-10" dirty="0" smtClean="0">
                <a:latin typeface="Calibri"/>
                <a:cs typeface="Calibri"/>
              </a:rPr>
              <a:t>s</a:t>
            </a:r>
            <a:r>
              <a:rPr sz="1800" b="1" spc="-180" dirty="0" smtClean="0">
                <a:latin typeface="Calibri"/>
                <a:cs typeface="Calibri"/>
              </a:rPr>
              <a:t> </a:t>
            </a:r>
            <a:r>
              <a:rPr sz="1800" b="1" spc="20" dirty="0" smtClean="0">
                <a:latin typeface="Calibri"/>
                <a:cs typeface="Calibri"/>
              </a:rPr>
              <a:t>a</a:t>
            </a:r>
            <a:r>
              <a:rPr sz="1800" b="1" spc="15" dirty="0" smtClean="0">
                <a:latin typeface="Calibri"/>
                <a:cs typeface="Calibri"/>
              </a:rPr>
              <a:t>n</a:t>
            </a:r>
            <a:r>
              <a:rPr sz="1800" b="1" spc="-10" dirty="0" smtClean="0">
                <a:latin typeface="Calibri"/>
                <a:cs typeface="Calibri"/>
              </a:rPr>
              <a:t>d</a:t>
            </a:r>
            <a:r>
              <a:rPr sz="1800" b="1" spc="-105" dirty="0" smtClean="0">
                <a:latin typeface="Calibri"/>
                <a:cs typeface="Calibri"/>
              </a:rPr>
              <a:t> </a:t>
            </a:r>
            <a:r>
              <a:rPr sz="1800" b="1" spc="20" dirty="0" smtClean="0">
                <a:latin typeface="Calibri"/>
                <a:cs typeface="Calibri"/>
              </a:rPr>
              <a:t>nu</a:t>
            </a:r>
            <a:r>
              <a:rPr sz="1800" b="1" spc="-15" dirty="0" smtClean="0">
                <a:latin typeface="Calibri"/>
                <a:cs typeface="Calibri"/>
              </a:rPr>
              <a:t>m</a:t>
            </a:r>
            <a:r>
              <a:rPr sz="1800" b="1" spc="15" dirty="0" smtClean="0">
                <a:latin typeface="Calibri"/>
                <a:cs typeface="Calibri"/>
              </a:rPr>
              <a:t>b</a:t>
            </a:r>
            <a:r>
              <a:rPr sz="1800" b="1" spc="5" dirty="0" smtClean="0">
                <a:latin typeface="Calibri"/>
                <a:cs typeface="Calibri"/>
              </a:rPr>
              <a:t>e</a:t>
            </a:r>
            <a:r>
              <a:rPr sz="1800" b="1" spc="-65" dirty="0" smtClean="0">
                <a:latin typeface="Calibri"/>
                <a:cs typeface="Calibri"/>
              </a:rPr>
              <a:t>r</a:t>
            </a:r>
            <a:r>
              <a:rPr sz="1800" b="1" spc="-45" dirty="0" smtClean="0">
                <a:latin typeface="Calibri"/>
                <a:cs typeface="Calibri"/>
              </a:rPr>
              <a:t>s</a:t>
            </a:r>
            <a:r>
              <a:rPr sz="1800" b="1" spc="0" dirty="0" smtClean="0">
                <a:latin typeface="Calibri"/>
                <a:cs typeface="Calibri"/>
              </a:rPr>
              <a:t>.</a:t>
            </a:r>
            <a:r>
              <a:rPr sz="1800" b="1" spc="-75" dirty="0" smtClean="0">
                <a:latin typeface="Calibri"/>
                <a:cs typeface="Calibri"/>
              </a:rPr>
              <a:t> </a:t>
            </a:r>
            <a:r>
              <a:rPr sz="1800" b="1" spc="-10" dirty="0" smtClean="0">
                <a:latin typeface="Calibri"/>
                <a:cs typeface="Calibri"/>
              </a:rPr>
              <a:t>S</a:t>
            </a:r>
            <a:r>
              <a:rPr sz="1800" b="1" spc="5" dirty="0" smtClean="0">
                <a:latin typeface="Calibri"/>
                <a:cs typeface="Calibri"/>
              </a:rPr>
              <a:t>e</a:t>
            </a:r>
            <a:r>
              <a:rPr sz="1800" b="1" spc="30" dirty="0" smtClean="0">
                <a:latin typeface="Calibri"/>
                <a:cs typeface="Calibri"/>
              </a:rPr>
              <a:t>ll</a:t>
            </a:r>
            <a:r>
              <a:rPr sz="1800" b="1" spc="-10" dirty="0" smtClean="0">
                <a:latin typeface="Calibri"/>
                <a:cs typeface="Calibri"/>
              </a:rPr>
              <a:t>e</a:t>
            </a:r>
            <a:r>
              <a:rPr sz="1800" b="1" spc="0" dirty="0" smtClean="0">
                <a:latin typeface="Calibri"/>
                <a:cs typeface="Calibri"/>
              </a:rPr>
              <a:t>r</a:t>
            </a:r>
            <a:r>
              <a:rPr sz="1800" b="1" spc="-90" dirty="0" smtClean="0">
                <a:latin typeface="Calibri"/>
                <a:cs typeface="Calibri"/>
              </a:rPr>
              <a:t> </a:t>
            </a:r>
            <a:r>
              <a:rPr sz="1800" b="1" spc="-15" dirty="0" smtClean="0">
                <a:latin typeface="Calibri"/>
                <a:cs typeface="Calibri"/>
              </a:rPr>
              <a:t>m</a:t>
            </a:r>
            <a:r>
              <a:rPr sz="1800" b="1" spc="15" dirty="0" smtClean="0">
                <a:latin typeface="Calibri"/>
                <a:cs typeface="Calibri"/>
              </a:rPr>
              <a:t>u</a:t>
            </a:r>
            <a:r>
              <a:rPr sz="1800" b="1" spc="-70" dirty="0" smtClean="0">
                <a:latin typeface="Calibri"/>
                <a:cs typeface="Calibri"/>
              </a:rPr>
              <a:t>s</a:t>
            </a:r>
            <a:r>
              <a:rPr sz="1800" b="1" spc="-10" dirty="0" smtClean="0">
                <a:latin typeface="Calibri"/>
                <a:cs typeface="Calibri"/>
              </a:rPr>
              <a:t>t</a:t>
            </a:r>
            <a:r>
              <a:rPr sz="1800" b="1" spc="25" dirty="0" smtClean="0">
                <a:latin typeface="Calibri"/>
                <a:cs typeface="Calibri"/>
              </a:rPr>
              <a:t> </a:t>
            </a:r>
            <a:r>
              <a:rPr sz="1800" b="1" spc="15" dirty="0" smtClean="0">
                <a:latin typeface="Calibri"/>
                <a:cs typeface="Calibri"/>
              </a:rPr>
              <a:t>p</a:t>
            </a:r>
            <a:r>
              <a:rPr sz="1800" b="1" spc="-65" dirty="0" smtClean="0">
                <a:latin typeface="Calibri"/>
                <a:cs typeface="Calibri"/>
              </a:rPr>
              <a:t>r</a:t>
            </a:r>
            <a:r>
              <a:rPr sz="1800" b="1" spc="15" dirty="0" smtClean="0">
                <a:latin typeface="Calibri"/>
                <a:cs typeface="Calibri"/>
              </a:rPr>
              <a:t>o</a:t>
            </a:r>
            <a:r>
              <a:rPr sz="1800" b="1" spc="-5" dirty="0" smtClean="0">
                <a:latin typeface="Calibri"/>
                <a:cs typeface="Calibri"/>
              </a:rPr>
              <a:t>v</a:t>
            </a:r>
            <a:r>
              <a:rPr sz="1800" b="1" spc="30" dirty="0" smtClean="0">
                <a:latin typeface="Calibri"/>
                <a:cs typeface="Calibri"/>
              </a:rPr>
              <a:t>i</a:t>
            </a:r>
            <a:r>
              <a:rPr sz="1800" b="1" spc="15" dirty="0" smtClean="0">
                <a:latin typeface="Calibri"/>
                <a:cs typeface="Calibri"/>
              </a:rPr>
              <a:t>d</a:t>
            </a:r>
            <a:r>
              <a:rPr sz="1800" b="1" spc="0" dirty="0" smtClean="0">
                <a:latin typeface="Calibri"/>
                <a:cs typeface="Calibri"/>
              </a:rPr>
              <a:t>e</a:t>
            </a:r>
            <a:r>
              <a:rPr sz="1800" b="1" spc="-185" dirty="0" smtClean="0">
                <a:latin typeface="Calibri"/>
                <a:cs typeface="Calibri"/>
              </a:rPr>
              <a:t> </a:t>
            </a:r>
            <a:r>
              <a:rPr sz="1800" b="1" spc="-10" dirty="0" smtClean="0">
                <a:latin typeface="Calibri"/>
                <a:cs typeface="Calibri"/>
              </a:rPr>
              <a:t>t</a:t>
            </a:r>
            <a:r>
              <a:rPr sz="1800" b="1" spc="15" dirty="0" smtClean="0">
                <a:latin typeface="Calibri"/>
                <a:cs typeface="Calibri"/>
              </a:rPr>
              <a:t>h</a:t>
            </a:r>
            <a:r>
              <a:rPr sz="1800" b="1" spc="0" dirty="0" smtClean="0">
                <a:latin typeface="Calibri"/>
                <a:cs typeface="Calibri"/>
              </a:rPr>
              <a:t>e</a:t>
            </a:r>
            <a:r>
              <a:rPr sz="1800" b="1" spc="-45" dirty="0" smtClean="0">
                <a:latin typeface="Calibri"/>
                <a:cs typeface="Calibri"/>
              </a:rPr>
              <a:t> </a:t>
            </a:r>
            <a:r>
              <a:rPr sz="1800" b="1" spc="-125" dirty="0" smtClean="0">
                <a:latin typeface="Calibri"/>
                <a:cs typeface="Calibri"/>
              </a:rPr>
              <a:t>f</a:t>
            </a:r>
            <a:r>
              <a:rPr sz="1800" b="1" spc="15" dirty="0" smtClean="0">
                <a:latin typeface="Calibri"/>
                <a:cs typeface="Calibri"/>
              </a:rPr>
              <a:t>oll</a:t>
            </a:r>
            <a:r>
              <a:rPr sz="1800" b="1" spc="5" dirty="0" smtClean="0">
                <a:latin typeface="Calibri"/>
                <a:cs typeface="Calibri"/>
              </a:rPr>
              <a:t>o</a:t>
            </a:r>
            <a:r>
              <a:rPr sz="1800" b="1" spc="-25" dirty="0" smtClean="0">
                <a:latin typeface="Calibri"/>
                <a:cs typeface="Calibri"/>
              </a:rPr>
              <a:t>w</a:t>
            </a:r>
            <a:r>
              <a:rPr sz="1800" b="1" spc="30" dirty="0" smtClean="0">
                <a:latin typeface="Calibri"/>
                <a:cs typeface="Calibri"/>
              </a:rPr>
              <a:t>i</a:t>
            </a:r>
            <a:r>
              <a:rPr sz="1800" b="1" spc="5" dirty="0" smtClean="0">
                <a:latin typeface="Calibri"/>
                <a:cs typeface="Calibri"/>
              </a:rPr>
              <a:t>n</a:t>
            </a:r>
            <a:r>
              <a:rPr sz="1800" b="1" spc="0" dirty="0" smtClean="0">
                <a:latin typeface="Calibri"/>
                <a:cs typeface="Calibri"/>
              </a:rPr>
              <a:t>g</a:t>
            </a:r>
            <a:r>
              <a:rPr sz="1800" b="1" spc="-85" dirty="0" smtClean="0">
                <a:latin typeface="Calibri"/>
                <a:cs typeface="Calibri"/>
              </a:rPr>
              <a:t> </a:t>
            </a:r>
            <a:r>
              <a:rPr sz="1800" b="1" spc="15" dirty="0" smtClean="0">
                <a:latin typeface="Calibri"/>
                <a:cs typeface="Calibri"/>
              </a:rPr>
              <a:t>do</a:t>
            </a:r>
            <a:r>
              <a:rPr sz="1800" b="1" spc="-10" dirty="0" smtClean="0">
                <a:latin typeface="Calibri"/>
                <a:cs typeface="Calibri"/>
              </a:rPr>
              <a:t>c</a:t>
            </a:r>
            <a:r>
              <a:rPr sz="1800" b="1" spc="5" dirty="0" smtClean="0">
                <a:latin typeface="Calibri"/>
                <a:cs typeface="Calibri"/>
              </a:rPr>
              <a:t>u</a:t>
            </a:r>
            <a:r>
              <a:rPr sz="1800" b="1" spc="-15" dirty="0" smtClean="0">
                <a:latin typeface="Calibri"/>
                <a:cs typeface="Calibri"/>
              </a:rPr>
              <a:t>m</a:t>
            </a:r>
            <a:r>
              <a:rPr sz="1800" b="1" spc="-10" dirty="0" smtClean="0">
                <a:latin typeface="Calibri"/>
                <a:cs typeface="Calibri"/>
              </a:rPr>
              <a:t>e</a:t>
            </a:r>
            <a:r>
              <a:rPr sz="1800" b="1" spc="-5" dirty="0" smtClean="0">
                <a:latin typeface="Calibri"/>
                <a:cs typeface="Calibri"/>
              </a:rPr>
              <a:t>n</a:t>
            </a:r>
            <a:r>
              <a:rPr sz="1800" b="1" spc="-10" dirty="0" smtClean="0">
                <a:latin typeface="Calibri"/>
                <a:cs typeface="Calibri"/>
              </a:rPr>
              <a:t>ts</a:t>
            </a:r>
            <a:r>
              <a:rPr sz="1800" b="1" spc="-155" dirty="0" smtClean="0">
                <a:latin typeface="Calibri"/>
                <a:cs typeface="Calibri"/>
              </a:rPr>
              <a:t> </a:t>
            </a:r>
            <a:r>
              <a:rPr sz="1800" b="1" spc="-25" dirty="0" smtClean="0">
                <a:latin typeface="Calibri"/>
                <a:cs typeface="Calibri"/>
              </a:rPr>
              <a:t>t</a:t>
            </a:r>
            <a:r>
              <a:rPr sz="1800" b="1" spc="-10" dirty="0" smtClean="0">
                <a:latin typeface="Calibri"/>
                <a:cs typeface="Calibri"/>
              </a:rPr>
              <a:t>o</a:t>
            </a:r>
            <a:r>
              <a:rPr sz="1800" b="1" spc="-20" dirty="0" smtClean="0">
                <a:latin typeface="Calibri"/>
                <a:cs typeface="Calibri"/>
              </a:rPr>
              <a:t> </a:t>
            </a:r>
            <a:r>
              <a:rPr sz="1800" b="1" spc="15" dirty="0" smtClean="0">
                <a:latin typeface="Calibri"/>
                <a:cs typeface="Calibri"/>
              </a:rPr>
              <a:t>u</a:t>
            </a:r>
            <a:r>
              <a:rPr sz="1800" b="1" spc="-60" dirty="0" smtClean="0">
                <a:latin typeface="Calibri"/>
                <a:cs typeface="Calibri"/>
              </a:rPr>
              <a:t>s</a:t>
            </a:r>
            <a:r>
              <a:rPr sz="1800" b="1" spc="-5" dirty="0" smtClean="0">
                <a:latin typeface="Calibri"/>
                <a:cs typeface="Calibri"/>
              </a:rPr>
              <a:t>,</a:t>
            </a:r>
            <a:r>
              <a:rPr sz="1800" b="1" spc="25" dirty="0" smtClean="0">
                <a:latin typeface="Calibri"/>
                <a:cs typeface="Calibri"/>
              </a:rPr>
              <a:t> </a:t>
            </a:r>
            <a:r>
              <a:rPr sz="1800" b="1" spc="30" dirty="0" smtClean="0">
                <a:latin typeface="Calibri"/>
                <a:cs typeface="Calibri"/>
              </a:rPr>
              <a:t>i</a:t>
            </a:r>
            <a:r>
              <a:rPr sz="1800" b="1" spc="-5" dirty="0" smtClean="0">
                <a:latin typeface="Calibri"/>
                <a:cs typeface="Calibri"/>
              </a:rPr>
              <a:t>.</a:t>
            </a:r>
            <a:r>
              <a:rPr sz="1800" b="1" spc="-10" dirty="0" smtClean="0">
                <a:latin typeface="Calibri"/>
                <a:cs typeface="Calibri"/>
              </a:rPr>
              <a:t>e</a:t>
            </a:r>
            <a:r>
              <a:rPr sz="1800" b="1" spc="0" dirty="0" smtClean="0">
                <a:latin typeface="Calibri"/>
                <a:cs typeface="Calibri"/>
              </a:rPr>
              <a:t>.</a:t>
            </a:r>
            <a:r>
              <a:rPr sz="1800" b="1" spc="-75" dirty="0" smtClean="0">
                <a:latin typeface="Calibri"/>
                <a:cs typeface="Calibri"/>
              </a:rPr>
              <a:t> </a:t>
            </a:r>
            <a:r>
              <a:rPr sz="1800" b="1" spc="25" dirty="0" smtClean="0">
                <a:latin typeface="Calibri"/>
                <a:cs typeface="Calibri"/>
              </a:rPr>
              <a:t>V</a:t>
            </a:r>
            <a:r>
              <a:rPr sz="1800" b="1" spc="30" dirty="0" smtClean="0">
                <a:latin typeface="Calibri"/>
                <a:cs typeface="Calibri"/>
              </a:rPr>
              <a:t>i</a:t>
            </a:r>
            <a:r>
              <a:rPr sz="1800" b="1" spc="-10" dirty="0" smtClean="0">
                <a:latin typeface="Calibri"/>
                <a:cs typeface="Calibri"/>
              </a:rPr>
              <a:t>a</a:t>
            </a:r>
            <a:endParaRPr sz="1800">
              <a:latin typeface="Calibri"/>
              <a:cs typeface="Calibri"/>
            </a:endParaRPr>
          </a:p>
          <a:p>
            <a:pPr marL="13970">
              <a:lnSpc>
                <a:spcPct val="100000"/>
              </a:lnSpc>
              <a:spcBef>
                <a:spcPts val="10"/>
              </a:spcBef>
            </a:pPr>
            <a:r>
              <a:rPr sz="1800" b="1" spc="10" dirty="0" smtClean="0">
                <a:latin typeface="Calibri"/>
                <a:cs typeface="Calibri"/>
              </a:rPr>
              <a:t>Ma</a:t>
            </a:r>
            <a:r>
              <a:rPr sz="1800" b="1" spc="-10" dirty="0" smtClean="0">
                <a:latin typeface="Calibri"/>
                <a:cs typeface="Calibri"/>
              </a:rPr>
              <a:t>t</a:t>
            </a:r>
            <a:r>
              <a:rPr sz="1800" b="1" spc="-15" dirty="0" smtClean="0">
                <a:latin typeface="Calibri"/>
                <a:cs typeface="Calibri"/>
              </a:rPr>
              <a:t> </a:t>
            </a:r>
            <a:r>
              <a:rPr sz="1800" b="1" spc="-5" dirty="0" smtClean="0">
                <a:latin typeface="Calibri"/>
                <a:cs typeface="Calibri"/>
              </a:rPr>
              <a:t>I</a:t>
            </a:r>
            <a:r>
              <a:rPr sz="1800" b="1" spc="5" dirty="0" smtClean="0">
                <a:latin typeface="Calibri"/>
                <a:cs typeface="Calibri"/>
              </a:rPr>
              <a:t>n</a:t>
            </a:r>
            <a:r>
              <a:rPr sz="1800" b="1" spc="-35" dirty="0" smtClean="0">
                <a:latin typeface="Calibri"/>
                <a:cs typeface="Calibri"/>
              </a:rPr>
              <a:t>t</a:t>
            </a:r>
            <a:r>
              <a:rPr sz="1800" b="1" spc="5" dirty="0" smtClean="0">
                <a:latin typeface="Calibri"/>
                <a:cs typeface="Calibri"/>
              </a:rPr>
              <a:t>e</a:t>
            </a:r>
            <a:r>
              <a:rPr sz="1800" b="1" spc="-45" dirty="0" smtClean="0">
                <a:latin typeface="Calibri"/>
                <a:cs typeface="Calibri"/>
              </a:rPr>
              <a:t>r</a:t>
            </a:r>
            <a:r>
              <a:rPr sz="1800" b="1" spc="15" dirty="0" smtClean="0">
                <a:latin typeface="Calibri"/>
                <a:cs typeface="Calibri"/>
              </a:rPr>
              <a:t>n</a:t>
            </a:r>
            <a:r>
              <a:rPr sz="1800" b="1" spc="10" dirty="0" smtClean="0">
                <a:latin typeface="Calibri"/>
                <a:cs typeface="Calibri"/>
              </a:rPr>
              <a:t>a</a:t>
            </a:r>
            <a:r>
              <a:rPr sz="1800" b="1" spc="-10" dirty="0" smtClean="0">
                <a:latin typeface="Calibri"/>
                <a:cs typeface="Calibri"/>
              </a:rPr>
              <a:t>t</a:t>
            </a:r>
            <a:r>
              <a:rPr sz="1800" b="1" spc="20" dirty="0" smtClean="0">
                <a:latin typeface="Calibri"/>
                <a:cs typeface="Calibri"/>
              </a:rPr>
              <a:t>i</a:t>
            </a:r>
            <a:r>
              <a:rPr sz="1800" b="1" spc="5" dirty="0" smtClean="0">
                <a:latin typeface="Calibri"/>
                <a:cs typeface="Calibri"/>
              </a:rPr>
              <a:t>on</a:t>
            </a:r>
            <a:r>
              <a:rPr sz="1800" b="1" spc="10" dirty="0" smtClean="0">
                <a:latin typeface="Calibri"/>
                <a:cs typeface="Calibri"/>
              </a:rPr>
              <a:t>a</a:t>
            </a:r>
            <a:r>
              <a:rPr sz="1800" b="1" spc="-5" dirty="0" smtClean="0">
                <a:latin typeface="Calibri"/>
                <a:cs typeface="Calibri"/>
              </a:rPr>
              <a:t>l</a:t>
            </a:r>
            <a:r>
              <a:rPr sz="1800" b="1" spc="-110" dirty="0" smtClean="0">
                <a:latin typeface="Calibri"/>
                <a:cs typeface="Calibri"/>
              </a:rPr>
              <a:t> </a:t>
            </a:r>
            <a:r>
              <a:rPr sz="1800" b="1" spc="-40" dirty="0" smtClean="0">
                <a:latin typeface="Calibri"/>
                <a:cs typeface="Calibri"/>
              </a:rPr>
              <a:t>A</a:t>
            </a:r>
            <a:r>
              <a:rPr sz="1800" b="1" spc="0" dirty="0" smtClean="0">
                <a:latin typeface="Calibri"/>
                <a:cs typeface="Calibri"/>
              </a:rPr>
              <a:t>G</a:t>
            </a:r>
            <a:r>
              <a:rPr sz="1800" b="1" spc="185" dirty="0" smtClean="0">
                <a:latin typeface="Calibri"/>
                <a:cs typeface="Calibri"/>
              </a:rPr>
              <a:t> </a:t>
            </a:r>
            <a:r>
              <a:rPr sz="1800" b="1" spc="-35" dirty="0" smtClean="0">
                <a:latin typeface="Calibri"/>
                <a:cs typeface="Calibri"/>
              </a:rPr>
              <a:t>(</a:t>
            </a:r>
            <a:r>
              <a:rPr sz="1800" b="1" spc="-25" dirty="0" smtClean="0">
                <a:latin typeface="Calibri"/>
                <a:cs typeface="Calibri"/>
              </a:rPr>
              <a:t>7</a:t>
            </a:r>
            <a:r>
              <a:rPr sz="1800" b="1" spc="0" dirty="0" smtClean="0">
                <a:latin typeface="Calibri"/>
                <a:cs typeface="Calibri"/>
              </a:rPr>
              <a:t>2</a:t>
            </a:r>
            <a:r>
              <a:rPr sz="1800" b="1" spc="-25" dirty="0" smtClean="0">
                <a:latin typeface="Calibri"/>
                <a:cs typeface="Calibri"/>
              </a:rPr>
              <a:t>-</a:t>
            </a:r>
            <a:r>
              <a:rPr sz="1800" b="1" spc="15" dirty="0" smtClean="0">
                <a:latin typeface="Calibri"/>
                <a:cs typeface="Calibri"/>
              </a:rPr>
              <a:t>hou</a:t>
            </a:r>
            <a:r>
              <a:rPr sz="1800" b="1" spc="-65" dirty="0" smtClean="0">
                <a:latin typeface="Calibri"/>
                <a:cs typeface="Calibri"/>
              </a:rPr>
              <a:t>r</a:t>
            </a:r>
            <a:r>
              <a:rPr sz="1800" b="1" spc="-45" dirty="0" smtClean="0">
                <a:latin typeface="Calibri"/>
                <a:cs typeface="Calibri"/>
              </a:rPr>
              <a:t>s</a:t>
            </a:r>
            <a:r>
              <a:rPr sz="1800" b="1" spc="-10" dirty="0" smtClean="0">
                <a:latin typeface="Calibri"/>
                <a:cs typeface="Calibri"/>
              </a:rPr>
              <a:t>) </a:t>
            </a:r>
            <a:r>
              <a:rPr sz="1800" b="1" spc="15" dirty="0" smtClean="0">
                <a:latin typeface="Calibri"/>
                <a:cs typeface="Calibri"/>
              </a:rPr>
              <a:t>p</a:t>
            </a:r>
            <a:r>
              <a:rPr sz="1800" b="1" spc="-45" dirty="0" smtClean="0">
                <a:latin typeface="Calibri"/>
                <a:cs typeface="Calibri"/>
              </a:rPr>
              <a:t>r</a:t>
            </a:r>
            <a:r>
              <a:rPr sz="1800" b="1" spc="30" dirty="0" smtClean="0">
                <a:latin typeface="Calibri"/>
                <a:cs typeface="Calibri"/>
              </a:rPr>
              <a:t>i</a:t>
            </a:r>
            <a:r>
              <a:rPr sz="1800" b="1" spc="15" dirty="0" smtClean="0">
                <a:latin typeface="Calibri"/>
                <a:cs typeface="Calibri"/>
              </a:rPr>
              <a:t>o</a:t>
            </a:r>
            <a:r>
              <a:rPr sz="1800" b="1" spc="0" dirty="0" smtClean="0">
                <a:latin typeface="Calibri"/>
                <a:cs typeface="Calibri"/>
              </a:rPr>
              <a:t>r</a:t>
            </a:r>
            <a:r>
              <a:rPr sz="1800" b="1" spc="-75" dirty="0" smtClean="0">
                <a:latin typeface="Calibri"/>
                <a:cs typeface="Calibri"/>
              </a:rPr>
              <a:t> </a:t>
            </a:r>
            <a:r>
              <a:rPr sz="1800" b="1" spc="-25" dirty="0" smtClean="0">
                <a:latin typeface="Calibri"/>
                <a:cs typeface="Calibri"/>
              </a:rPr>
              <a:t>t</a:t>
            </a:r>
            <a:r>
              <a:rPr sz="1800" b="1" spc="-10" dirty="0" smtClean="0">
                <a:latin typeface="Calibri"/>
                <a:cs typeface="Calibri"/>
              </a:rPr>
              <a:t>o</a:t>
            </a:r>
            <a:r>
              <a:rPr sz="1800" b="1" spc="-20" dirty="0" smtClean="0">
                <a:latin typeface="Calibri"/>
                <a:cs typeface="Calibri"/>
              </a:rPr>
              <a:t> </a:t>
            </a:r>
            <a:r>
              <a:rPr sz="1800" b="1" spc="20" dirty="0" smtClean="0">
                <a:latin typeface="Calibri"/>
                <a:cs typeface="Calibri"/>
              </a:rPr>
              <a:t>a</a:t>
            </a:r>
            <a:r>
              <a:rPr sz="1800" b="1" spc="-40" dirty="0" smtClean="0">
                <a:latin typeface="Calibri"/>
                <a:cs typeface="Calibri"/>
              </a:rPr>
              <a:t>r</a:t>
            </a:r>
            <a:r>
              <a:rPr sz="1800" b="1" spc="-45" dirty="0" smtClean="0">
                <a:latin typeface="Calibri"/>
                <a:cs typeface="Calibri"/>
              </a:rPr>
              <a:t>r</a:t>
            </a:r>
            <a:r>
              <a:rPr sz="1800" b="1" spc="30" dirty="0" smtClean="0">
                <a:latin typeface="Calibri"/>
                <a:cs typeface="Calibri"/>
              </a:rPr>
              <a:t>i</a:t>
            </a:r>
            <a:r>
              <a:rPr sz="1800" b="1" spc="-25" dirty="0" smtClean="0">
                <a:latin typeface="Calibri"/>
                <a:cs typeface="Calibri"/>
              </a:rPr>
              <a:t>v</a:t>
            </a:r>
            <a:r>
              <a:rPr sz="1800" b="1" spc="20" dirty="0" smtClean="0">
                <a:latin typeface="Calibri"/>
                <a:cs typeface="Calibri"/>
              </a:rPr>
              <a:t>a</a:t>
            </a:r>
            <a:r>
              <a:rPr sz="1800" b="1" spc="-5" dirty="0" smtClean="0">
                <a:latin typeface="Calibri"/>
                <a:cs typeface="Calibri"/>
              </a:rPr>
              <a:t>l</a:t>
            </a:r>
            <a:r>
              <a:rPr sz="1800" b="1" spc="-155" dirty="0" smtClean="0">
                <a:latin typeface="Calibri"/>
                <a:cs typeface="Calibri"/>
              </a:rPr>
              <a:t> </a:t>
            </a:r>
            <a:r>
              <a:rPr sz="1800" b="1" spc="15" dirty="0" smtClean="0">
                <a:latin typeface="Calibri"/>
                <a:cs typeface="Calibri"/>
              </a:rPr>
              <a:t>o</a:t>
            </a:r>
            <a:r>
              <a:rPr sz="1800" b="1" spc="0" dirty="0" smtClean="0">
                <a:latin typeface="Calibri"/>
                <a:cs typeface="Calibri"/>
              </a:rPr>
              <a:t>f</a:t>
            </a:r>
            <a:r>
              <a:rPr sz="1800" b="1" spc="5" dirty="0" smtClean="0">
                <a:latin typeface="Calibri"/>
                <a:cs typeface="Calibri"/>
              </a:rPr>
              <a:t> </a:t>
            </a:r>
            <a:r>
              <a:rPr sz="1800" b="1" spc="-10" dirty="0" smtClean="0">
                <a:latin typeface="Calibri"/>
                <a:cs typeface="Calibri"/>
              </a:rPr>
              <a:t>t</a:t>
            </a:r>
            <a:r>
              <a:rPr sz="1800" b="1" spc="15" dirty="0" smtClean="0">
                <a:latin typeface="Calibri"/>
                <a:cs typeface="Calibri"/>
              </a:rPr>
              <a:t>h</a:t>
            </a:r>
            <a:r>
              <a:rPr sz="1800" b="1" spc="0" dirty="0" smtClean="0">
                <a:latin typeface="Calibri"/>
                <a:cs typeface="Calibri"/>
              </a:rPr>
              <a:t>e</a:t>
            </a:r>
            <a:r>
              <a:rPr sz="1800" b="1" spc="-45" dirty="0" smtClean="0">
                <a:latin typeface="Calibri"/>
                <a:cs typeface="Calibri"/>
              </a:rPr>
              <a:t> </a:t>
            </a:r>
            <a:r>
              <a:rPr sz="1800" b="1" spc="-15" dirty="0" smtClean="0">
                <a:latin typeface="Calibri"/>
                <a:cs typeface="Calibri"/>
              </a:rPr>
              <a:t>A</a:t>
            </a:r>
            <a:r>
              <a:rPr sz="1800" b="1" spc="30" dirty="0" smtClean="0">
                <a:latin typeface="Calibri"/>
                <a:cs typeface="Calibri"/>
              </a:rPr>
              <a:t>i</a:t>
            </a:r>
            <a:r>
              <a:rPr sz="1800" b="1" spc="-65" dirty="0" smtClean="0">
                <a:latin typeface="Calibri"/>
                <a:cs typeface="Calibri"/>
              </a:rPr>
              <a:t>r</a:t>
            </a:r>
            <a:r>
              <a:rPr sz="1800" b="1" spc="-10" dirty="0" smtClean="0">
                <a:latin typeface="Calibri"/>
                <a:cs typeface="Calibri"/>
              </a:rPr>
              <a:t>c</a:t>
            </a:r>
            <a:r>
              <a:rPr sz="1800" b="1" spc="-80" dirty="0" smtClean="0">
                <a:latin typeface="Calibri"/>
                <a:cs typeface="Calibri"/>
              </a:rPr>
              <a:t>r</a:t>
            </a:r>
            <a:r>
              <a:rPr sz="1800" b="1" spc="10" dirty="0" smtClean="0">
                <a:latin typeface="Calibri"/>
                <a:cs typeface="Calibri"/>
              </a:rPr>
              <a:t>a</a:t>
            </a:r>
            <a:r>
              <a:rPr sz="1800" b="1" spc="-45" dirty="0" smtClean="0">
                <a:latin typeface="Calibri"/>
                <a:cs typeface="Calibri"/>
              </a:rPr>
              <a:t>f</a:t>
            </a:r>
            <a:r>
              <a:rPr sz="1800" b="1" spc="-10" dirty="0" smtClean="0">
                <a:latin typeface="Calibri"/>
                <a:cs typeface="Calibri"/>
              </a:rPr>
              <a:t>t.</a:t>
            </a:r>
            <a:endParaRPr sz="1800">
              <a:latin typeface="Calibri"/>
              <a:cs typeface="Calibri"/>
            </a:endParaRPr>
          </a:p>
          <a:p>
            <a:pPr>
              <a:lnSpc>
                <a:spcPts val="1000"/>
              </a:lnSpc>
            </a:pPr>
            <a:endParaRPr sz="1000"/>
          </a:p>
          <a:p>
            <a:pPr>
              <a:lnSpc>
                <a:spcPts val="1400"/>
              </a:lnSpc>
              <a:spcBef>
                <a:spcPts val="36"/>
              </a:spcBef>
            </a:pPr>
            <a:endParaRPr sz="1400"/>
          </a:p>
          <a:p>
            <a:pPr marL="13335" marR="1300480" indent="0">
              <a:lnSpc>
                <a:spcPts val="2100"/>
              </a:lnSpc>
            </a:pPr>
            <a:r>
              <a:rPr sz="1800" b="1" spc="5" dirty="0" smtClean="0">
                <a:latin typeface="Calibri"/>
                <a:cs typeface="Calibri"/>
              </a:rPr>
              <a:t>T</a:t>
            </a:r>
            <a:r>
              <a:rPr sz="1800" b="1" spc="15" dirty="0" smtClean="0">
                <a:latin typeface="Calibri"/>
                <a:cs typeface="Calibri"/>
              </a:rPr>
              <a:t>h</a:t>
            </a:r>
            <a:r>
              <a:rPr sz="1800" b="1" spc="-65" dirty="0" smtClean="0">
                <a:latin typeface="Calibri"/>
                <a:cs typeface="Calibri"/>
              </a:rPr>
              <a:t>r</a:t>
            </a:r>
            <a:r>
              <a:rPr sz="1800" b="1" spc="5" dirty="0" smtClean="0">
                <a:latin typeface="Calibri"/>
                <a:cs typeface="Calibri"/>
              </a:rPr>
              <a:t>e</a:t>
            </a:r>
            <a:r>
              <a:rPr sz="1800" b="1" spc="0" dirty="0" smtClean="0">
                <a:latin typeface="Calibri"/>
                <a:cs typeface="Calibri"/>
              </a:rPr>
              <a:t>e</a:t>
            </a:r>
            <a:r>
              <a:rPr sz="1800" b="1" spc="-114" dirty="0" smtClean="0">
                <a:latin typeface="Calibri"/>
                <a:cs typeface="Calibri"/>
              </a:rPr>
              <a:t> </a:t>
            </a:r>
            <a:r>
              <a:rPr sz="1800" b="1" spc="15" dirty="0" smtClean="0">
                <a:latin typeface="Calibri"/>
                <a:cs typeface="Calibri"/>
              </a:rPr>
              <a:t>o</a:t>
            </a:r>
            <a:r>
              <a:rPr sz="1800" b="1" spc="-45" dirty="0" smtClean="0">
                <a:latin typeface="Calibri"/>
                <a:cs typeface="Calibri"/>
              </a:rPr>
              <a:t>r</a:t>
            </a:r>
            <a:r>
              <a:rPr sz="1800" b="1" spc="30" dirty="0" smtClean="0">
                <a:latin typeface="Calibri"/>
                <a:cs typeface="Calibri"/>
              </a:rPr>
              <a:t>i</a:t>
            </a:r>
            <a:r>
              <a:rPr sz="1800" b="1" spc="-30" dirty="0" smtClean="0">
                <a:latin typeface="Calibri"/>
                <a:cs typeface="Calibri"/>
              </a:rPr>
              <a:t>g</a:t>
            </a:r>
            <a:r>
              <a:rPr sz="1800" b="1" spc="30" dirty="0" smtClean="0">
                <a:latin typeface="Calibri"/>
                <a:cs typeface="Calibri"/>
              </a:rPr>
              <a:t>i</a:t>
            </a:r>
            <a:r>
              <a:rPr sz="1800" b="1" spc="15" dirty="0" smtClean="0">
                <a:latin typeface="Calibri"/>
                <a:cs typeface="Calibri"/>
              </a:rPr>
              <a:t>n</a:t>
            </a:r>
            <a:r>
              <a:rPr sz="1800" b="1" spc="20" dirty="0" smtClean="0">
                <a:latin typeface="Calibri"/>
                <a:cs typeface="Calibri"/>
              </a:rPr>
              <a:t>al</a:t>
            </a:r>
            <a:r>
              <a:rPr sz="1800" b="1" spc="-10" dirty="0" smtClean="0">
                <a:latin typeface="Calibri"/>
                <a:cs typeface="Calibri"/>
              </a:rPr>
              <a:t>s</a:t>
            </a:r>
            <a:r>
              <a:rPr sz="1800" b="1" spc="-180" dirty="0" smtClean="0">
                <a:latin typeface="Calibri"/>
                <a:cs typeface="Calibri"/>
              </a:rPr>
              <a:t> </a:t>
            </a:r>
            <a:r>
              <a:rPr sz="1800" b="1" spc="15" dirty="0" smtClean="0">
                <a:latin typeface="Calibri"/>
                <a:cs typeface="Calibri"/>
              </a:rPr>
              <a:t>o</a:t>
            </a:r>
            <a:r>
              <a:rPr sz="1800" b="1" spc="0" dirty="0" smtClean="0">
                <a:latin typeface="Calibri"/>
                <a:cs typeface="Calibri"/>
              </a:rPr>
              <a:t>f</a:t>
            </a:r>
            <a:r>
              <a:rPr sz="1800" b="1" spc="-65" dirty="0" smtClean="0">
                <a:latin typeface="Calibri"/>
                <a:cs typeface="Calibri"/>
              </a:rPr>
              <a:t> </a:t>
            </a:r>
            <a:r>
              <a:rPr sz="1800" b="1" spc="5" dirty="0" smtClean="0">
                <a:latin typeface="Calibri"/>
                <a:cs typeface="Calibri"/>
              </a:rPr>
              <a:t>C</a:t>
            </a:r>
            <a:r>
              <a:rPr sz="1800" b="1" spc="15" dirty="0" smtClean="0">
                <a:latin typeface="Calibri"/>
                <a:cs typeface="Calibri"/>
              </a:rPr>
              <a:t>o</a:t>
            </a:r>
            <a:r>
              <a:rPr sz="1800" b="1" spc="-15" dirty="0" smtClean="0">
                <a:latin typeface="Calibri"/>
                <a:cs typeface="Calibri"/>
              </a:rPr>
              <a:t>mm</a:t>
            </a:r>
            <a:r>
              <a:rPr sz="1800" b="1" spc="5" dirty="0" smtClean="0">
                <a:latin typeface="Calibri"/>
                <a:cs typeface="Calibri"/>
              </a:rPr>
              <a:t>e</a:t>
            </a:r>
            <a:r>
              <a:rPr sz="1800" b="1" spc="-65" dirty="0" smtClean="0">
                <a:latin typeface="Calibri"/>
                <a:cs typeface="Calibri"/>
              </a:rPr>
              <a:t>r</a:t>
            </a:r>
            <a:r>
              <a:rPr sz="1800" b="1" spc="-10" dirty="0" smtClean="0">
                <a:latin typeface="Calibri"/>
                <a:cs typeface="Calibri"/>
              </a:rPr>
              <a:t>c</a:t>
            </a:r>
            <a:r>
              <a:rPr sz="1800" b="1" spc="30" dirty="0" smtClean="0">
                <a:latin typeface="Calibri"/>
                <a:cs typeface="Calibri"/>
              </a:rPr>
              <a:t>i</a:t>
            </a:r>
            <a:r>
              <a:rPr sz="1800" b="1" spc="10" dirty="0" smtClean="0">
                <a:latin typeface="Calibri"/>
                <a:cs typeface="Calibri"/>
              </a:rPr>
              <a:t>a</a:t>
            </a:r>
            <a:r>
              <a:rPr sz="1800" b="1" spc="-5" dirty="0" smtClean="0">
                <a:latin typeface="Calibri"/>
                <a:cs typeface="Calibri"/>
              </a:rPr>
              <a:t>l</a:t>
            </a:r>
            <a:r>
              <a:rPr sz="1800" b="1" spc="-110" dirty="0" smtClean="0">
                <a:latin typeface="Calibri"/>
                <a:cs typeface="Calibri"/>
              </a:rPr>
              <a:t> </a:t>
            </a:r>
            <a:r>
              <a:rPr sz="1800" b="1" spc="-5" dirty="0" smtClean="0">
                <a:latin typeface="Calibri"/>
                <a:cs typeface="Calibri"/>
              </a:rPr>
              <a:t>In</a:t>
            </a:r>
            <a:r>
              <a:rPr sz="1800" b="1" spc="-15" dirty="0" smtClean="0">
                <a:latin typeface="Calibri"/>
                <a:cs typeface="Calibri"/>
              </a:rPr>
              <a:t>v</a:t>
            </a:r>
            <a:r>
              <a:rPr sz="1800" b="1" spc="15" dirty="0" smtClean="0">
                <a:latin typeface="Calibri"/>
                <a:cs typeface="Calibri"/>
              </a:rPr>
              <a:t>o</a:t>
            </a:r>
            <a:r>
              <a:rPr sz="1800" b="1" spc="20" dirty="0" smtClean="0">
                <a:latin typeface="Calibri"/>
                <a:cs typeface="Calibri"/>
              </a:rPr>
              <a:t>i</a:t>
            </a:r>
            <a:r>
              <a:rPr sz="1800" b="1" spc="-25" dirty="0" smtClean="0">
                <a:latin typeface="Calibri"/>
                <a:cs typeface="Calibri"/>
              </a:rPr>
              <a:t>c</a:t>
            </a:r>
            <a:r>
              <a:rPr sz="1800" b="1" spc="-10" dirty="0" smtClean="0">
                <a:latin typeface="Calibri"/>
                <a:cs typeface="Calibri"/>
              </a:rPr>
              <a:t>e</a:t>
            </a:r>
            <a:r>
              <a:rPr sz="1800" b="1" spc="-45" dirty="0" smtClean="0">
                <a:latin typeface="Calibri"/>
                <a:cs typeface="Calibri"/>
              </a:rPr>
              <a:t>s</a:t>
            </a:r>
            <a:r>
              <a:rPr sz="1800" b="1" spc="-5" dirty="0" smtClean="0">
                <a:latin typeface="Calibri"/>
                <a:cs typeface="Calibri"/>
              </a:rPr>
              <a:t>,</a:t>
            </a:r>
            <a:r>
              <a:rPr sz="1800" b="1" spc="-114" dirty="0" smtClean="0">
                <a:latin typeface="Calibri"/>
                <a:cs typeface="Calibri"/>
              </a:rPr>
              <a:t> </a:t>
            </a:r>
            <a:r>
              <a:rPr sz="1800" b="1" spc="20" dirty="0" smtClean="0">
                <a:latin typeface="Calibri"/>
                <a:cs typeface="Calibri"/>
              </a:rPr>
              <a:t>d</a:t>
            </a:r>
            <a:r>
              <a:rPr sz="1800" b="1" spc="5" dirty="0" smtClean="0">
                <a:latin typeface="Calibri"/>
                <a:cs typeface="Calibri"/>
              </a:rPr>
              <a:t>u</a:t>
            </a:r>
            <a:r>
              <a:rPr sz="1800" b="1" spc="30" dirty="0" smtClean="0">
                <a:latin typeface="Calibri"/>
                <a:cs typeface="Calibri"/>
              </a:rPr>
              <a:t>l</a:t>
            </a:r>
            <a:r>
              <a:rPr sz="1800" b="1" spc="-10" dirty="0" smtClean="0">
                <a:latin typeface="Calibri"/>
                <a:cs typeface="Calibri"/>
              </a:rPr>
              <a:t>y</a:t>
            </a:r>
            <a:r>
              <a:rPr sz="1800" b="1" spc="-110" dirty="0" smtClean="0">
                <a:latin typeface="Calibri"/>
                <a:cs typeface="Calibri"/>
              </a:rPr>
              <a:t> </a:t>
            </a:r>
            <a:r>
              <a:rPr sz="1800" b="1" spc="-45" dirty="0" smtClean="0">
                <a:latin typeface="Calibri"/>
                <a:cs typeface="Calibri"/>
              </a:rPr>
              <a:t>s</a:t>
            </a:r>
            <a:r>
              <a:rPr sz="1800" b="1" spc="20" dirty="0" smtClean="0">
                <a:latin typeface="Calibri"/>
                <a:cs typeface="Calibri"/>
              </a:rPr>
              <a:t>i</a:t>
            </a:r>
            <a:r>
              <a:rPr sz="1800" b="1" spc="-30" dirty="0" smtClean="0">
                <a:latin typeface="Calibri"/>
                <a:cs typeface="Calibri"/>
              </a:rPr>
              <a:t>g</a:t>
            </a:r>
            <a:r>
              <a:rPr sz="1800" b="1" spc="5" dirty="0" smtClean="0">
                <a:latin typeface="Calibri"/>
                <a:cs typeface="Calibri"/>
              </a:rPr>
              <a:t>n</a:t>
            </a:r>
            <a:r>
              <a:rPr sz="1800" b="1" spc="-10" dirty="0" smtClean="0">
                <a:latin typeface="Calibri"/>
                <a:cs typeface="Calibri"/>
              </a:rPr>
              <a:t>e</a:t>
            </a:r>
            <a:r>
              <a:rPr sz="1800" b="1" spc="0" dirty="0" smtClean="0">
                <a:latin typeface="Calibri"/>
                <a:cs typeface="Calibri"/>
              </a:rPr>
              <a:t>d</a:t>
            </a:r>
            <a:r>
              <a:rPr sz="1800" b="1" spc="-30" dirty="0" smtClean="0">
                <a:latin typeface="Calibri"/>
                <a:cs typeface="Calibri"/>
              </a:rPr>
              <a:t> </a:t>
            </a:r>
            <a:r>
              <a:rPr sz="1800" b="1" spc="20" dirty="0" smtClean="0">
                <a:latin typeface="Calibri"/>
                <a:cs typeface="Calibri"/>
              </a:rPr>
              <a:t>a</a:t>
            </a:r>
            <a:r>
              <a:rPr sz="1800" b="1" spc="15" dirty="0" smtClean="0">
                <a:latin typeface="Calibri"/>
                <a:cs typeface="Calibri"/>
              </a:rPr>
              <a:t>n</a:t>
            </a:r>
            <a:r>
              <a:rPr sz="1800" b="1" spc="-10" dirty="0" smtClean="0">
                <a:latin typeface="Calibri"/>
                <a:cs typeface="Calibri"/>
              </a:rPr>
              <a:t>d</a:t>
            </a:r>
            <a:r>
              <a:rPr sz="1800" b="1" spc="-30" dirty="0" smtClean="0">
                <a:latin typeface="Calibri"/>
                <a:cs typeface="Calibri"/>
              </a:rPr>
              <a:t> </a:t>
            </a:r>
            <a:r>
              <a:rPr sz="1800" b="1" spc="30" dirty="0" smtClean="0">
                <a:latin typeface="Calibri"/>
                <a:cs typeface="Calibri"/>
              </a:rPr>
              <a:t>i</a:t>
            </a:r>
            <a:r>
              <a:rPr sz="1800" b="1" spc="-45" dirty="0" smtClean="0">
                <a:latin typeface="Calibri"/>
                <a:cs typeface="Calibri"/>
              </a:rPr>
              <a:t>ss</a:t>
            </a:r>
            <a:r>
              <a:rPr sz="1800" b="1" spc="15" dirty="0" smtClean="0">
                <a:latin typeface="Calibri"/>
                <a:cs typeface="Calibri"/>
              </a:rPr>
              <a:t>u</a:t>
            </a:r>
            <a:r>
              <a:rPr sz="1800" b="1" spc="5" dirty="0" smtClean="0">
                <a:latin typeface="Calibri"/>
                <a:cs typeface="Calibri"/>
              </a:rPr>
              <a:t>e</a:t>
            </a:r>
            <a:r>
              <a:rPr sz="1800" b="1" spc="-10" dirty="0" smtClean="0">
                <a:latin typeface="Calibri"/>
                <a:cs typeface="Calibri"/>
              </a:rPr>
              <a:t>d</a:t>
            </a:r>
            <a:r>
              <a:rPr sz="1800" b="1" spc="-45" dirty="0" smtClean="0">
                <a:latin typeface="Calibri"/>
                <a:cs typeface="Calibri"/>
              </a:rPr>
              <a:t> </a:t>
            </a:r>
            <a:r>
              <a:rPr sz="1800" b="1" spc="5" dirty="0" smtClean="0">
                <a:latin typeface="Calibri"/>
                <a:cs typeface="Calibri"/>
              </a:rPr>
              <a:t>b</a:t>
            </a:r>
            <a:r>
              <a:rPr sz="1800" b="1" spc="-10" dirty="0" smtClean="0">
                <a:latin typeface="Calibri"/>
                <a:cs typeface="Calibri"/>
              </a:rPr>
              <a:t>y</a:t>
            </a:r>
            <a:r>
              <a:rPr sz="1800" b="1" spc="-40" dirty="0" smtClean="0">
                <a:latin typeface="Calibri"/>
                <a:cs typeface="Calibri"/>
              </a:rPr>
              <a:t> </a:t>
            </a:r>
            <a:r>
              <a:rPr sz="1800" b="1" spc="-10" dirty="0" smtClean="0">
                <a:latin typeface="Calibri"/>
                <a:cs typeface="Calibri"/>
              </a:rPr>
              <a:t>t</a:t>
            </a:r>
            <a:r>
              <a:rPr sz="1800" b="1" spc="15" dirty="0" smtClean="0">
                <a:latin typeface="Calibri"/>
                <a:cs typeface="Calibri"/>
              </a:rPr>
              <a:t>h</a:t>
            </a:r>
            <a:r>
              <a:rPr sz="1800" b="1" spc="0" dirty="0" smtClean="0">
                <a:latin typeface="Calibri"/>
                <a:cs typeface="Calibri"/>
              </a:rPr>
              <a:t>e </a:t>
            </a:r>
            <a:r>
              <a:rPr sz="1800" b="1" spc="-10" dirty="0" smtClean="0">
                <a:latin typeface="Calibri"/>
                <a:cs typeface="Calibri"/>
              </a:rPr>
              <a:t>Ow</a:t>
            </a:r>
            <a:r>
              <a:rPr sz="1800" b="1" spc="15" dirty="0" smtClean="0">
                <a:latin typeface="Calibri"/>
                <a:cs typeface="Calibri"/>
              </a:rPr>
              <a:t>n</a:t>
            </a:r>
            <a:r>
              <a:rPr sz="1800" b="1" spc="5" dirty="0" smtClean="0">
                <a:latin typeface="Calibri"/>
                <a:cs typeface="Calibri"/>
              </a:rPr>
              <a:t>e</a:t>
            </a:r>
            <a:r>
              <a:rPr sz="1800" b="1" spc="-45" dirty="0" smtClean="0">
                <a:latin typeface="Calibri"/>
                <a:cs typeface="Calibri"/>
              </a:rPr>
              <a:t>r</a:t>
            </a:r>
            <a:r>
              <a:rPr sz="1800" b="1" spc="-40" dirty="0" smtClean="0">
                <a:latin typeface="Calibri"/>
                <a:cs typeface="Calibri"/>
              </a:rPr>
              <a:t>/</a:t>
            </a:r>
            <a:r>
              <a:rPr sz="1800" b="1" spc="-5" dirty="0" smtClean="0">
                <a:latin typeface="Calibri"/>
                <a:cs typeface="Calibri"/>
              </a:rPr>
              <a:t>E</a:t>
            </a:r>
            <a:r>
              <a:rPr sz="1800" b="1" spc="-35" dirty="0" smtClean="0">
                <a:latin typeface="Calibri"/>
                <a:cs typeface="Calibri"/>
              </a:rPr>
              <a:t>x</a:t>
            </a:r>
            <a:r>
              <a:rPr sz="1800" b="1" spc="15" dirty="0" smtClean="0">
                <a:latin typeface="Calibri"/>
                <a:cs typeface="Calibri"/>
              </a:rPr>
              <a:t>po</a:t>
            </a:r>
            <a:r>
              <a:rPr sz="1800" b="1" spc="-45" dirty="0" smtClean="0">
                <a:latin typeface="Calibri"/>
                <a:cs typeface="Calibri"/>
              </a:rPr>
              <a:t>r</a:t>
            </a:r>
            <a:r>
              <a:rPr sz="1800" b="1" spc="-35" dirty="0" smtClean="0">
                <a:latin typeface="Calibri"/>
                <a:cs typeface="Calibri"/>
              </a:rPr>
              <a:t>t</a:t>
            </a:r>
            <a:r>
              <a:rPr sz="1800" b="1" spc="5" dirty="0" smtClean="0">
                <a:latin typeface="Calibri"/>
                <a:cs typeface="Calibri"/>
              </a:rPr>
              <a:t>e</a:t>
            </a:r>
            <a:r>
              <a:rPr sz="1800" b="1" spc="0" dirty="0" smtClean="0">
                <a:latin typeface="Calibri"/>
                <a:cs typeface="Calibri"/>
              </a:rPr>
              <a:t>r</a:t>
            </a:r>
            <a:r>
              <a:rPr sz="1800" b="1" spc="-30" dirty="0" smtClean="0">
                <a:latin typeface="Calibri"/>
                <a:cs typeface="Calibri"/>
              </a:rPr>
              <a:t> </a:t>
            </a:r>
            <a:r>
              <a:rPr sz="1800" b="1" spc="30" dirty="0" smtClean="0">
                <a:latin typeface="Calibri"/>
                <a:cs typeface="Calibri"/>
              </a:rPr>
              <a:t>i</a:t>
            </a:r>
            <a:r>
              <a:rPr sz="1800" b="1" spc="-10" dirty="0" smtClean="0">
                <a:latin typeface="Calibri"/>
                <a:cs typeface="Calibri"/>
              </a:rPr>
              <a:t>n</a:t>
            </a:r>
            <a:r>
              <a:rPr sz="1800" b="1" spc="-90" dirty="0" smtClean="0">
                <a:latin typeface="Calibri"/>
                <a:cs typeface="Calibri"/>
              </a:rPr>
              <a:t> </a:t>
            </a:r>
            <a:r>
              <a:rPr sz="1800" b="1" spc="-70" dirty="0" smtClean="0">
                <a:latin typeface="Calibri"/>
                <a:cs typeface="Calibri"/>
              </a:rPr>
              <a:t>f</a:t>
            </a:r>
            <a:r>
              <a:rPr sz="1800" b="1" spc="0" dirty="0" smtClean="0">
                <a:latin typeface="Calibri"/>
                <a:cs typeface="Calibri"/>
              </a:rPr>
              <a:t>a</a:t>
            </a:r>
            <a:r>
              <a:rPr sz="1800" b="1" spc="-15" dirty="0" smtClean="0">
                <a:latin typeface="Calibri"/>
                <a:cs typeface="Calibri"/>
              </a:rPr>
              <a:t>v</a:t>
            </a:r>
            <a:r>
              <a:rPr sz="1800" b="1" spc="15" dirty="0" smtClean="0">
                <a:latin typeface="Calibri"/>
                <a:cs typeface="Calibri"/>
              </a:rPr>
              <a:t>ou</a:t>
            </a:r>
            <a:r>
              <a:rPr sz="1800" b="1" spc="0" dirty="0" smtClean="0">
                <a:latin typeface="Calibri"/>
                <a:cs typeface="Calibri"/>
              </a:rPr>
              <a:t>r</a:t>
            </a:r>
            <a:r>
              <a:rPr sz="1800" b="1" spc="-235" dirty="0" smtClean="0">
                <a:latin typeface="Calibri"/>
                <a:cs typeface="Calibri"/>
              </a:rPr>
              <a:t> </a:t>
            </a:r>
            <a:r>
              <a:rPr sz="1800" b="1" spc="15" dirty="0" smtClean="0">
                <a:latin typeface="Calibri"/>
                <a:cs typeface="Calibri"/>
              </a:rPr>
              <a:t>o</a:t>
            </a:r>
            <a:r>
              <a:rPr sz="1800" b="1" spc="0" dirty="0" smtClean="0">
                <a:latin typeface="Calibri"/>
                <a:cs typeface="Calibri"/>
              </a:rPr>
              <a:t>f</a:t>
            </a:r>
            <a:r>
              <a:rPr sz="1800" b="1" spc="30" dirty="0" smtClean="0">
                <a:latin typeface="Calibri"/>
                <a:cs typeface="Calibri"/>
              </a:rPr>
              <a:t> </a:t>
            </a:r>
            <a:r>
              <a:rPr sz="1800" b="1" spc="5" dirty="0" smtClean="0">
                <a:latin typeface="Calibri"/>
                <a:cs typeface="Calibri"/>
              </a:rPr>
              <a:t>GD</a:t>
            </a:r>
            <a:r>
              <a:rPr sz="1800" b="1" spc="-5" dirty="0" smtClean="0">
                <a:latin typeface="Calibri"/>
                <a:cs typeface="Calibri"/>
              </a:rPr>
              <a:t>I</a:t>
            </a:r>
            <a:r>
              <a:rPr sz="1800" b="1" spc="-15" dirty="0" smtClean="0">
                <a:latin typeface="Calibri"/>
                <a:cs typeface="Calibri"/>
              </a:rPr>
              <a:t>H</a:t>
            </a:r>
            <a:r>
              <a:rPr sz="1800" b="1" spc="25" dirty="0" smtClean="0">
                <a:latin typeface="Calibri"/>
                <a:cs typeface="Calibri"/>
              </a:rPr>
              <a:t> </a:t>
            </a:r>
            <a:r>
              <a:rPr sz="1800" b="1" spc="-15" dirty="0" smtClean="0">
                <a:latin typeface="Calibri"/>
                <a:cs typeface="Calibri"/>
              </a:rPr>
              <a:t>B</a:t>
            </a:r>
            <a:r>
              <a:rPr sz="1800" b="1" spc="-5" dirty="0" smtClean="0">
                <a:latin typeface="Calibri"/>
                <a:cs typeface="Calibri"/>
              </a:rPr>
              <a:t>u</a:t>
            </a:r>
            <a:r>
              <a:rPr sz="1800" b="1" spc="-10" dirty="0" smtClean="0">
                <a:latin typeface="Calibri"/>
                <a:cs typeface="Calibri"/>
              </a:rPr>
              <a:t>llion</a:t>
            </a:r>
            <a:r>
              <a:rPr sz="1800" b="1" spc="5" dirty="0" smtClean="0">
                <a:latin typeface="Calibri"/>
                <a:cs typeface="Calibri"/>
              </a:rPr>
              <a:t> </a:t>
            </a:r>
            <a:r>
              <a:rPr sz="1800" b="1" spc="-5" dirty="0" smtClean="0">
                <a:latin typeface="Calibri"/>
                <a:cs typeface="Calibri"/>
              </a:rPr>
              <a:t>I</a:t>
            </a:r>
            <a:r>
              <a:rPr sz="1800" b="1" spc="-30" dirty="0" smtClean="0">
                <a:latin typeface="Calibri"/>
                <a:cs typeface="Calibri"/>
              </a:rPr>
              <a:t>n</a:t>
            </a:r>
            <a:r>
              <a:rPr sz="1800" b="1" spc="-15" dirty="0" smtClean="0">
                <a:latin typeface="Calibri"/>
                <a:cs typeface="Calibri"/>
              </a:rPr>
              <a:t>v</a:t>
            </a:r>
            <a:r>
              <a:rPr sz="1800" b="1" spc="5" dirty="0" smtClean="0">
                <a:latin typeface="Calibri"/>
                <a:cs typeface="Calibri"/>
              </a:rPr>
              <a:t>e</a:t>
            </a:r>
            <a:r>
              <a:rPr sz="1800" b="1" spc="-35" dirty="0" smtClean="0">
                <a:latin typeface="Calibri"/>
                <a:cs typeface="Calibri"/>
              </a:rPr>
              <a:t>s</a:t>
            </a:r>
            <a:r>
              <a:rPr sz="1800" b="1" spc="-10" dirty="0" smtClean="0">
                <a:latin typeface="Calibri"/>
                <a:cs typeface="Calibri"/>
              </a:rPr>
              <a:t>t</a:t>
            </a:r>
            <a:r>
              <a:rPr sz="1800" b="1" spc="-5" dirty="0" smtClean="0">
                <a:latin typeface="Calibri"/>
                <a:cs typeface="Calibri"/>
              </a:rPr>
              <a:t>m</a:t>
            </a:r>
            <a:r>
              <a:rPr sz="1800" b="1" spc="5" dirty="0" smtClean="0">
                <a:latin typeface="Calibri"/>
                <a:cs typeface="Calibri"/>
              </a:rPr>
              <a:t>e</a:t>
            </a:r>
            <a:r>
              <a:rPr sz="1800" b="1" spc="-20" dirty="0" smtClean="0">
                <a:latin typeface="Calibri"/>
                <a:cs typeface="Calibri"/>
              </a:rPr>
              <a:t>n</a:t>
            </a:r>
            <a:r>
              <a:rPr sz="1800" b="1" spc="-10" dirty="0" smtClean="0">
                <a:latin typeface="Calibri"/>
                <a:cs typeface="Calibri"/>
              </a:rPr>
              <a:t>t </a:t>
            </a:r>
            <a:r>
              <a:rPr sz="1800" b="1" spc="-55" dirty="0" smtClean="0">
                <a:latin typeface="Calibri"/>
                <a:cs typeface="Calibri"/>
              </a:rPr>
              <a:t>L</a:t>
            </a:r>
            <a:r>
              <a:rPr sz="1800" b="1" spc="-35" dirty="0" smtClean="0">
                <a:latin typeface="Calibri"/>
                <a:cs typeface="Calibri"/>
              </a:rPr>
              <a:t>t</a:t>
            </a:r>
            <a:r>
              <a:rPr sz="1800" b="1" spc="-5" dirty="0" smtClean="0">
                <a:latin typeface="Calibri"/>
                <a:cs typeface="Calibri"/>
              </a:rPr>
              <a:t>d.</a:t>
            </a:r>
            <a:endParaRPr sz="1800">
              <a:latin typeface="Calibri"/>
              <a:cs typeface="Calibri"/>
            </a:endParaRPr>
          </a:p>
          <a:p>
            <a:pPr>
              <a:lnSpc>
                <a:spcPts val="950"/>
              </a:lnSpc>
              <a:spcBef>
                <a:spcPts val="18"/>
              </a:spcBef>
            </a:pPr>
            <a:endParaRPr sz="950"/>
          </a:p>
          <a:p>
            <a:pPr>
              <a:lnSpc>
                <a:spcPts val="1000"/>
              </a:lnSpc>
            </a:pPr>
            <a:endParaRPr sz="1000"/>
          </a:p>
          <a:p>
            <a:pPr marL="12700" marR="523240" indent="0">
              <a:lnSpc>
                <a:spcPct val="101099"/>
              </a:lnSpc>
            </a:pPr>
            <a:r>
              <a:rPr sz="1800" b="1" spc="-145" dirty="0" smtClean="0">
                <a:latin typeface="Calibri"/>
                <a:cs typeface="Calibri"/>
              </a:rPr>
              <a:t>P</a:t>
            </a:r>
            <a:r>
              <a:rPr sz="1800" b="1" spc="20" dirty="0" smtClean="0">
                <a:latin typeface="Calibri"/>
                <a:cs typeface="Calibri"/>
              </a:rPr>
              <a:t>a</a:t>
            </a:r>
            <a:r>
              <a:rPr sz="1800" b="1" spc="-10" dirty="0" smtClean="0">
                <a:latin typeface="Calibri"/>
                <a:cs typeface="Calibri"/>
              </a:rPr>
              <a:t>ck</a:t>
            </a:r>
            <a:r>
              <a:rPr sz="1800" b="1" spc="30" dirty="0" smtClean="0">
                <a:latin typeface="Calibri"/>
                <a:cs typeface="Calibri"/>
              </a:rPr>
              <a:t>i</a:t>
            </a:r>
            <a:r>
              <a:rPr sz="1800" b="1" spc="15" dirty="0" smtClean="0">
                <a:latin typeface="Calibri"/>
                <a:cs typeface="Calibri"/>
              </a:rPr>
              <a:t>n</a:t>
            </a:r>
            <a:r>
              <a:rPr sz="1800" b="1" spc="0" dirty="0" smtClean="0">
                <a:latin typeface="Calibri"/>
                <a:cs typeface="Calibri"/>
              </a:rPr>
              <a:t>g</a:t>
            </a:r>
            <a:r>
              <a:rPr sz="1800" b="1" spc="-170" dirty="0" smtClean="0">
                <a:latin typeface="Calibri"/>
                <a:cs typeface="Calibri"/>
              </a:rPr>
              <a:t> </a:t>
            </a:r>
            <a:r>
              <a:rPr sz="1800" b="1" spc="-30" dirty="0" smtClean="0">
                <a:latin typeface="Calibri"/>
                <a:cs typeface="Calibri"/>
              </a:rPr>
              <a:t>L</a:t>
            </a:r>
            <a:r>
              <a:rPr sz="1800" b="1" spc="30" dirty="0" smtClean="0">
                <a:latin typeface="Calibri"/>
                <a:cs typeface="Calibri"/>
              </a:rPr>
              <a:t>i</a:t>
            </a:r>
            <a:r>
              <a:rPr sz="1800" b="1" spc="-70" dirty="0" smtClean="0">
                <a:latin typeface="Calibri"/>
                <a:cs typeface="Calibri"/>
              </a:rPr>
              <a:t>s</a:t>
            </a:r>
            <a:r>
              <a:rPr sz="1800" b="1" spc="-10" dirty="0" smtClean="0">
                <a:latin typeface="Calibri"/>
                <a:cs typeface="Calibri"/>
              </a:rPr>
              <a:t>t</a:t>
            </a:r>
            <a:r>
              <a:rPr sz="1800" b="1" spc="45" dirty="0" smtClean="0">
                <a:latin typeface="Calibri"/>
                <a:cs typeface="Calibri"/>
              </a:rPr>
              <a:t> </a:t>
            </a:r>
            <a:r>
              <a:rPr sz="1800" b="1" spc="30" dirty="0" smtClean="0">
                <a:latin typeface="Calibri"/>
                <a:cs typeface="Calibri"/>
              </a:rPr>
              <a:t>i</a:t>
            </a:r>
            <a:r>
              <a:rPr sz="1800" b="1" spc="20" dirty="0" smtClean="0">
                <a:latin typeface="Calibri"/>
                <a:cs typeface="Calibri"/>
              </a:rPr>
              <a:t>nd</a:t>
            </a:r>
            <a:r>
              <a:rPr sz="1800" b="1" spc="30" dirty="0" smtClean="0">
                <a:latin typeface="Calibri"/>
                <a:cs typeface="Calibri"/>
              </a:rPr>
              <a:t>i</a:t>
            </a:r>
            <a:r>
              <a:rPr sz="1800" b="1" spc="-35" dirty="0" smtClean="0">
                <a:latin typeface="Calibri"/>
                <a:cs typeface="Calibri"/>
              </a:rPr>
              <a:t>c</a:t>
            </a:r>
            <a:r>
              <a:rPr sz="1800" b="1" spc="0" dirty="0" smtClean="0">
                <a:latin typeface="Calibri"/>
                <a:cs typeface="Calibri"/>
              </a:rPr>
              <a:t>a</a:t>
            </a:r>
            <a:r>
              <a:rPr sz="1800" b="1" spc="-10" dirty="0" smtClean="0">
                <a:latin typeface="Calibri"/>
                <a:cs typeface="Calibri"/>
              </a:rPr>
              <a:t>t</a:t>
            </a:r>
            <a:r>
              <a:rPr sz="1800" b="1" spc="20" dirty="0" smtClean="0">
                <a:latin typeface="Calibri"/>
                <a:cs typeface="Calibri"/>
              </a:rPr>
              <a:t>i</a:t>
            </a:r>
            <a:r>
              <a:rPr sz="1800" b="1" spc="15" dirty="0" smtClean="0">
                <a:latin typeface="Calibri"/>
                <a:cs typeface="Calibri"/>
              </a:rPr>
              <a:t>n</a:t>
            </a:r>
            <a:r>
              <a:rPr sz="1800" b="1" spc="0" dirty="0" smtClean="0">
                <a:latin typeface="Calibri"/>
                <a:cs typeface="Calibri"/>
              </a:rPr>
              <a:t>g</a:t>
            </a:r>
            <a:r>
              <a:rPr sz="1800" b="1" spc="-240" dirty="0" smtClean="0">
                <a:latin typeface="Calibri"/>
                <a:cs typeface="Calibri"/>
              </a:rPr>
              <a:t> </a:t>
            </a:r>
            <a:r>
              <a:rPr sz="1800" b="1" spc="-10" dirty="0" smtClean="0">
                <a:latin typeface="Calibri"/>
                <a:cs typeface="Calibri"/>
              </a:rPr>
              <a:t>G</a:t>
            </a:r>
            <a:r>
              <a:rPr sz="1800" b="1" spc="-65" dirty="0" smtClean="0">
                <a:latin typeface="Calibri"/>
                <a:cs typeface="Calibri"/>
              </a:rPr>
              <a:t>r</a:t>
            </a:r>
            <a:r>
              <a:rPr sz="1800" b="1" spc="15" dirty="0" smtClean="0">
                <a:latin typeface="Calibri"/>
                <a:cs typeface="Calibri"/>
              </a:rPr>
              <a:t>o</a:t>
            </a:r>
            <a:r>
              <a:rPr sz="1800" b="1" spc="-45" dirty="0" smtClean="0">
                <a:latin typeface="Calibri"/>
                <a:cs typeface="Calibri"/>
              </a:rPr>
              <a:t>s</a:t>
            </a:r>
            <a:r>
              <a:rPr sz="1800" b="1" spc="0" dirty="0" smtClean="0">
                <a:latin typeface="Calibri"/>
                <a:cs typeface="Calibri"/>
              </a:rPr>
              <a:t>s-</a:t>
            </a:r>
            <a:r>
              <a:rPr sz="1800" b="1" spc="-85" dirty="0" smtClean="0">
                <a:latin typeface="Calibri"/>
                <a:cs typeface="Calibri"/>
              </a:rPr>
              <a:t> </a:t>
            </a:r>
            <a:r>
              <a:rPr sz="1800" b="1" spc="20" dirty="0" smtClean="0">
                <a:latin typeface="Calibri"/>
                <a:cs typeface="Calibri"/>
              </a:rPr>
              <a:t>a</a:t>
            </a:r>
            <a:r>
              <a:rPr sz="1800" b="1" spc="15" dirty="0" smtClean="0">
                <a:latin typeface="Calibri"/>
                <a:cs typeface="Calibri"/>
              </a:rPr>
              <a:t>n</a:t>
            </a:r>
            <a:r>
              <a:rPr sz="1800" b="1" spc="-10" dirty="0" smtClean="0">
                <a:latin typeface="Calibri"/>
                <a:cs typeface="Calibri"/>
              </a:rPr>
              <a:t>d</a:t>
            </a:r>
            <a:r>
              <a:rPr sz="1800" b="1" spc="-20" dirty="0" smtClean="0">
                <a:latin typeface="Calibri"/>
                <a:cs typeface="Calibri"/>
              </a:rPr>
              <a:t> </a:t>
            </a:r>
            <a:r>
              <a:rPr sz="1800" b="1" spc="20" dirty="0" smtClean="0">
                <a:latin typeface="Calibri"/>
                <a:cs typeface="Calibri"/>
              </a:rPr>
              <a:t>N</a:t>
            </a:r>
            <a:r>
              <a:rPr sz="1800" b="1" spc="-10" dirty="0" smtClean="0">
                <a:latin typeface="Calibri"/>
                <a:cs typeface="Calibri"/>
              </a:rPr>
              <a:t>e</a:t>
            </a:r>
            <a:r>
              <a:rPr sz="1800" b="1" spc="0" dirty="0" smtClean="0">
                <a:latin typeface="Calibri"/>
                <a:cs typeface="Calibri"/>
              </a:rPr>
              <a:t>t</a:t>
            </a:r>
            <a:r>
              <a:rPr sz="1800" b="1" spc="-50" dirty="0" smtClean="0">
                <a:latin typeface="Calibri"/>
                <a:cs typeface="Calibri"/>
              </a:rPr>
              <a:t> </a:t>
            </a:r>
            <a:r>
              <a:rPr sz="1800" b="1" spc="-25" dirty="0" smtClean="0">
                <a:latin typeface="Calibri"/>
                <a:cs typeface="Calibri"/>
              </a:rPr>
              <a:t>w</a:t>
            </a:r>
            <a:r>
              <a:rPr sz="1800" b="1" spc="5" dirty="0" smtClean="0">
                <a:latin typeface="Calibri"/>
                <a:cs typeface="Calibri"/>
              </a:rPr>
              <a:t>e</a:t>
            </a:r>
            <a:r>
              <a:rPr sz="1800" b="1" spc="30" dirty="0" smtClean="0">
                <a:latin typeface="Calibri"/>
                <a:cs typeface="Calibri"/>
              </a:rPr>
              <a:t>i</a:t>
            </a:r>
            <a:r>
              <a:rPr sz="1800" b="1" spc="-30" dirty="0" smtClean="0">
                <a:latin typeface="Calibri"/>
                <a:cs typeface="Calibri"/>
              </a:rPr>
              <a:t>g</a:t>
            </a:r>
            <a:r>
              <a:rPr sz="1800" b="1" spc="-5" dirty="0" smtClean="0">
                <a:latin typeface="Calibri"/>
                <a:cs typeface="Calibri"/>
              </a:rPr>
              <a:t>h</a:t>
            </a:r>
            <a:r>
              <a:rPr sz="1800" b="1" spc="-10" dirty="0" smtClean="0">
                <a:latin typeface="Calibri"/>
                <a:cs typeface="Calibri"/>
              </a:rPr>
              <a:t>t</a:t>
            </a:r>
            <a:r>
              <a:rPr sz="1800" b="1" spc="-145" dirty="0" smtClean="0">
                <a:latin typeface="Calibri"/>
                <a:cs typeface="Calibri"/>
              </a:rPr>
              <a:t> </a:t>
            </a:r>
            <a:r>
              <a:rPr sz="1800" b="1" spc="15" dirty="0" smtClean="0">
                <a:latin typeface="Calibri"/>
                <a:cs typeface="Calibri"/>
              </a:rPr>
              <a:t>o</a:t>
            </a:r>
            <a:r>
              <a:rPr sz="1800" b="1" spc="0" dirty="0" smtClean="0">
                <a:latin typeface="Calibri"/>
                <a:cs typeface="Calibri"/>
              </a:rPr>
              <a:t>f</a:t>
            </a:r>
            <a:r>
              <a:rPr sz="1800" b="1" spc="15" dirty="0" smtClean="0">
                <a:latin typeface="Calibri"/>
                <a:cs typeface="Calibri"/>
              </a:rPr>
              <a:t> </a:t>
            </a:r>
            <a:r>
              <a:rPr sz="1800" b="1" spc="5" dirty="0" smtClean="0">
                <a:latin typeface="Calibri"/>
                <a:cs typeface="Calibri"/>
              </a:rPr>
              <a:t>e</a:t>
            </a:r>
            <a:r>
              <a:rPr sz="1800" b="1" spc="20" dirty="0" smtClean="0">
                <a:latin typeface="Calibri"/>
                <a:cs typeface="Calibri"/>
              </a:rPr>
              <a:t>a</a:t>
            </a:r>
            <a:r>
              <a:rPr sz="1800" b="1" spc="-10" dirty="0" smtClean="0">
                <a:latin typeface="Calibri"/>
                <a:cs typeface="Calibri"/>
              </a:rPr>
              <a:t>ch</a:t>
            </a:r>
            <a:r>
              <a:rPr sz="1800" b="1" spc="-30" dirty="0" smtClean="0">
                <a:latin typeface="Calibri"/>
                <a:cs typeface="Calibri"/>
              </a:rPr>
              <a:t> </a:t>
            </a:r>
            <a:r>
              <a:rPr sz="1800" b="1" spc="15" dirty="0" smtClean="0">
                <a:latin typeface="Calibri"/>
                <a:cs typeface="Calibri"/>
              </a:rPr>
              <a:t>p</a:t>
            </a:r>
            <a:r>
              <a:rPr sz="1800" b="1" spc="20" dirty="0" smtClean="0">
                <a:latin typeface="Calibri"/>
                <a:cs typeface="Calibri"/>
              </a:rPr>
              <a:t>a</a:t>
            </a:r>
            <a:r>
              <a:rPr sz="1800" b="1" spc="-10" dirty="0" smtClean="0">
                <a:latin typeface="Calibri"/>
                <a:cs typeface="Calibri"/>
              </a:rPr>
              <a:t>c</a:t>
            </a:r>
            <a:r>
              <a:rPr sz="1800" b="1" spc="-35" dirty="0" smtClean="0">
                <a:latin typeface="Calibri"/>
                <a:cs typeface="Calibri"/>
              </a:rPr>
              <a:t>k</a:t>
            </a:r>
            <a:r>
              <a:rPr sz="1800" b="1" spc="20" dirty="0" smtClean="0">
                <a:latin typeface="Calibri"/>
                <a:cs typeface="Calibri"/>
              </a:rPr>
              <a:t>a</a:t>
            </a:r>
            <a:r>
              <a:rPr sz="1800" b="1" spc="-50" dirty="0" smtClean="0">
                <a:latin typeface="Calibri"/>
                <a:cs typeface="Calibri"/>
              </a:rPr>
              <a:t>g</a:t>
            </a:r>
            <a:r>
              <a:rPr sz="1800" b="1" spc="5" dirty="0" smtClean="0">
                <a:latin typeface="Calibri"/>
                <a:cs typeface="Calibri"/>
              </a:rPr>
              <a:t>e</a:t>
            </a:r>
            <a:r>
              <a:rPr sz="1800" b="1" spc="-5" dirty="0" smtClean="0">
                <a:latin typeface="Calibri"/>
                <a:cs typeface="Calibri"/>
              </a:rPr>
              <a:t>,</a:t>
            </a:r>
            <a:r>
              <a:rPr sz="1800" b="1" spc="-140" dirty="0" smtClean="0">
                <a:latin typeface="Calibri"/>
                <a:cs typeface="Calibri"/>
              </a:rPr>
              <a:t> </a:t>
            </a:r>
            <a:r>
              <a:rPr sz="1800" b="1" spc="-25" dirty="0" smtClean="0">
                <a:latin typeface="Calibri"/>
                <a:cs typeface="Calibri"/>
              </a:rPr>
              <a:t>t</a:t>
            </a:r>
            <a:r>
              <a:rPr sz="1800" b="1" spc="5" dirty="0" smtClean="0">
                <a:latin typeface="Calibri"/>
                <a:cs typeface="Calibri"/>
              </a:rPr>
              <a:t>o</a:t>
            </a:r>
            <a:r>
              <a:rPr sz="1800" b="1" spc="-25" dirty="0" smtClean="0">
                <a:latin typeface="Calibri"/>
                <a:cs typeface="Calibri"/>
              </a:rPr>
              <a:t>t</a:t>
            </a:r>
            <a:r>
              <a:rPr sz="1800" b="1" spc="20" dirty="0" smtClean="0">
                <a:latin typeface="Calibri"/>
                <a:cs typeface="Calibri"/>
              </a:rPr>
              <a:t>a</a:t>
            </a:r>
            <a:r>
              <a:rPr sz="1800" b="1" spc="-5" dirty="0" smtClean="0">
                <a:latin typeface="Calibri"/>
                <a:cs typeface="Calibri"/>
              </a:rPr>
              <a:t>l</a:t>
            </a:r>
            <a:r>
              <a:rPr sz="1800" b="1" spc="-165" dirty="0" smtClean="0">
                <a:latin typeface="Calibri"/>
                <a:cs typeface="Calibri"/>
              </a:rPr>
              <a:t> </a:t>
            </a:r>
            <a:r>
              <a:rPr sz="1800" b="1" spc="15" dirty="0" smtClean="0">
                <a:latin typeface="Calibri"/>
                <a:cs typeface="Calibri"/>
              </a:rPr>
              <a:t>o</a:t>
            </a:r>
            <a:r>
              <a:rPr sz="1800" b="1" spc="0" dirty="0" smtClean="0">
                <a:latin typeface="Calibri"/>
                <a:cs typeface="Calibri"/>
              </a:rPr>
              <a:t>f</a:t>
            </a:r>
            <a:r>
              <a:rPr sz="1800" b="1" spc="5" dirty="0" smtClean="0">
                <a:latin typeface="Calibri"/>
                <a:cs typeface="Calibri"/>
              </a:rPr>
              <a:t> </a:t>
            </a:r>
            <a:r>
              <a:rPr sz="1800" b="1" spc="-145" dirty="0" smtClean="0">
                <a:latin typeface="Calibri"/>
                <a:cs typeface="Calibri"/>
              </a:rPr>
              <a:t>P</a:t>
            </a:r>
            <a:r>
              <a:rPr sz="1800" b="1" spc="20" dirty="0" smtClean="0">
                <a:latin typeface="Calibri"/>
                <a:cs typeface="Calibri"/>
              </a:rPr>
              <a:t>a</a:t>
            </a:r>
            <a:r>
              <a:rPr sz="1800" b="1" spc="30" dirty="0" smtClean="0">
                <a:latin typeface="Calibri"/>
                <a:cs typeface="Calibri"/>
              </a:rPr>
              <a:t>ll</a:t>
            </a:r>
            <a:r>
              <a:rPr sz="1800" b="1" spc="-10" dirty="0" smtClean="0">
                <a:latin typeface="Calibri"/>
                <a:cs typeface="Calibri"/>
              </a:rPr>
              <a:t>e</a:t>
            </a:r>
            <a:r>
              <a:rPr sz="1800" b="1" spc="-5" dirty="0" smtClean="0">
                <a:latin typeface="Calibri"/>
                <a:cs typeface="Calibri"/>
              </a:rPr>
              <a:t>t</a:t>
            </a:r>
            <a:r>
              <a:rPr sz="1800" b="1" spc="-45" dirty="0" smtClean="0">
                <a:latin typeface="Calibri"/>
                <a:cs typeface="Calibri"/>
              </a:rPr>
              <a:t>s</a:t>
            </a:r>
            <a:r>
              <a:rPr sz="1800" b="1" spc="-5" dirty="0" smtClean="0">
                <a:latin typeface="Calibri"/>
                <a:cs typeface="Calibri"/>
              </a:rPr>
              <a:t>,</a:t>
            </a:r>
            <a:r>
              <a:rPr sz="1800" b="1" spc="-10" dirty="0" smtClean="0">
                <a:latin typeface="Calibri"/>
                <a:cs typeface="Calibri"/>
              </a:rPr>
              <a:t> S</a:t>
            </a:r>
            <a:r>
              <a:rPr sz="1800" b="1" spc="5" dirty="0" smtClean="0">
                <a:latin typeface="Calibri"/>
                <a:cs typeface="Calibri"/>
              </a:rPr>
              <a:t>e</a:t>
            </a:r>
            <a:r>
              <a:rPr sz="1800" b="1" spc="20" dirty="0" smtClean="0">
                <a:latin typeface="Calibri"/>
                <a:cs typeface="Calibri"/>
              </a:rPr>
              <a:t>a</a:t>
            </a:r>
            <a:r>
              <a:rPr sz="1800" b="1" spc="-5" dirty="0" smtClean="0">
                <a:latin typeface="Calibri"/>
                <a:cs typeface="Calibri"/>
              </a:rPr>
              <a:t>l</a:t>
            </a:r>
            <a:r>
              <a:rPr sz="1800" b="1" spc="-25" dirty="0" smtClean="0">
                <a:latin typeface="Calibri"/>
                <a:cs typeface="Calibri"/>
              </a:rPr>
              <a:t> </a:t>
            </a:r>
            <a:r>
              <a:rPr sz="1800" b="1" spc="20" dirty="0" smtClean="0">
                <a:latin typeface="Calibri"/>
                <a:cs typeface="Calibri"/>
              </a:rPr>
              <a:t>nu</a:t>
            </a:r>
            <a:r>
              <a:rPr sz="1800" b="1" spc="-15" dirty="0" smtClean="0">
                <a:latin typeface="Calibri"/>
                <a:cs typeface="Calibri"/>
              </a:rPr>
              <a:t>m</a:t>
            </a:r>
            <a:r>
              <a:rPr sz="1800" b="1" spc="15" dirty="0" smtClean="0">
                <a:latin typeface="Calibri"/>
                <a:cs typeface="Calibri"/>
              </a:rPr>
              <a:t>b</a:t>
            </a:r>
            <a:r>
              <a:rPr sz="1800" b="1" spc="5" dirty="0" smtClean="0">
                <a:latin typeface="Calibri"/>
                <a:cs typeface="Calibri"/>
              </a:rPr>
              <a:t>e</a:t>
            </a:r>
            <a:r>
              <a:rPr sz="1800" b="1" spc="-65" dirty="0" smtClean="0">
                <a:latin typeface="Calibri"/>
                <a:cs typeface="Calibri"/>
              </a:rPr>
              <a:t>r</a:t>
            </a:r>
            <a:r>
              <a:rPr sz="1800" b="1" spc="-10" dirty="0" smtClean="0">
                <a:latin typeface="Calibri"/>
                <a:cs typeface="Calibri"/>
              </a:rPr>
              <a:t>s</a:t>
            </a:r>
            <a:r>
              <a:rPr sz="1800" b="1" spc="-180" dirty="0" smtClean="0">
                <a:latin typeface="Calibri"/>
                <a:cs typeface="Calibri"/>
              </a:rPr>
              <a:t> </a:t>
            </a:r>
            <a:r>
              <a:rPr sz="1800" b="1" spc="-10" dirty="0" smtClean="0">
                <a:latin typeface="Calibri"/>
                <a:cs typeface="Calibri"/>
              </a:rPr>
              <a:t>e</a:t>
            </a:r>
            <a:r>
              <a:rPr sz="1800" b="1" spc="-30" dirty="0" smtClean="0">
                <a:latin typeface="Calibri"/>
                <a:cs typeface="Calibri"/>
              </a:rPr>
              <a:t>t</a:t>
            </a:r>
            <a:r>
              <a:rPr sz="1800" b="1" spc="-10" dirty="0" smtClean="0">
                <a:latin typeface="Calibri"/>
                <a:cs typeface="Calibri"/>
              </a:rPr>
              <a:t>c</a:t>
            </a:r>
            <a:r>
              <a:rPr sz="1800" b="1" spc="0" dirty="0" smtClean="0">
                <a:latin typeface="Calibri"/>
                <a:cs typeface="Calibri"/>
              </a:rPr>
              <a:t>.</a:t>
            </a:r>
            <a:endParaRPr sz="1800">
              <a:latin typeface="Calibri"/>
              <a:cs typeface="Calibri"/>
            </a:endParaRPr>
          </a:p>
          <a:p>
            <a:pPr>
              <a:lnSpc>
                <a:spcPts val="1000"/>
              </a:lnSpc>
            </a:pPr>
            <a:endParaRPr sz="1000"/>
          </a:p>
          <a:p>
            <a:pPr>
              <a:lnSpc>
                <a:spcPts val="1000"/>
              </a:lnSpc>
              <a:spcBef>
                <a:spcPts val="87"/>
              </a:spcBef>
            </a:pPr>
            <a:endParaRPr sz="1000"/>
          </a:p>
          <a:p>
            <a:pPr marL="12700" marR="12700" indent="-635">
              <a:lnSpc>
                <a:spcPct val="101099"/>
              </a:lnSpc>
            </a:pPr>
            <a:r>
              <a:rPr sz="1800" b="1" spc="5" dirty="0" smtClean="0">
                <a:latin typeface="Calibri"/>
                <a:cs typeface="Calibri"/>
              </a:rPr>
              <a:t>Ce</a:t>
            </a:r>
            <a:r>
              <a:rPr sz="1800" b="1" spc="-45" dirty="0" smtClean="0">
                <a:latin typeface="Calibri"/>
                <a:cs typeface="Calibri"/>
              </a:rPr>
              <a:t>r</a:t>
            </a:r>
            <a:r>
              <a:rPr sz="1800" b="1" spc="-10" dirty="0" smtClean="0">
                <a:latin typeface="Calibri"/>
                <a:cs typeface="Calibri"/>
              </a:rPr>
              <a:t>t</a:t>
            </a:r>
            <a:r>
              <a:rPr sz="1800" b="1" spc="30" dirty="0" smtClean="0">
                <a:latin typeface="Calibri"/>
                <a:cs typeface="Calibri"/>
              </a:rPr>
              <a:t>i</a:t>
            </a:r>
            <a:r>
              <a:rPr sz="1800" b="1" spc="-45" dirty="0" smtClean="0">
                <a:latin typeface="Calibri"/>
                <a:cs typeface="Calibri"/>
              </a:rPr>
              <a:t>f</a:t>
            </a:r>
            <a:r>
              <a:rPr sz="1800" b="1" spc="30" dirty="0" smtClean="0">
                <a:latin typeface="Calibri"/>
                <a:cs typeface="Calibri"/>
              </a:rPr>
              <a:t>i</a:t>
            </a:r>
            <a:r>
              <a:rPr sz="1800" b="1" spc="-25" dirty="0" smtClean="0">
                <a:latin typeface="Calibri"/>
                <a:cs typeface="Calibri"/>
              </a:rPr>
              <a:t>c</a:t>
            </a:r>
            <a:r>
              <a:rPr sz="1800" b="1" spc="10" dirty="0" smtClean="0">
                <a:latin typeface="Calibri"/>
                <a:cs typeface="Calibri"/>
              </a:rPr>
              <a:t>a</a:t>
            </a:r>
            <a:r>
              <a:rPr sz="1800" b="1" spc="-35" dirty="0" smtClean="0">
                <a:latin typeface="Calibri"/>
                <a:cs typeface="Calibri"/>
              </a:rPr>
              <a:t>t</a:t>
            </a:r>
            <a:r>
              <a:rPr sz="1800" b="1" spc="0" dirty="0" smtClean="0">
                <a:latin typeface="Calibri"/>
                <a:cs typeface="Calibri"/>
              </a:rPr>
              <a:t>e</a:t>
            </a:r>
            <a:r>
              <a:rPr sz="1800" b="1" spc="-210" dirty="0" smtClean="0">
                <a:latin typeface="Calibri"/>
                <a:cs typeface="Calibri"/>
              </a:rPr>
              <a:t> </a:t>
            </a:r>
            <a:r>
              <a:rPr sz="1800" b="1" spc="-10" dirty="0" smtClean="0">
                <a:latin typeface="Calibri"/>
                <a:cs typeface="Calibri"/>
              </a:rPr>
              <a:t>O</a:t>
            </a:r>
            <a:r>
              <a:rPr sz="1800" b="1" spc="0" dirty="0" smtClean="0">
                <a:latin typeface="Calibri"/>
                <a:cs typeface="Calibri"/>
              </a:rPr>
              <a:t>f</a:t>
            </a:r>
            <a:r>
              <a:rPr sz="1800" b="1" spc="30" dirty="0" smtClean="0">
                <a:latin typeface="Calibri"/>
                <a:cs typeface="Calibri"/>
              </a:rPr>
              <a:t> </a:t>
            </a:r>
            <a:r>
              <a:rPr sz="1800" b="1" spc="-10" dirty="0" smtClean="0">
                <a:latin typeface="Calibri"/>
                <a:cs typeface="Calibri"/>
              </a:rPr>
              <a:t>Ow</a:t>
            </a:r>
            <a:r>
              <a:rPr sz="1800" b="1" spc="15" dirty="0" smtClean="0">
                <a:latin typeface="Calibri"/>
                <a:cs typeface="Calibri"/>
              </a:rPr>
              <a:t>n</a:t>
            </a:r>
            <a:r>
              <a:rPr sz="1800" b="1" spc="5" dirty="0" smtClean="0">
                <a:latin typeface="Calibri"/>
                <a:cs typeface="Calibri"/>
              </a:rPr>
              <a:t>e</a:t>
            </a:r>
            <a:r>
              <a:rPr sz="1800" b="1" spc="-65" dirty="0" smtClean="0">
                <a:latin typeface="Calibri"/>
                <a:cs typeface="Calibri"/>
              </a:rPr>
              <a:t>r</a:t>
            </a:r>
            <a:r>
              <a:rPr sz="1800" b="1" spc="-45" dirty="0" smtClean="0">
                <a:latin typeface="Calibri"/>
                <a:cs typeface="Calibri"/>
              </a:rPr>
              <a:t>s</a:t>
            </a:r>
            <a:r>
              <a:rPr sz="1800" b="1" spc="15" dirty="0" smtClean="0">
                <a:latin typeface="Calibri"/>
                <a:cs typeface="Calibri"/>
              </a:rPr>
              <a:t>h</a:t>
            </a:r>
            <a:r>
              <a:rPr sz="1800" b="1" spc="30" dirty="0" smtClean="0">
                <a:latin typeface="Calibri"/>
                <a:cs typeface="Calibri"/>
              </a:rPr>
              <a:t>i</a:t>
            </a:r>
            <a:r>
              <a:rPr sz="1800" b="1" spc="5" dirty="0" smtClean="0">
                <a:latin typeface="Calibri"/>
                <a:cs typeface="Calibri"/>
              </a:rPr>
              <a:t>p</a:t>
            </a:r>
            <a:r>
              <a:rPr sz="1800" b="1" spc="-5" dirty="0" smtClean="0">
                <a:latin typeface="Calibri"/>
                <a:cs typeface="Calibri"/>
              </a:rPr>
              <a:t>,</a:t>
            </a:r>
            <a:r>
              <a:rPr sz="1800" b="1" spc="-114" dirty="0" smtClean="0">
                <a:latin typeface="Calibri"/>
                <a:cs typeface="Calibri"/>
              </a:rPr>
              <a:t> </a:t>
            </a:r>
            <a:r>
              <a:rPr sz="1800" b="1" spc="30" dirty="0" smtClean="0">
                <a:latin typeface="Calibri"/>
                <a:cs typeface="Calibri"/>
              </a:rPr>
              <a:t>i</a:t>
            </a:r>
            <a:r>
              <a:rPr sz="1800" b="1" spc="-60" dirty="0" smtClean="0">
                <a:latin typeface="Calibri"/>
                <a:cs typeface="Calibri"/>
              </a:rPr>
              <a:t>s</a:t>
            </a:r>
            <a:r>
              <a:rPr sz="1800" b="1" spc="-45" dirty="0" smtClean="0">
                <a:latin typeface="Calibri"/>
                <a:cs typeface="Calibri"/>
              </a:rPr>
              <a:t>s</a:t>
            </a:r>
            <a:r>
              <a:rPr sz="1800" b="1" spc="5" dirty="0" smtClean="0">
                <a:latin typeface="Calibri"/>
                <a:cs typeface="Calibri"/>
              </a:rPr>
              <a:t>u</a:t>
            </a:r>
            <a:r>
              <a:rPr sz="1800" b="1" spc="-10" dirty="0" smtClean="0">
                <a:latin typeface="Calibri"/>
                <a:cs typeface="Calibri"/>
              </a:rPr>
              <a:t>e</a:t>
            </a:r>
            <a:r>
              <a:rPr sz="1800" b="1" spc="0" dirty="0" smtClean="0">
                <a:latin typeface="Calibri"/>
                <a:cs typeface="Calibri"/>
              </a:rPr>
              <a:t>d</a:t>
            </a:r>
            <a:r>
              <a:rPr sz="1800" b="1" spc="-45" dirty="0" smtClean="0">
                <a:latin typeface="Calibri"/>
                <a:cs typeface="Calibri"/>
              </a:rPr>
              <a:t> </a:t>
            </a:r>
            <a:r>
              <a:rPr sz="1800" b="1" spc="20" dirty="0" smtClean="0">
                <a:latin typeface="Calibri"/>
                <a:cs typeface="Calibri"/>
              </a:rPr>
              <a:t>a</a:t>
            </a:r>
            <a:r>
              <a:rPr sz="1800" b="1" spc="15" dirty="0" smtClean="0">
                <a:latin typeface="Calibri"/>
                <a:cs typeface="Calibri"/>
              </a:rPr>
              <a:t>n</a:t>
            </a:r>
            <a:r>
              <a:rPr sz="1800" b="1" spc="-10" dirty="0" smtClean="0">
                <a:latin typeface="Calibri"/>
                <a:cs typeface="Calibri"/>
              </a:rPr>
              <a:t>d</a:t>
            </a:r>
            <a:r>
              <a:rPr sz="1800" b="1" spc="-90" dirty="0" smtClean="0">
                <a:latin typeface="Calibri"/>
                <a:cs typeface="Calibri"/>
              </a:rPr>
              <a:t> </a:t>
            </a:r>
            <a:r>
              <a:rPr sz="1800" b="1" spc="20" dirty="0" smtClean="0">
                <a:latin typeface="Calibri"/>
                <a:cs typeface="Calibri"/>
              </a:rPr>
              <a:t>du</a:t>
            </a:r>
            <a:r>
              <a:rPr sz="1800" b="1" spc="30" dirty="0" smtClean="0">
                <a:latin typeface="Calibri"/>
                <a:cs typeface="Calibri"/>
              </a:rPr>
              <a:t>l</a:t>
            </a:r>
            <a:r>
              <a:rPr sz="1800" b="1" spc="-10" dirty="0" smtClean="0">
                <a:latin typeface="Calibri"/>
                <a:cs typeface="Calibri"/>
              </a:rPr>
              <a:t>y</a:t>
            </a:r>
            <a:r>
              <a:rPr sz="1800" b="1" spc="-135" dirty="0" smtClean="0">
                <a:latin typeface="Calibri"/>
                <a:cs typeface="Calibri"/>
              </a:rPr>
              <a:t> </a:t>
            </a:r>
            <a:r>
              <a:rPr sz="1800" b="1" spc="-45" dirty="0" smtClean="0">
                <a:latin typeface="Calibri"/>
                <a:cs typeface="Calibri"/>
              </a:rPr>
              <a:t>s</a:t>
            </a:r>
            <a:r>
              <a:rPr sz="1800" b="1" spc="30" dirty="0" smtClean="0">
                <a:latin typeface="Calibri"/>
                <a:cs typeface="Calibri"/>
              </a:rPr>
              <a:t>i</a:t>
            </a:r>
            <a:r>
              <a:rPr sz="1800" b="1" spc="-30" dirty="0" smtClean="0">
                <a:latin typeface="Calibri"/>
                <a:cs typeface="Calibri"/>
              </a:rPr>
              <a:t>g</a:t>
            </a:r>
            <a:r>
              <a:rPr sz="1800" b="1" spc="15" dirty="0" smtClean="0">
                <a:latin typeface="Calibri"/>
                <a:cs typeface="Calibri"/>
              </a:rPr>
              <a:t>n</a:t>
            </a:r>
            <a:r>
              <a:rPr sz="1800" b="1" spc="5" dirty="0" smtClean="0">
                <a:latin typeface="Calibri"/>
                <a:cs typeface="Calibri"/>
              </a:rPr>
              <a:t>e</a:t>
            </a:r>
            <a:r>
              <a:rPr sz="1800" b="1" spc="-10" dirty="0" smtClean="0">
                <a:latin typeface="Calibri"/>
                <a:cs typeface="Calibri"/>
              </a:rPr>
              <a:t>d</a:t>
            </a:r>
            <a:r>
              <a:rPr sz="1800" b="1" spc="-30" dirty="0" smtClean="0">
                <a:latin typeface="Calibri"/>
                <a:cs typeface="Calibri"/>
              </a:rPr>
              <a:t> </a:t>
            </a:r>
            <a:r>
              <a:rPr sz="1800" b="1" spc="5" dirty="0" smtClean="0">
                <a:latin typeface="Calibri"/>
                <a:cs typeface="Calibri"/>
              </a:rPr>
              <a:t>b</a:t>
            </a:r>
            <a:r>
              <a:rPr sz="1800" b="1" spc="-10" dirty="0" smtClean="0">
                <a:latin typeface="Calibri"/>
                <a:cs typeface="Calibri"/>
              </a:rPr>
              <a:t>y</a:t>
            </a:r>
            <a:r>
              <a:rPr sz="1800" b="1" spc="-40" dirty="0" smtClean="0">
                <a:latin typeface="Calibri"/>
                <a:cs typeface="Calibri"/>
              </a:rPr>
              <a:t> </a:t>
            </a:r>
            <a:r>
              <a:rPr sz="1800" b="1" spc="-10" dirty="0" smtClean="0">
                <a:latin typeface="Calibri"/>
                <a:cs typeface="Calibri"/>
              </a:rPr>
              <a:t>t</a:t>
            </a:r>
            <a:r>
              <a:rPr sz="1800" b="1" spc="15" dirty="0" smtClean="0">
                <a:latin typeface="Calibri"/>
                <a:cs typeface="Calibri"/>
              </a:rPr>
              <a:t>h</a:t>
            </a:r>
            <a:r>
              <a:rPr sz="1800" b="1" spc="0" dirty="0" smtClean="0">
                <a:latin typeface="Calibri"/>
                <a:cs typeface="Calibri"/>
              </a:rPr>
              <a:t>e</a:t>
            </a:r>
            <a:r>
              <a:rPr sz="1800" b="1" spc="-45" dirty="0" smtClean="0">
                <a:latin typeface="Calibri"/>
                <a:cs typeface="Calibri"/>
              </a:rPr>
              <a:t> </a:t>
            </a:r>
            <a:r>
              <a:rPr sz="1800" b="1" spc="-10" dirty="0" smtClean="0">
                <a:latin typeface="Calibri"/>
                <a:cs typeface="Calibri"/>
              </a:rPr>
              <a:t>Ow</a:t>
            </a:r>
            <a:r>
              <a:rPr sz="1800" b="1" spc="15" dirty="0" smtClean="0">
                <a:latin typeface="Calibri"/>
                <a:cs typeface="Calibri"/>
              </a:rPr>
              <a:t>n</a:t>
            </a:r>
            <a:r>
              <a:rPr sz="1800" b="1" spc="5" dirty="0" smtClean="0">
                <a:latin typeface="Calibri"/>
                <a:cs typeface="Calibri"/>
              </a:rPr>
              <a:t>e</a:t>
            </a:r>
            <a:r>
              <a:rPr sz="1800" b="1" spc="-320" dirty="0" smtClean="0">
                <a:latin typeface="Calibri"/>
                <a:cs typeface="Calibri"/>
              </a:rPr>
              <a:t>r</a:t>
            </a:r>
            <a:r>
              <a:rPr sz="1800" b="1" spc="-5" dirty="0" smtClean="0">
                <a:latin typeface="Calibri"/>
                <a:cs typeface="Calibri"/>
              </a:rPr>
              <a:t>,</a:t>
            </a:r>
            <a:r>
              <a:rPr sz="1800" b="1" spc="15" dirty="0" smtClean="0">
                <a:latin typeface="Calibri"/>
                <a:cs typeface="Calibri"/>
              </a:rPr>
              <a:t> </a:t>
            </a:r>
            <a:r>
              <a:rPr sz="1800" b="1" spc="-25" dirty="0" smtClean="0">
                <a:latin typeface="Calibri"/>
                <a:cs typeface="Calibri"/>
              </a:rPr>
              <a:t>c</a:t>
            </a:r>
            <a:r>
              <a:rPr sz="1800" b="1" spc="15" dirty="0" smtClean="0">
                <a:latin typeface="Calibri"/>
                <a:cs typeface="Calibri"/>
              </a:rPr>
              <a:t>o</a:t>
            </a:r>
            <a:r>
              <a:rPr sz="1800" b="1" spc="5" dirty="0" smtClean="0">
                <a:latin typeface="Calibri"/>
                <a:cs typeface="Calibri"/>
              </a:rPr>
              <a:t>n</a:t>
            </a:r>
            <a:r>
              <a:rPr sz="1800" b="1" spc="-45" dirty="0" smtClean="0">
                <a:latin typeface="Calibri"/>
                <a:cs typeface="Calibri"/>
              </a:rPr>
              <a:t>f</a:t>
            </a:r>
            <a:r>
              <a:rPr sz="1800" b="1" spc="30" dirty="0" smtClean="0">
                <a:latin typeface="Calibri"/>
                <a:cs typeface="Calibri"/>
              </a:rPr>
              <a:t>i</a:t>
            </a:r>
            <a:r>
              <a:rPr sz="1800" b="1" spc="-45" dirty="0" smtClean="0">
                <a:latin typeface="Calibri"/>
                <a:cs typeface="Calibri"/>
              </a:rPr>
              <a:t>r</a:t>
            </a:r>
            <a:r>
              <a:rPr sz="1800" b="1" spc="-15" dirty="0" smtClean="0">
                <a:latin typeface="Calibri"/>
                <a:cs typeface="Calibri"/>
              </a:rPr>
              <a:t>m</a:t>
            </a:r>
            <a:r>
              <a:rPr sz="1800" b="1" spc="30" dirty="0" smtClean="0">
                <a:latin typeface="Calibri"/>
                <a:cs typeface="Calibri"/>
              </a:rPr>
              <a:t>i</a:t>
            </a:r>
            <a:r>
              <a:rPr sz="1800" b="1" spc="15" dirty="0" smtClean="0">
                <a:latin typeface="Calibri"/>
                <a:cs typeface="Calibri"/>
              </a:rPr>
              <a:t>n</a:t>
            </a:r>
            <a:r>
              <a:rPr sz="1800" b="1" spc="0" dirty="0" smtClean="0">
                <a:latin typeface="Calibri"/>
                <a:cs typeface="Calibri"/>
              </a:rPr>
              <a:t>g</a:t>
            </a:r>
            <a:r>
              <a:rPr sz="1800" b="1" spc="-170" dirty="0" smtClean="0">
                <a:latin typeface="Calibri"/>
                <a:cs typeface="Calibri"/>
              </a:rPr>
              <a:t> </a:t>
            </a:r>
            <a:r>
              <a:rPr sz="1800" b="1" spc="-10" dirty="0" smtClean="0">
                <a:latin typeface="Calibri"/>
                <a:cs typeface="Calibri"/>
              </a:rPr>
              <a:t>t</a:t>
            </a:r>
            <a:r>
              <a:rPr sz="1800" b="1" spc="15" dirty="0" smtClean="0">
                <a:latin typeface="Calibri"/>
                <a:cs typeface="Calibri"/>
              </a:rPr>
              <a:t>h</a:t>
            </a:r>
            <a:r>
              <a:rPr sz="1800" b="1" spc="10" dirty="0" smtClean="0">
                <a:latin typeface="Calibri"/>
                <a:cs typeface="Calibri"/>
              </a:rPr>
              <a:t>a</a:t>
            </a:r>
            <a:r>
              <a:rPr sz="1800" b="1" spc="-10" dirty="0" smtClean="0">
                <a:latin typeface="Calibri"/>
                <a:cs typeface="Calibri"/>
              </a:rPr>
              <a:t>t</a:t>
            </a:r>
            <a:r>
              <a:rPr sz="1800" b="1" spc="-50" dirty="0" smtClean="0">
                <a:latin typeface="Calibri"/>
                <a:cs typeface="Calibri"/>
              </a:rPr>
              <a:t> </a:t>
            </a:r>
            <a:r>
              <a:rPr sz="1800" b="1" spc="-10" dirty="0" smtClean="0">
                <a:latin typeface="Calibri"/>
                <a:cs typeface="Calibri"/>
              </a:rPr>
              <a:t>t</a:t>
            </a:r>
            <a:r>
              <a:rPr sz="1800" b="1" spc="15" dirty="0" smtClean="0">
                <a:latin typeface="Calibri"/>
                <a:cs typeface="Calibri"/>
              </a:rPr>
              <a:t>h</a:t>
            </a:r>
            <a:r>
              <a:rPr sz="1800" b="1" spc="0" dirty="0" smtClean="0">
                <a:latin typeface="Calibri"/>
                <a:cs typeface="Calibri"/>
              </a:rPr>
              <a:t>e </a:t>
            </a:r>
            <a:r>
              <a:rPr sz="1800" b="1" spc="-40" dirty="0" smtClean="0">
                <a:latin typeface="Calibri"/>
                <a:cs typeface="Calibri"/>
              </a:rPr>
              <a:t>g</a:t>
            </a:r>
            <a:r>
              <a:rPr sz="1800" b="1" spc="15" dirty="0" smtClean="0">
                <a:latin typeface="Calibri"/>
                <a:cs typeface="Calibri"/>
              </a:rPr>
              <a:t>o</a:t>
            </a:r>
            <a:r>
              <a:rPr sz="1800" b="1" spc="30" dirty="0" smtClean="0">
                <a:latin typeface="Calibri"/>
                <a:cs typeface="Calibri"/>
              </a:rPr>
              <a:t>l</a:t>
            </a:r>
            <a:r>
              <a:rPr sz="1800" b="1" spc="-10" dirty="0" smtClean="0">
                <a:latin typeface="Calibri"/>
                <a:cs typeface="Calibri"/>
              </a:rPr>
              <a:t>d</a:t>
            </a:r>
            <a:r>
              <a:rPr sz="1800" b="1" spc="-185" dirty="0" smtClean="0">
                <a:latin typeface="Calibri"/>
                <a:cs typeface="Calibri"/>
              </a:rPr>
              <a:t> </a:t>
            </a:r>
            <a:r>
              <a:rPr sz="1800" b="1" spc="30" dirty="0" smtClean="0">
                <a:latin typeface="Calibri"/>
                <a:cs typeface="Calibri"/>
              </a:rPr>
              <a:t>i</a:t>
            </a:r>
            <a:r>
              <a:rPr sz="1800" b="1" spc="-10" dirty="0" smtClean="0">
                <a:latin typeface="Calibri"/>
                <a:cs typeface="Calibri"/>
              </a:rPr>
              <a:t>s </a:t>
            </a:r>
            <a:r>
              <a:rPr sz="1800" b="1" spc="-45" dirty="0" smtClean="0">
                <a:latin typeface="Calibri"/>
                <a:cs typeface="Calibri"/>
              </a:rPr>
              <a:t>f</a:t>
            </a:r>
            <a:r>
              <a:rPr sz="1800" b="1" spc="-65" dirty="0" smtClean="0">
                <a:latin typeface="Calibri"/>
                <a:cs typeface="Calibri"/>
              </a:rPr>
              <a:t>r</a:t>
            </a:r>
            <a:r>
              <a:rPr sz="1800" b="1" spc="5" dirty="0" smtClean="0">
                <a:latin typeface="Calibri"/>
                <a:cs typeface="Calibri"/>
              </a:rPr>
              <a:t>e</a:t>
            </a:r>
            <a:r>
              <a:rPr sz="1800" b="1" spc="0" dirty="0" smtClean="0">
                <a:latin typeface="Calibri"/>
                <a:cs typeface="Calibri"/>
              </a:rPr>
              <a:t>e</a:t>
            </a:r>
            <a:r>
              <a:rPr sz="1800" b="1" spc="55" dirty="0" smtClean="0">
                <a:latin typeface="Calibri"/>
                <a:cs typeface="Calibri"/>
              </a:rPr>
              <a:t> </a:t>
            </a:r>
            <a:r>
              <a:rPr sz="1800" b="1" spc="20" dirty="0" smtClean="0">
                <a:latin typeface="Calibri"/>
                <a:cs typeface="Calibri"/>
              </a:rPr>
              <a:t>a</a:t>
            </a:r>
            <a:r>
              <a:rPr sz="1800" b="1" spc="15" dirty="0" smtClean="0">
                <a:latin typeface="Calibri"/>
                <a:cs typeface="Calibri"/>
              </a:rPr>
              <a:t>n</a:t>
            </a:r>
            <a:r>
              <a:rPr sz="1800" b="1" spc="-10" dirty="0" smtClean="0">
                <a:latin typeface="Calibri"/>
                <a:cs typeface="Calibri"/>
              </a:rPr>
              <a:t>d</a:t>
            </a:r>
            <a:r>
              <a:rPr sz="1800" b="1" spc="-105" dirty="0" smtClean="0">
                <a:latin typeface="Calibri"/>
                <a:cs typeface="Calibri"/>
              </a:rPr>
              <a:t> </a:t>
            </a:r>
            <a:r>
              <a:rPr sz="1800" b="1" spc="-10" dirty="0" smtClean="0">
                <a:latin typeface="Calibri"/>
                <a:cs typeface="Calibri"/>
              </a:rPr>
              <a:t>c</a:t>
            </a:r>
            <a:r>
              <a:rPr sz="1800" b="1" spc="30" dirty="0" smtClean="0">
                <a:latin typeface="Calibri"/>
                <a:cs typeface="Calibri"/>
              </a:rPr>
              <a:t>l</a:t>
            </a:r>
            <a:r>
              <a:rPr sz="1800" b="1" spc="5" dirty="0" smtClean="0">
                <a:latin typeface="Calibri"/>
                <a:cs typeface="Calibri"/>
              </a:rPr>
              <a:t>e</a:t>
            </a:r>
            <a:r>
              <a:rPr sz="1800" b="1" spc="20" dirty="0" smtClean="0">
                <a:latin typeface="Calibri"/>
                <a:cs typeface="Calibri"/>
              </a:rPr>
              <a:t>a</a:t>
            </a:r>
            <a:r>
              <a:rPr sz="1800" b="1" spc="0" dirty="0" smtClean="0">
                <a:latin typeface="Calibri"/>
                <a:cs typeface="Calibri"/>
              </a:rPr>
              <a:t>r</a:t>
            </a:r>
            <a:r>
              <a:rPr sz="1800" b="1" spc="-75" dirty="0" smtClean="0">
                <a:latin typeface="Calibri"/>
                <a:cs typeface="Calibri"/>
              </a:rPr>
              <a:t> </a:t>
            </a:r>
            <a:r>
              <a:rPr sz="1800" b="1" spc="20" dirty="0" smtClean="0">
                <a:latin typeface="Calibri"/>
                <a:cs typeface="Calibri"/>
              </a:rPr>
              <a:t>a</a:t>
            </a:r>
            <a:r>
              <a:rPr sz="1800" b="1" spc="15" dirty="0" smtClean="0">
                <a:latin typeface="Calibri"/>
                <a:cs typeface="Calibri"/>
              </a:rPr>
              <a:t>n</a:t>
            </a:r>
            <a:r>
              <a:rPr sz="1800" b="1" spc="-10" dirty="0" smtClean="0">
                <a:latin typeface="Calibri"/>
                <a:cs typeface="Calibri"/>
              </a:rPr>
              <a:t>d</a:t>
            </a:r>
            <a:r>
              <a:rPr sz="1800" b="1" spc="-105" dirty="0" smtClean="0">
                <a:latin typeface="Calibri"/>
                <a:cs typeface="Calibri"/>
              </a:rPr>
              <a:t> </a:t>
            </a:r>
            <a:r>
              <a:rPr sz="1800" b="1" spc="15" dirty="0" smtClean="0">
                <a:latin typeface="Calibri"/>
                <a:cs typeface="Calibri"/>
              </a:rPr>
              <a:t>o</a:t>
            </a:r>
            <a:r>
              <a:rPr sz="1800" b="1" spc="0" dirty="0" smtClean="0">
                <a:latin typeface="Calibri"/>
                <a:cs typeface="Calibri"/>
              </a:rPr>
              <a:t>f</a:t>
            </a:r>
            <a:r>
              <a:rPr sz="1800" b="1" spc="5" dirty="0" smtClean="0">
                <a:latin typeface="Calibri"/>
                <a:cs typeface="Calibri"/>
              </a:rPr>
              <a:t> </a:t>
            </a:r>
            <a:r>
              <a:rPr sz="1800" b="1" spc="15" dirty="0" smtClean="0">
                <a:latin typeface="Calibri"/>
                <a:cs typeface="Calibri"/>
              </a:rPr>
              <a:t>no</a:t>
            </a:r>
            <a:r>
              <a:rPr sz="1800" b="1" spc="80" dirty="0" smtClean="0">
                <a:latin typeface="Calibri"/>
                <a:cs typeface="Calibri"/>
              </a:rPr>
              <a:t>n</a:t>
            </a:r>
            <a:r>
              <a:rPr sz="1800" b="1" spc="-35" dirty="0" smtClean="0">
                <a:latin typeface="Calibri"/>
                <a:cs typeface="Calibri"/>
              </a:rPr>
              <a:t>-</a:t>
            </a:r>
            <a:r>
              <a:rPr sz="1800" b="1" spc="-10" dirty="0" smtClean="0">
                <a:latin typeface="Calibri"/>
                <a:cs typeface="Calibri"/>
              </a:rPr>
              <a:t>c</a:t>
            </a:r>
            <a:r>
              <a:rPr sz="1800" b="1" spc="-45" dirty="0" smtClean="0">
                <a:latin typeface="Calibri"/>
                <a:cs typeface="Calibri"/>
              </a:rPr>
              <a:t>r</a:t>
            </a:r>
            <a:r>
              <a:rPr sz="1800" b="1" spc="30" dirty="0" smtClean="0">
                <a:latin typeface="Calibri"/>
                <a:cs typeface="Calibri"/>
              </a:rPr>
              <a:t>i</a:t>
            </a:r>
            <a:r>
              <a:rPr sz="1800" b="1" spc="-25" dirty="0" smtClean="0">
                <a:latin typeface="Calibri"/>
                <a:cs typeface="Calibri"/>
              </a:rPr>
              <a:t>m</a:t>
            </a:r>
            <a:r>
              <a:rPr sz="1800" b="1" spc="30" dirty="0" smtClean="0">
                <a:latin typeface="Calibri"/>
                <a:cs typeface="Calibri"/>
              </a:rPr>
              <a:t>i</a:t>
            </a:r>
            <a:r>
              <a:rPr sz="1800" b="1" spc="5" dirty="0" smtClean="0">
                <a:latin typeface="Calibri"/>
                <a:cs typeface="Calibri"/>
              </a:rPr>
              <a:t>n</a:t>
            </a:r>
            <a:r>
              <a:rPr sz="1800" b="1" spc="20" dirty="0" smtClean="0">
                <a:latin typeface="Calibri"/>
                <a:cs typeface="Calibri"/>
              </a:rPr>
              <a:t>a</a:t>
            </a:r>
            <a:r>
              <a:rPr sz="1800" b="1" spc="-5" dirty="0" smtClean="0">
                <a:latin typeface="Calibri"/>
                <a:cs typeface="Calibri"/>
              </a:rPr>
              <a:t>l</a:t>
            </a:r>
            <a:r>
              <a:rPr sz="1800" b="1" spc="-165" dirty="0" smtClean="0">
                <a:latin typeface="Calibri"/>
                <a:cs typeface="Calibri"/>
              </a:rPr>
              <a:t> </a:t>
            </a:r>
            <a:r>
              <a:rPr sz="1800" b="1" spc="15" dirty="0" smtClean="0">
                <a:latin typeface="Calibri"/>
                <a:cs typeface="Calibri"/>
              </a:rPr>
              <a:t>o</a:t>
            </a:r>
            <a:r>
              <a:rPr sz="1800" b="1" spc="-45" dirty="0" smtClean="0">
                <a:latin typeface="Calibri"/>
                <a:cs typeface="Calibri"/>
              </a:rPr>
              <a:t>r</a:t>
            </a:r>
            <a:r>
              <a:rPr sz="1800" b="1" spc="30" dirty="0" smtClean="0">
                <a:latin typeface="Calibri"/>
                <a:cs typeface="Calibri"/>
              </a:rPr>
              <a:t>i</a:t>
            </a:r>
            <a:r>
              <a:rPr sz="1800" b="1" spc="-30" dirty="0" smtClean="0">
                <a:latin typeface="Calibri"/>
                <a:cs typeface="Calibri"/>
              </a:rPr>
              <a:t>g</a:t>
            </a:r>
            <a:r>
              <a:rPr sz="1800" b="1" spc="20" dirty="0" smtClean="0">
                <a:latin typeface="Calibri"/>
                <a:cs typeface="Calibri"/>
              </a:rPr>
              <a:t>i</a:t>
            </a:r>
            <a:r>
              <a:rPr sz="1800" b="1" spc="5" dirty="0" smtClean="0">
                <a:latin typeface="Calibri"/>
                <a:cs typeface="Calibri"/>
              </a:rPr>
              <a:t>n</a:t>
            </a:r>
            <a:r>
              <a:rPr sz="1800" b="1" spc="-5" dirty="0" smtClean="0">
                <a:latin typeface="Calibri"/>
                <a:cs typeface="Calibri"/>
              </a:rPr>
              <a:t>,</a:t>
            </a:r>
            <a:r>
              <a:rPr sz="1800" b="1" spc="-45" dirty="0" smtClean="0">
                <a:latin typeface="Calibri"/>
                <a:cs typeface="Calibri"/>
              </a:rPr>
              <a:t> </a:t>
            </a:r>
            <a:r>
              <a:rPr sz="1800" b="1" spc="20" dirty="0" smtClean="0">
                <a:latin typeface="Calibri"/>
                <a:cs typeface="Calibri"/>
              </a:rPr>
              <a:t>u</a:t>
            </a:r>
            <a:r>
              <a:rPr sz="1800" b="1" spc="5" dirty="0" smtClean="0">
                <a:latin typeface="Calibri"/>
                <a:cs typeface="Calibri"/>
              </a:rPr>
              <a:t>n</a:t>
            </a:r>
            <a:r>
              <a:rPr sz="1800" b="1" spc="-10" dirty="0" smtClean="0">
                <a:latin typeface="Calibri"/>
                <a:cs typeface="Calibri"/>
              </a:rPr>
              <a:t>e</a:t>
            </a:r>
            <a:r>
              <a:rPr sz="1800" b="1" spc="15" dirty="0" smtClean="0">
                <a:latin typeface="Calibri"/>
                <a:cs typeface="Calibri"/>
              </a:rPr>
              <a:t>n</a:t>
            </a:r>
            <a:r>
              <a:rPr sz="1800" b="1" spc="-25" dirty="0" smtClean="0">
                <a:latin typeface="Calibri"/>
                <a:cs typeface="Calibri"/>
              </a:rPr>
              <a:t>c</a:t>
            </a:r>
            <a:r>
              <a:rPr sz="1800" b="1" spc="5" dirty="0" smtClean="0">
                <a:latin typeface="Calibri"/>
                <a:cs typeface="Calibri"/>
              </a:rPr>
              <a:t>u</a:t>
            </a:r>
            <a:r>
              <a:rPr sz="1800" b="1" spc="-15" dirty="0" smtClean="0">
                <a:latin typeface="Calibri"/>
                <a:cs typeface="Calibri"/>
              </a:rPr>
              <a:t>m</a:t>
            </a:r>
            <a:r>
              <a:rPr sz="1800" b="1" spc="5" dirty="0" smtClean="0">
                <a:latin typeface="Calibri"/>
                <a:cs typeface="Calibri"/>
              </a:rPr>
              <a:t>b</a:t>
            </a:r>
            <a:r>
              <a:rPr sz="1800" b="1" spc="-10" dirty="0" smtClean="0">
                <a:latin typeface="Calibri"/>
                <a:cs typeface="Calibri"/>
              </a:rPr>
              <a:t>e</a:t>
            </a:r>
            <a:r>
              <a:rPr sz="1800" b="1" spc="-65" dirty="0" smtClean="0">
                <a:latin typeface="Calibri"/>
                <a:cs typeface="Calibri"/>
              </a:rPr>
              <a:t>r</a:t>
            </a:r>
            <a:r>
              <a:rPr sz="1800" b="1" spc="5" dirty="0" smtClean="0">
                <a:latin typeface="Calibri"/>
                <a:cs typeface="Calibri"/>
              </a:rPr>
              <a:t>e</a:t>
            </a:r>
            <a:r>
              <a:rPr sz="1800" b="1" spc="-10" dirty="0" smtClean="0">
                <a:latin typeface="Calibri"/>
                <a:cs typeface="Calibri"/>
              </a:rPr>
              <a:t>d</a:t>
            </a:r>
            <a:r>
              <a:rPr sz="1800" b="1" spc="-165" dirty="0" smtClean="0">
                <a:latin typeface="Calibri"/>
                <a:cs typeface="Calibri"/>
              </a:rPr>
              <a:t> </a:t>
            </a:r>
            <a:r>
              <a:rPr sz="1800" b="1" spc="20" dirty="0" smtClean="0">
                <a:latin typeface="Calibri"/>
                <a:cs typeface="Calibri"/>
              </a:rPr>
              <a:t>a</a:t>
            </a:r>
            <a:r>
              <a:rPr sz="1800" b="1" spc="5" dirty="0" smtClean="0">
                <a:latin typeface="Calibri"/>
                <a:cs typeface="Calibri"/>
              </a:rPr>
              <a:t>n</a:t>
            </a:r>
            <a:r>
              <a:rPr sz="1800" b="1" spc="-10" dirty="0" smtClean="0">
                <a:latin typeface="Calibri"/>
                <a:cs typeface="Calibri"/>
              </a:rPr>
              <a:t>d</a:t>
            </a:r>
            <a:r>
              <a:rPr sz="1800" b="1" spc="-45" dirty="0" smtClean="0">
                <a:latin typeface="Calibri"/>
                <a:cs typeface="Calibri"/>
              </a:rPr>
              <a:t> f</a:t>
            </a:r>
            <a:r>
              <a:rPr sz="1800" b="1" spc="-65" dirty="0" smtClean="0">
                <a:latin typeface="Calibri"/>
                <a:cs typeface="Calibri"/>
              </a:rPr>
              <a:t>r</a:t>
            </a:r>
            <a:r>
              <a:rPr sz="1800" b="1" spc="5" dirty="0" smtClean="0">
                <a:latin typeface="Calibri"/>
                <a:cs typeface="Calibri"/>
              </a:rPr>
              <a:t>e</a:t>
            </a:r>
            <a:r>
              <a:rPr sz="1800" b="1" spc="0" dirty="0" smtClean="0">
                <a:latin typeface="Calibri"/>
                <a:cs typeface="Calibri"/>
              </a:rPr>
              <a:t>e</a:t>
            </a:r>
            <a:r>
              <a:rPr sz="1800" b="1" spc="65" dirty="0" smtClean="0">
                <a:latin typeface="Calibri"/>
                <a:cs typeface="Calibri"/>
              </a:rPr>
              <a:t> </a:t>
            </a:r>
            <a:r>
              <a:rPr sz="1800" b="1" spc="15" dirty="0" smtClean="0">
                <a:latin typeface="Calibri"/>
                <a:cs typeface="Calibri"/>
              </a:rPr>
              <a:t>o</a:t>
            </a:r>
            <a:r>
              <a:rPr sz="1800" b="1" spc="0" dirty="0" smtClean="0">
                <a:latin typeface="Calibri"/>
                <a:cs typeface="Calibri"/>
              </a:rPr>
              <a:t>f</a:t>
            </a:r>
            <a:r>
              <a:rPr sz="1800" b="1" spc="-65" dirty="0" smtClean="0">
                <a:latin typeface="Calibri"/>
                <a:cs typeface="Calibri"/>
              </a:rPr>
              <a:t> </a:t>
            </a:r>
            <a:r>
              <a:rPr sz="1800" b="1" spc="20" dirty="0" smtClean="0">
                <a:latin typeface="Calibri"/>
                <a:cs typeface="Calibri"/>
              </a:rPr>
              <a:t>a</a:t>
            </a:r>
            <a:r>
              <a:rPr sz="1800" b="1" spc="-20" dirty="0" smtClean="0">
                <a:latin typeface="Calibri"/>
                <a:cs typeface="Calibri"/>
              </a:rPr>
              <a:t>n</a:t>
            </a:r>
            <a:r>
              <a:rPr sz="1800" b="1" spc="-10" dirty="0" smtClean="0">
                <a:latin typeface="Calibri"/>
                <a:cs typeface="Calibri"/>
              </a:rPr>
              <a:t>y</a:t>
            </a:r>
            <a:endParaRPr sz="1800">
              <a:latin typeface="Calibri"/>
              <a:cs typeface="Calibri"/>
            </a:endParaRPr>
          </a:p>
          <a:p>
            <a:pPr marL="12700">
              <a:lnSpc>
                <a:spcPct val="100000"/>
              </a:lnSpc>
              <a:spcBef>
                <a:spcPts val="20"/>
              </a:spcBef>
            </a:pPr>
            <a:r>
              <a:rPr sz="1800" b="1" spc="30" dirty="0" smtClean="0">
                <a:latin typeface="Calibri"/>
                <a:cs typeface="Calibri"/>
              </a:rPr>
              <a:t>li</a:t>
            </a:r>
            <a:r>
              <a:rPr sz="1800" b="1" spc="0" dirty="0" smtClean="0">
                <a:latin typeface="Calibri"/>
                <a:cs typeface="Calibri"/>
              </a:rPr>
              <a:t>e</a:t>
            </a:r>
            <a:r>
              <a:rPr sz="1800" b="1" spc="15" dirty="0" smtClean="0">
                <a:latin typeface="Calibri"/>
                <a:cs typeface="Calibri"/>
              </a:rPr>
              <a:t>n</a:t>
            </a:r>
            <a:r>
              <a:rPr sz="1800" b="1" spc="-60" dirty="0" smtClean="0">
                <a:latin typeface="Calibri"/>
                <a:cs typeface="Calibri"/>
              </a:rPr>
              <a:t>s</a:t>
            </a:r>
            <a:r>
              <a:rPr sz="1800" b="1" spc="-5" dirty="0" smtClean="0">
                <a:latin typeface="Calibri"/>
                <a:cs typeface="Calibri"/>
              </a:rPr>
              <a:t>,</a:t>
            </a:r>
            <a:r>
              <a:rPr sz="1800" b="1" spc="-35" dirty="0" smtClean="0">
                <a:latin typeface="Calibri"/>
                <a:cs typeface="Calibri"/>
              </a:rPr>
              <a:t> </a:t>
            </a:r>
            <a:r>
              <a:rPr sz="1800" b="1" spc="20" dirty="0" smtClean="0">
                <a:latin typeface="Calibri"/>
                <a:cs typeface="Calibri"/>
              </a:rPr>
              <a:t>a</a:t>
            </a:r>
            <a:r>
              <a:rPr sz="1800" b="1" spc="15" dirty="0" smtClean="0">
                <a:latin typeface="Calibri"/>
                <a:cs typeface="Calibri"/>
              </a:rPr>
              <a:t>n</a:t>
            </a:r>
            <a:r>
              <a:rPr sz="1800" b="1" spc="-10" dirty="0" smtClean="0">
                <a:latin typeface="Calibri"/>
                <a:cs typeface="Calibri"/>
              </a:rPr>
              <a:t>d</a:t>
            </a:r>
            <a:r>
              <a:rPr sz="1800" b="1" spc="-175" dirty="0" smtClean="0">
                <a:latin typeface="Calibri"/>
                <a:cs typeface="Calibri"/>
              </a:rPr>
              <a:t> </a:t>
            </a:r>
            <a:r>
              <a:rPr sz="1800" b="1" spc="30" dirty="0" smtClean="0">
                <a:latin typeface="Calibri"/>
                <a:cs typeface="Calibri"/>
              </a:rPr>
              <a:t>i</a:t>
            </a:r>
            <a:r>
              <a:rPr sz="1800" b="1" spc="-10" dirty="0" smtClean="0">
                <a:latin typeface="Calibri"/>
                <a:cs typeface="Calibri"/>
              </a:rPr>
              <a:t>s t</a:t>
            </a:r>
            <a:r>
              <a:rPr sz="1800" b="1" spc="-80" dirty="0" smtClean="0">
                <a:latin typeface="Calibri"/>
                <a:cs typeface="Calibri"/>
              </a:rPr>
              <a:t>r</a:t>
            </a:r>
            <a:r>
              <a:rPr sz="1800" b="1" spc="20" dirty="0" smtClean="0">
                <a:latin typeface="Calibri"/>
                <a:cs typeface="Calibri"/>
              </a:rPr>
              <a:t>a</a:t>
            </a:r>
            <a:r>
              <a:rPr sz="1800" b="1" spc="15" dirty="0" smtClean="0">
                <a:latin typeface="Calibri"/>
                <a:cs typeface="Calibri"/>
              </a:rPr>
              <a:t>n</a:t>
            </a:r>
            <a:r>
              <a:rPr sz="1800" b="1" spc="-60" dirty="0" smtClean="0">
                <a:latin typeface="Calibri"/>
                <a:cs typeface="Calibri"/>
              </a:rPr>
              <a:t>s</a:t>
            </a:r>
            <a:r>
              <a:rPr sz="1800" b="1" spc="-140" dirty="0" smtClean="0">
                <a:latin typeface="Calibri"/>
                <a:cs typeface="Calibri"/>
              </a:rPr>
              <a:t>f</a:t>
            </a:r>
            <a:r>
              <a:rPr sz="1800" b="1" spc="5" dirty="0" smtClean="0">
                <a:latin typeface="Calibri"/>
                <a:cs typeface="Calibri"/>
              </a:rPr>
              <a:t>e</a:t>
            </a:r>
            <a:r>
              <a:rPr sz="1800" b="1" spc="-80" dirty="0" smtClean="0">
                <a:latin typeface="Calibri"/>
                <a:cs typeface="Calibri"/>
              </a:rPr>
              <a:t>r</a:t>
            </a:r>
            <a:r>
              <a:rPr sz="1800" b="1" spc="20" dirty="0" smtClean="0">
                <a:latin typeface="Calibri"/>
                <a:cs typeface="Calibri"/>
              </a:rPr>
              <a:t>a</a:t>
            </a:r>
            <a:r>
              <a:rPr sz="1800" b="1" spc="15" dirty="0" smtClean="0">
                <a:latin typeface="Calibri"/>
                <a:cs typeface="Calibri"/>
              </a:rPr>
              <a:t>b</a:t>
            </a:r>
            <a:r>
              <a:rPr sz="1800" b="1" spc="20" dirty="0" smtClean="0">
                <a:latin typeface="Calibri"/>
                <a:cs typeface="Calibri"/>
              </a:rPr>
              <a:t>l</a:t>
            </a:r>
            <a:r>
              <a:rPr sz="1800" b="1" spc="0" dirty="0" smtClean="0">
                <a:latin typeface="Calibri"/>
                <a:cs typeface="Calibri"/>
              </a:rPr>
              <a:t>e</a:t>
            </a:r>
            <a:r>
              <a:rPr sz="1800" b="1" spc="-114" dirty="0" smtClean="0">
                <a:latin typeface="Calibri"/>
                <a:cs typeface="Calibri"/>
              </a:rPr>
              <a:t> </a:t>
            </a:r>
            <a:r>
              <a:rPr sz="1800" b="1" spc="20" dirty="0" smtClean="0">
                <a:latin typeface="Calibri"/>
                <a:cs typeface="Calibri"/>
              </a:rPr>
              <a:t>a</a:t>
            </a:r>
            <a:r>
              <a:rPr sz="1800" b="1" spc="5" dirty="0" smtClean="0">
                <a:latin typeface="Calibri"/>
                <a:cs typeface="Calibri"/>
              </a:rPr>
              <a:t>n</a:t>
            </a:r>
            <a:r>
              <a:rPr sz="1800" b="1" spc="-10" dirty="0" smtClean="0">
                <a:latin typeface="Calibri"/>
                <a:cs typeface="Calibri"/>
              </a:rPr>
              <a:t>d</a:t>
            </a:r>
            <a:r>
              <a:rPr sz="1800" b="1" spc="-114" dirty="0" smtClean="0">
                <a:latin typeface="Calibri"/>
                <a:cs typeface="Calibri"/>
              </a:rPr>
              <a:t> </a:t>
            </a:r>
            <a:r>
              <a:rPr sz="1800" b="1" spc="-20" dirty="0" smtClean="0">
                <a:latin typeface="Calibri"/>
                <a:cs typeface="Calibri"/>
              </a:rPr>
              <a:t>e</a:t>
            </a:r>
            <a:r>
              <a:rPr sz="1800" b="1" spc="-35" dirty="0" smtClean="0">
                <a:latin typeface="Calibri"/>
                <a:cs typeface="Calibri"/>
              </a:rPr>
              <a:t>x</a:t>
            </a:r>
            <a:r>
              <a:rPr sz="1800" b="1" spc="15" dirty="0" smtClean="0">
                <a:latin typeface="Calibri"/>
                <a:cs typeface="Calibri"/>
              </a:rPr>
              <a:t>po</a:t>
            </a:r>
            <a:r>
              <a:rPr sz="1800" b="1" spc="-45" dirty="0" smtClean="0">
                <a:latin typeface="Calibri"/>
                <a:cs typeface="Calibri"/>
              </a:rPr>
              <a:t>r</a:t>
            </a:r>
            <a:r>
              <a:rPr sz="1800" b="1" spc="-25" dirty="0" smtClean="0">
                <a:latin typeface="Calibri"/>
                <a:cs typeface="Calibri"/>
              </a:rPr>
              <a:t>t</a:t>
            </a:r>
            <a:r>
              <a:rPr sz="1800" b="1" spc="20" dirty="0" smtClean="0">
                <a:latin typeface="Calibri"/>
                <a:cs typeface="Calibri"/>
              </a:rPr>
              <a:t>a</a:t>
            </a:r>
            <a:r>
              <a:rPr sz="1800" b="1" spc="5" dirty="0" smtClean="0">
                <a:latin typeface="Calibri"/>
                <a:cs typeface="Calibri"/>
              </a:rPr>
              <a:t>b</a:t>
            </a:r>
            <a:r>
              <a:rPr sz="1800" b="1" spc="20" dirty="0" smtClean="0">
                <a:latin typeface="Calibri"/>
                <a:cs typeface="Calibri"/>
              </a:rPr>
              <a:t>l</a:t>
            </a:r>
            <a:r>
              <a:rPr sz="1800" b="1" spc="0" dirty="0" smtClean="0">
                <a:latin typeface="Calibri"/>
                <a:cs typeface="Calibri"/>
              </a:rPr>
              <a:t>e</a:t>
            </a:r>
            <a:endParaRPr sz="1800">
              <a:latin typeface="Calibri"/>
              <a:cs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410967" y="920496"/>
            <a:ext cx="4425695" cy="679703"/>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493979" rIns="0" bIns="0" rtlCol="0">
            <a:noAutofit/>
          </a:bodyPr>
          <a:lstStyle/>
          <a:p>
            <a:pPr marL="1501775">
              <a:lnSpc>
                <a:spcPct val="100000"/>
              </a:lnSpc>
            </a:pPr>
            <a:r>
              <a:rPr sz="2400" b="1" spc="-5" dirty="0" smtClean="0">
                <a:solidFill>
                  <a:srgbClr val="000099"/>
                </a:solidFill>
                <a:latin typeface="Times New Roman"/>
                <a:cs typeface="Times New Roman"/>
              </a:rPr>
              <a:t>S</a:t>
            </a:r>
            <a:r>
              <a:rPr sz="2400" b="1" spc="0" dirty="0" smtClean="0">
                <a:solidFill>
                  <a:srgbClr val="000099"/>
                </a:solidFill>
                <a:latin typeface="Times New Roman"/>
                <a:cs typeface="Times New Roman"/>
              </a:rPr>
              <a:t>a</a:t>
            </a:r>
            <a:r>
              <a:rPr sz="2400" b="1" spc="-5" dirty="0" smtClean="0">
                <a:solidFill>
                  <a:srgbClr val="000099"/>
                </a:solidFill>
                <a:latin typeface="Times New Roman"/>
                <a:cs typeface="Times New Roman"/>
              </a:rPr>
              <a:t>ud</a:t>
            </a:r>
            <a:r>
              <a:rPr sz="2400" b="1" spc="0" dirty="0" smtClean="0">
                <a:solidFill>
                  <a:srgbClr val="000099"/>
                </a:solidFill>
                <a:latin typeface="Times New Roman"/>
                <a:cs typeface="Times New Roman"/>
              </a:rPr>
              <a:t>i</a:t>
            </a:r>
            <a:r>
              <a:rPr sz="2400" b="1" spc="15" dirty="0" smtClean="0">
                <a:solidFill>
                  <a:srgbClr val="000099"/>
                </a:solidFill>
                <a:latin typeface="Times New Roman"/>
                <a:cs typeface="Times New Roman"/>
              </a:rPr>
              <a:t> </a:t>
            </a:r>
            <a:r>
              <a:rPr sz="2400" b="1" spc="0" dirty="0" smtClean="0">
                <a:solidFill>
                  <a:srgbClr val="000099"/>
                </a:solidFill>
                <a:latin typeface="Times New Roman"/>
                <a:cs typeface="Times New Roman"/>
              </a:rPr>
              <a:t>Gold</a:t>
            </a:r>
            <a:r>
              <a:rPr sz="2400" b="1" spc="-30" dirty="0" smtClean="0">
                <a:solidFill>
                  <a:srgbClr val="000099"/>
                </a:solidFill>
                <a:latin typeface="Times New Roman"/>
                <a:cs typeface="Times New Roman"/>
              </a:rPr>
              <a:t> </a:t>
            </a:r>
            <a:r>
              <a:rPr sz="2400" b="1" spc="-5" dirty="0" smtClean="0">
                <a:solidFill>
                  <a:srgbClr val="000099"/>
                </a:solidFill>
                <a:latin typeface="Times New Roman"/>
                <a:cs typeface="Times New Roman"/>
              </a:rPr>
              <a:t>R</a:t>
            </a:r>
            <a:r>
              <a:rPr sz="2400" b="1" spc="0" dirty="0" smtClean="0">
                <a:solidFill>
                  <a:srgbClr val="000099"/>
                </a:solidFill>
                <a:latin typeface="Times New Roman"/>
                <a:cs typeface="Times New Roman"/>
              </a:rPr>
              <a:t>efi</a:t>
            </a:r>
            <a:r>
              <a:rPr sz="2400" b="1" spc="-5" dirty="0" smtClean="0">
                <a:solidFill>
                  <a:srgbClr val="000099"/>
                </a:solidFill>
                <a:latin typeface="Times New Roman"/>
                <a:cs typeface="Times New Roman"/>
              </a:rPr>
              <a:t>n</a:t>
            </a:r>
            <a:r>
              <a:rPr sz="2400" b="1" spc="0" dirty="0" smtClean="0">
                <a:solidFill>
                  <a:srgbClr val="000099"/>
                </a:solidFill>
                <a:latin typeface="Times New Roman"/>
                <a:cs typeface="Times New Roman"/>
              </a:rPr>
              <a:t>ery</a:t>
            </a:r>
            <a:r>
              <a:rPr sz="2400" b="1" spc="-15" dirty="0" smtClean="0">
                <a:solidFill>
                  <a:srgbClr val="000099"/>
                </a:solidFill>
                <a:latin typeface="Times New Roman"/>
                <a:cs typeface="Times New Roman"/>
              </a:rPr>
              <a:t> </a:t>
            </a:r>
            <a:r>
              <a:rPr sz="2400" b="1" spc="-5" dirty="0" smtClean="0">
                <a:solidFill>
                  <a:srgbClr val="000099"/>
                </a:solidFill>
                <a:latin typeface="Times New Roman"/>
                <a:cs typeface="Times New Roman"/>
              </a:rPr>
              <a:t>C</a:t>
            </a:r>
            <a:r>
              <a:rPr sz="2400" b="1" spc="0" dirty="0" smtClean="0">
                <a:solidFill>
                  <a:srgbClr val="000099"/>
                </a:solidFill>
                <a:latin typeface="Times New Roman"/>
                <a:cs typeface="Times New Roman"/>
              </a:rPr>
              <a:t>om</a:t>
            </a:r>
            <a:r>
              <a:rPr sz="2400" b="1" spc="-5" dirty="0" smtClean="0">
                <a:solidFill>
                  <a:srgbClr val="000099"/>
                </a:solidFill>
                <a:latin typeface="Times New Roman"/>
                <a:cs typeface="Times New Roman"/>
              </a:rPr>
              <a:t>p</a:t>
            </a:r>
            <a:r>
              <a:rPr sz="2400" b="1" spc="0" dirty="0" smtClean="0">
                <a:solidFill>
                  <a:srgbClr val="000099"/>
                </a:solidFill>
                <a:latin typeface="Times New Roman"/>
                <a:cs typeface="Times New Roman"/>
              </a:rPr>
              <a:t>a</a:t>
            </a:r>
            <a:r>
              <a:rPr sz="2400" b="1" spc="-5" dirty="0" smtClean="0">
                <a:solidFill>
                  <a:srgbClr val="000099"/>
                </a:solidFill>
                <a:latin typeface="Times New Roman"/>
                <a:cs typeface="Times New Roman"/>
              </a:rPr>
              <a:t>ny</a:t>
            </a:r>
            <a:endParaRPr sz="2400">
              <a:latin typeface="Times New Roman"/>
              <a:cs typeface="Times New Roman"/>
            </a:endParaRPr>
          </a:p>
        </p:txBody>
      </p:sp>
      <p:sp>
        <p:nvSpPr>
          <p:cNvPr id="5" name="object 5"/>
          <p:cNvSpPr/>
          <p:nvPr/>
        </p:nvSpPr>
        <p:spPr>
          <a:xfrm>
            <a:off x="844998" y="1500698"/>
            <a:ext cx="7315195" cy="4378449"/>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txBox="1"/>
          <p:nvPr/>
        </p:nvSpPr>
        <p:spPr>
          <a:xfrm>
            <a:off x="1408747" y="5963502"/>
            <a:ext cx="6403340" cy="576580"/>
          </a:xfrm>
          <a:prstGeom prst="rect">
            <a:avLst/>
          </a:prstGeom>
        </p:spPr>
        <p:txBody>
          <a:bodyPr vert="horz" wrap="square" lIns="0" tIns="0" rIns="0" bIns="0" rtlCol="0">
            <a:noAutofit/>
          </a:bodyPr>
          <a:lstStyle/>
          <a:p>
            <a:pPr marL="990600" marR="12700" indent="-978535">
              <a:lnSpc>
                <a:spcPct val="100600"/>
              </a:lnSpc>
            </a:pPr>
            <a:r>
              <a:rPr sz="1800" b="1" spc="-5" dirty="0" smtClean="0">
                <a:latin typeface="Calibri"/>
                <a:cs typeface="Calibri"/>
              </a:rPr>
              <a:t>M</a:t>
            </a:r>
            <a:r>
              <a:rPr sz="1800" b="1" spc="-15" dirty="0" smtClean="0">
                <a:latin typeface="Calibri"/>
                <a:cs typeface="Calibri"/>
              </a:rPr>
              <a:t>a</a:t>
            </a:r>
            <a:r>
              <a:rPr sz="1800" b="1" spc="-5" dirty="0" smtClean="0">
                <a:latin typeface="Calibri"/>
                <a:cs typeface="Calibri"/>
              </a:rPr>
              <a:t>li</a:t>
            </a:r>
            <a:r>
              <a:rPr sz="1800" b="1" spc="-10" dirty="0" smtClean="0">
                <a:latin typeface="Calibri"/>
                <a:cs typeface="Calibri"/>
              </a:rPr>
              <a:t> </a:t>
            </a:r>
            <a:r>
              <a:rPr sz="1800" b="1" spc="-15" dirty="0" smtClean="0">
                <a:latin typeface="Calibri"/>
                <a:cs typeface="Calibri"/>
              </a:rPr>
              <a:t>a</a:t>
            </a:r>
            <a:r>
              <a:rPr sz="1800" b="1" spc="-5" dirty="0" smtClean="0">
                <a:latin typeface="Calibri"/>
                <a:cs typeface="Calibri"/>
              </a:rPr>
              <a:t>n</a:t>
            </a:r>
            <a:r>
              <a:rPr sz="1800" b="1" spc="-10" dirty="0" smtClean="0">
                <a:latin typeface="Calibri"/>
                <a:cs typeface="Calibri"/>
              </a:rPr>
              <a:t>d</a:t>
            </a:r>
            <a:r>
              <a:rPr sz="1800" b="1" spc="-5" dirty="0" smtClean="0">
                <a:latin typeface="Calibri"/>
                <a:cs typeface="Calibri"/>
              </a:rPr>
              <a:t> </a:t>
            </a:r>
            <a:r>
              <a:rPr sz="1800" b="1" spc="-10" dirty="0" smtClean="0">
                <a:latin typeface="Calibri"/>
                <a:cs typeface="Calibri"/>
              </a:rPr>
              <a:t>Gh</a:t>
            </a:r>
            <a:r>
              <a:rPr sz="1800" b="1" spc="-15" dirty="0" smtClean="0">
                <a:latin typeface="Calibri"/>
                <a:cs typeface="Calibri"/>
              </a:rPr>
              <a:t>a</a:t>
            </a:r>
            <a:r>
              <a:rPr sz="1800" b="1" spc="-5" dirty="0" smtClean="0">
                <a:latin typeface="Calibri"/>
                <a:cs typeface="Calibri"/>
              </a:rPr>
              <a:t>n</a:t>
            </a:r>
            <a:r>
              <a:rPr sz="1800" b="1" spc="-10" dirty="0" smtClean="0">
                <a:latin typeface="Calibri"/>
                <a:cs typeface="Calibri"/>
              </a:rPr>
              <a:t>a</a:t>
            </a:r>
            <a:r>
              <a:rPr sz="1800" b="1" spc="-15" dirty="0" smtClean="0">
                <a:latin typeface="Calibri"/>
                <a:cs typeface="Calibri"/>
              </a:rPr>
              <a:t> </a:t>
            </a:r>
            <a:r>
              <a:rPr sz="1800" b="1" spc="-160" dirty="0" smtClean="0">
                <a:latin typeface="Calibri"/>
                <a:cs typeface="Calibri"/>
              </a:rPr>
              <a:t>T</a:t>
            </a:r>
            <a:r>
              <a:rPr sz="1800" b="1" spc="5" dirty="0" smtClean="0">
                <a:latin typeface="Calibri"/>
                <a:cs typeface="Calibri"/>
              </a:rPr>
              <a:t>e</a:t>
            </a:r>
            <a:r>
              <a:rPr sz="1800" b="1" spc="-15" dirty="0" smtClean="0">
                <a:latin typeface="Calibri"/>
                <a:cs typeface="Calibri"/>
              </a:rPr>
              <a:t>a</a:t>
            </a:r>
            <a:r>
              <a:rPr sz="1800" b="1" spc="0" dirty="0" smtClean="0">
                <a:latin typeface="Calibri"/>
                <a:cs typeface="Calibri"/>
              </a:rPr>
              <a:t>m</a:t>
            </a:r>
            <a:r>
              <a:rPr sz="1800" b="1" spc="-15" dirty="0" smtClean="0">
                <a:latin typeface="Calibri"/>
                <a:cs typeface="Calibri"/>
              </a:rPr>
              <a:t> </a:t>
            </a:r>
            <a:r>
              <a:rPr sz="1800" b="1" spc="-10" dirty="0" smtClean="0">
                <a:latin typeface="Calibri"/>
                <a:cs typeface="Calibri"/>
              </a:rPr>
              <a:t>of</a:t>
            </a:r>
            <a:r>
              <a:rPr sz="1800" b="1" spc="5" dirty="0" smtClean="0">
                <a:latin typeface="Calibri"/>
                <a:cs typeface="Calibri"/>
              </a:rPr>
              <a:t> GD</a:t>
            </a:r>
            <a:r>
              <a:rPr sz="1800" b="1" spc="-5" dirty="0" smtClean="0">
                <a:latin typeface="Calibri"/>
                <a:cs typeface="Calibri"/>
              </a:rPr>
              <a:t>I</a:t>
            </a:r>
            <a:r>
              <a:rPr sz="1800" b="1" spc="-15" dirty="0" smtClean="0">
                <a:latin typeface="Calibri"/>
                <a:cs typeface="Calibri"/>
              </a:rPr>
              <a:t>H</a:t>
            </a:r>
            <a:r>
              <a:rPr sz="1800" b="1" spc="-10" dirty="0" smtClean="0">
                <a:latin typeface="Calibri"/>
                <a:cs typeface="Calibri"/>
              </a:rPr>
              <a:t> </a:t>
            </a:r>
            <a:r>
              <a:rPr sz="1800" b="1" spc="-15" dirty="0" smtClean="0">
                <a:latin typeface="Calibri"/>
                <a:cs typeface="Calibri"/>
              </a:rPr>
              <a:t>B</a:t>
            </a:r>
            <a:r>
              <a:rPr sz="1800" b="1" spc="-5" dirty="0" smtClean="0">
                <a:latin typeface="Calibri"/>
                <a:cs typeface="Calibri"/>
              </a:rPr>
              <a:t>u</a:t>
            </a:r>
            <a:r>
              <a:rPr sz="1800" b="1" spc="-10" dirty="0" smtClean="0">
                <a:latin typeface="Calibri"/>
                <a:cs typeface="Calibri"/>
              </a:rPr>
              <a:t>llion</a:t>
            </a:r>
            <a:r>
              <a:rPr sz="1800" b="1" spc="-5" dirty="0" smtClean="0">
                <a:latin typeface="Calibri"/>
                <a:cs typeface="Calibri"/>
              </a:rPr>
              <a:t> </a:t>
            </a:r>
            <a:r>
              <a:rPr sz="1800" b="1" spc="-25" dirty="0" smtClean="0">
                <a:latin typeface="Calibri"/>
                <a:cs typeface="Calibri"/>
              </a:rPr>
              <a:t>t</a:t>
            </a:r>
            <a:r>
              <a:rPr sz="1800" b="1" spc="-10" dirty="0" smtClean="0">
                <a:latin typeface="Calibri"/>
                <a:cs typeface="Calibri"/>
              </a:rPr>
              <a:t>o s</a:t>
            </a:r>
            <a:r>
              <a:rPr sz="1800" b="1" spc="-20" dirty="0" smtClean="0">
                <a:latin typeface="Calibri"/>
                <a:cs typeface="Calibri"/>
              </a:rPr>
              <a:t>u</a:t>
            </a:r>
            <a:r>
              <a:rPr sz="1800" b="1" spc="-5" dirty="0" smtClean="0">
                <a:latin typeface="Calibri"/>
                <a:cs typeface="Calibri"/>
              </a:rPr>
              <a:t>p</a:t>
            </a:r>
            <a:r>
              <a:rPr sz="1800" b="1" spc="-20" dirty="0" smtClean="0">
                <a:latin typeface="Calibri"/>
                <a:cs typeface="Calibri"/>
              </a:rPr>
              <a:t>p</a:t>
            </a:r>
            <a:r>
              <a:rPr sz="1800" b="1" spc="-15" dirty="0" smtClean="0">
                <a:latin typeface="Calibri"/>
                <a:cs typeface="Calibri"/>
              </a:rPr>
              <a:t>l</a:t>
            </a:r>
            <a:r>
              <a:rPr sz="1800" b="1" spc="-10" dirty="0" smtClean="0">
                <a:latin typeface="Calibri"/>
                <a:cs typeface="Calibri"/>
              </a:rPr>
              <a:t>y</a:t>
            </a:r>
            <a:r>
              <a:rPr sz="1800" b="1" spc="-25" dirty="0" smtClean="0">
                <a:latin typeface="Calibri"/>
                <a:cs typeface="Calibri"/>
              </a:rPr>
              <a:t> </a:t>
            </a:r>
            <a:r>
              <a:rPr sz="1800" b="1" spc="-15" dirty="0" smtClean="0">
                <a:latin typeface="Calibri"/>
                <a:cs typeface="Calibri"/>
              </a:rPr>
              <a:t>a</a:t>
            </a:r>
            <a:r>
              <a:rPr sz="1800" b="1" spc="-5" dirty="0" smtClean="0">
                <a:latin typeface="Calibri"/>
                <a:cs typeface="Calibri"/>
              </a:rPr>
              <a:t>ddi</a:t>
            </a:r>
            <a:r>
              <a:rPr sz="1800" b="1" spc="-15" dirty="0" smtClean="0">
                <a:latin typeface="Calibri"/>
                <a:cs typeface="Calibri"/>
              </a:rPr>
              <a:t>t</a:t>
            </a:r>
            <a:r>
              <a:rPr sz="1800" b="1" spc="-5" dirty="0" smtClean="0">
                <a:latin typeface="Calibri"/>
                <a:cs typeface="Calibri"/>
              </a:rPr>
              <a:t>i</a:t>
            </a:r>
            <a:r>
              <a:rPr sz="1800" b="1" spc="-20" dirty="0" smtClean="0">
                <a:latin typeface="Calibri"/>
                <a:cs typeface="Calibri"/>
              </a:rPr>
              <a:t>on</a:t>
            </a:r>
            <a:r>
              <a:rPr sz="1800" b="1" spc="-15" dirty="0" smtClean="0">
                <a:latin typeface="Calibri"/>
                <a:cs typeface="Calibri"/>
              </a:rPr>
              <a:t>a</a:t>
            </a:r>
            <a:r>
              <a:rPr sz="1800" b="1" spc="-5" dirty="0" smtClean="0">
                <a:latin typeface="Calibri"/>
                <a:cs typeface="Calibri"/>
              </a:rPr>
              <a:t>l</a:t>
            </a:r>
            <a:r>
              <a:rPr sz="1800" b="1" spc="-35" dirty="0" smtClean="0">
                <a:latin typeface="Calibri"/>
                <a:cs typeface="Calibri"/>
              </a:rPr>
              <a:t> </a:t>
            </a:r>
            <a:r>
              <a:rPr sz="1800" b="1" spc="-15" dirty="0" smtClean="0">
                <a:latin typeface="Calibri"/>
                <a:cs typeface="Calibri"/>
              </a:rPr>
              <a:t>g</a:t>
            </a:r>
            <a:r>
              <a:rPr sz="1800" b="1" spc="-10" dirty="0" smtClean="0">
                <a:latin typeface="Calibri"/>
                <a:cs typeface="Calibri"/>
              </a:rPr>
              <a:t>old</a:t>
            </a:r>
            <a:r>
              <a:rPr sz="1800" b="1" spc="-20" dirty="0" smtClean="0">
                <a:latin typeface="Calibri"/>
                <a:cs typeface="Calibri"/>
              </a:rPr>
              <a:t> </a:t>
            </a:r>
            <a:r>
              <a:rPr sz="1800" b="1" spc="-15" dirty="0" smtClean="0">
                <a:latin typeface="Calibri"/>
                <a:cs typeface="Calibri"/>
              </a:rPr>
              <a:t>a</a:t>
            </a:r>
            <a:r>
              <a:rPr sz="1800" b="1" spc="-5" dirty="0" smtClean="0">
                <a:latin typeface="Calibri"/>
                <a:cs typeface="Calibri"/>
              </a:rPr>
              <a:t>nd</a:t>
            </a:r>
            <a:r>
              <a:rPr sz="1800" b="1" spc="0" dirty="0" smtClean="0">
                <a:latin typeface="Calibri"/>
                <a:cs typeface="Calibri"/>
              </a:rPr>
              <a:t> </a:t>
            </a:r>
            <a:r>
              <a:rPr sz="1800" b="1" spc="-5" dirty="0" smtClean="0">
                <a:latin typeface="Calibri"/>
                <a:cs typeface="Calibri"/>
              </a:rPr>
              <a:t>di</a:t>
            </a:r>
            <a:r>
              <a:rPr sz="1800" b="1" spc="-15" dirty="0" smtClean="0">
                <a:latin typeface="Calibri"/>
                <a:cs typeface="Calibri"/>
              </a:rPr>
              <a:t>a</a:t>
            </a:r>
            <a:r>
              <a:rPr sz="1800" b="1" spc="0" dirty="0" smtClean="0">
                <a:latin typeface="Calibri"/>
                <a:cs typeface="Calibri"/>
              </a:rPr>
              <a:t>mo</a:t>
            </a:r>
            <a:r>
              <a:rPr sz="1800" b="1" spc="-5" dirty="0" smtClean="0">
                <a:latin typeface="Calibri"/>
                <a:cs typeface="Calibri"/>
              </a:rPr>
              <a:t>n</a:t>
            </a:r>
            <a:r>
              <a:rPr sz="1800" b="1" spc="-20" dirty="0" smtClean="0">
                <a:latin typeface="Calibri"/>
                <a:cs typeface="Calibri"/>
              </a:rPr>
              <a:t>d</a:t>
            </a:r>
            <a:r>
              <a:rPr sz="1800" b="1" spc="-10" dirty="0" smtClean="0">
                <a:latin typeface="Calibri"/>
                <a:cs typeface="Calibri"/>
              </a:rPr>
              <a:t>s </a:t>
            </a:r>
            <a:r>
              <a:rPr sz="1800" b="1" spc="-25" dirty="0" smtClean="0">
                <a:latin typeface="Calibri"/>
                <a:cs typeface="Calibri"/>
              </a:rPr>
              <a:t>t</a:t>
            </a:r>
            <a:r>
              <a:rPr sz="1800" b="1" spc="-10" dirty="0" smtClean="0">
                <a:latin typeface="Calibri"/>
                <a:cs typeface="Calibri"/>
              </a:rPr>
              <a:t>o</a:t>
            </a:r>
            <a:r>
              <a:rPr sz="1800" b="1" spc="-30" dirty="0" smtClean="0">
                <a:latin typeface="Calibri"/>
                <a:cs typeface="Calibri"/>
              </a:rPr>
              <a:t> </a:t>
            </a:r>
            <a:r>
              <a:rPr sz="1800" b="1" spc="-10" dirty="0" smtClean="0">
                <a:latin typeface="Times New Roman"/>
                <a:cs typeface="Times New Roman"/>
              </a:rPr>
              <a:t>Su</a:t>
            </a:r>
            <a:r>
              <a:rPr sz="1800" b="1" spc="0" dirty="0" smtClean="0">
                <a:latin typeface="Times New Roman"/>
                <a:cs typeface="Times New Roman"/>
              </a:rPr>
              <a:t>liman </a:t>
            </a:r>
            <a:r>
              <a:rPr sz="1800" b="1" spc="-10" dirty="0" smtClean="0">
                <a:latin typeface="Times New Roman"/>
                <a:cs typeface="Times New Roman"/>
              </a:rPr>
              <a:t>S</a:t>
            </a:r>
            <a:r>
              <a:rPr sz="1800" b="1" spc="0" dirty="0" smtClean="0">
                <a:latin typeface="Times New Roman"/>
                <a:cs typeface="Times New Roman"/>
              </a:rPr>
              <a:t>aleh</a:t>
            </a:r>
            <a:r>
              <a:rPr sz="1800" b="1" spc="-110" dirty="0" smtClean="0">
                <a:latin typeface="Times New Roman"/>
                <a:cs typeface="Times New Roman"/>
              </a:rPr>
              <a:t> </a:t>
            </a:r>
            <a:r>
              <a:rPr sz="1800" b="1" spc="-5" dirty="0" smtClean="0">
                <a:latin typeface="Times New Roman"/>
                <a:cs typeface="Times New Roman"/>
              </a:rPr>
              <a:t>A</a:t>
            </a:r>
            <a:r>
              <a:rPr sz="1800" b="1" spc="0" dirty="0" smtClean="0">
                <a:latin typeface="Times New Roman"/>
                <a:cs typeface="Times New Roman"/>
              </a:rPr>
              <a:t>l</a:t>
            </a:r>
            <a:r>
              <a:rPr sz="1800" b="1" spc="10" dirty="0" smtClean="0">
                <a:latin typeface="Times New Roman"/>
                <a:cs typeface="Times New Roman"/>
              </a:rPr>
              <a:t> </a:t>
            </a:r>
            <a:r>
              <a:rPr sz="1800" b="1" spc="0" dirty="0" smtClean="0">
                <a:latin typeface="Times New Roman"/>
                <a:cs typeface="Times New Roman"/>
              </a:rPr>
              <a:t>Ot</a:t>
            </a:r>
            <a:r>
              <a:rPr sz="1800" b="1" spc="-5" dirty="0" smtClean="0">
                <a:latin typeface="Times New Roman"/>
                <a:cs typeface="Times New Roman"/>
              </a:rPr>
              <a:t>h</a:t>
            </a:r>
            <a:r>
              <a:rPr sz="1800" b="1" spc="0" dirty="0" smtClean="0">
                <a:latin typeface="Times New Roman"/>
                <a:cs typeface="Times New Roman"/>
              </a:rPr>
              <a:t>aim</a:t>
            </a:r>
            <a:r>
              <a:rPr sz="1800" b="1" spc="-5" dirty="0" smtClean="0">
                <a:latin typeface="Times New Roman"/>
                <a:cs typeface="Times New Roman"/>
              </a:rPr>
              <a:t> </a:t>
            </a:r>
            <a:r>
              <a:rPr sz="1800" b="1" spc="0" dirty="0" smtClean="0">
                <a:latin typeface="Times New Roman"/>
                <a:cs typeface="Times New Roman"/>
              </a:rPr>
              <a:t>G</a:t>
            </a:r>
            <a:r>
              <a:rPr sz="1800" b="1" spc="-35" dirty="0" smtClean="0">
                <a:latin typeface="Times New Roman"/>
                <a:cs typeface="Times New Roman"/>
              </a:rPr>
              <a:t>r</a:t>
            </a:r>
            <a:r>
              <a:rPr sz="1800" b="1" spc="0" dirty="0" smtClean="0">
                <a:latin typeface="Times New Roman"/>
                <a:cs typeface="Times New Roman"/>
              </a:rPr>
              <a:t>o</a:t>
            </a:r>
            <a:r>
              <a:rPr sz="1800" b="1" spc="-5" dirty="0" smtClean="0">
                <a:latin typeface="Times New Roman"/>
                <a:cs typeface="Times New Roman"/>
              </a:rPr>
              <a:t>u</a:t>
            </a:r>
            <a:r>
              <a:rPr sz="1800" b="1" spc="0" dirty="0" smtClean="0">
                <a:latin typeface="Times New Roman"/>
                <a:cs typeface="Times New Roman"/>
              </a:rPr>
              <a:t>p</a:t>
            </a:r>
            <a:endParaRPr sz="1800">
              <a:latin typeface="Times New Roman"/>
              <a:cs typeface="Times New Roman"/>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188" y="7188"/>
            <a:ext cx="9136811" cy="6850811"/>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919171" y="3682165"/>
            <a:ext cx="400802" cy="399284"/>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p:nvPr/>
        </p:nvSpPr>
        <p:spPr>
          <a:xfrm>
            <a:off x="1766510" y="6148019"/>
            <a:ext cx="448051" cy="400808"/>
          </a:xfrm>
          <a:prstGeom prst="rect">
            <a:avLst/>
          </a:prstGeom>
          <a:blipFill>
            <a:blip r:embed="rId4" cstate="print"/>
            <a:stretch>
              <a:fillRect/>
            </a:stretch>
          </a:blipFill>
        </p:spPr>
        <p:txBody>
          <a:bodyPr wrap="square" lIns="0" tIns="0" rIns="0" bIns="0" rtlCol="0">
            <a:noAutofit/>
          </a:bodyPr>
          <a:lstStyle/>
          <a:p>
            <a:endParaRPr/>
          </a:p>
        </p:txBody>
      </p:sp>
      <p:sp>
        <p:nvSpPr>
          <p:cNvPr id="5" name="object 5"/>
          <p:cNvSpPr/>
          <p:nvPr/>
        </p:nvSpPr>
        <p:spPr>
          <a:xfrm>
            <a:off x="3119809" y="6148019"/>
            <a:ext cx="399284" cy="400808"/>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3910762" y="6148019"/>
            <a:ext cx="446531" cy="400808"/>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txBox="1"/>
          <p:nvPr/>
        </p:nvSpPr>
        <p:spPr>
          <a:xfrm>
            <a:off x="627773" y="335915"/>
            <a:ext cx="7817484" cy="6082030"/>
          </a:xfrm>
          <a:prstGeom prst="rect">
            <a:avLst/>
          </a:prstGeom>
        </p:spPr>
        <p:txBody>
          <a:bodyPr vert="horz" wrap="square" lIns="0" tIns="0" rIns="0" bIns="0" rtlCol="0">
            <a:noAutofit/>
          </a:bodyPr>
          <a:lstStyle/>
          <a:p>
            <a:pPr marL="13335">
              <a:lnSpc>
                <a:spcPct val="100000"/>
              </a:lnSpc>
            </a:pPr>
            <a:r>
              <a:rPr sz="1800" b="1" spc="5" dirty="0" smtClean="0">
                <a:latin typeface="Calibri"/>
                <a:cs typeface="Calibri"/>
              </a:rPr>
              <a:t>C</a:t>
            </a:r>
            <a:r>
              <a:rPr sz="1800" b="1" spc="-10" dirty="0" smtClean="0">
                <a:latin typeface="Calibri"/>
                <a:cs typeface="Calibri"/>
              </a:rPr>
              <a:t>e</a:t>
            </a:r>
            <a:r>
              <a:rPr sz="1800" b="1" spc="30" dirty="0" smtClean="0">
                <a:latin typeface="Calibri"/>
                <a:cs typeface="Calibri"/>
              </a:rPr>
              <a:t>r</a:t>
            </a:r>
            <a:r>
              <a:rPr sz="1800" b="1" spc="-35" dirty="0" smtClean="0">
                <a:latin typeface="Calibri"/>
                <a:cs typeface="Calibri"/>
              </a:rPr>
              <a:t>t</a:t>
            </a:r>
            <a:r>
              <a:rPr sz="1800" b="1" spc="-5" dirty="0" smtClean="0">
                <a:latin typeface="Calibri"/>
                <a:cs typeface="Calibri"/>
              </a:rPr>
              <a:t>i</a:t>
            </a:r>
            <a:r>
              <a:rPr sz="1800" b="1" spc="15" dirty="0" smtClean="0">
                <a:latin typeface="Calibri"/>
                <a:cs typeface="Calibri"/>
              </a:rPr>
              <a:t>f</a:t>
            </a:r>
            <a:r>
              <a:rPr sz="1800" b="1" spc="-5" dirty="0" smtClean="0">
                <a:latin typeface="Calibri"/>
                <a:cs typeface="Calibri"/>
              </a:rPr>
              <a:t>i</a:t>
            </a:r>
            <a:r>
              <a:rPr sz="1800" b="1" spc="-10" dirty="0" smtClean="0">
                <a:latin typeface="Calibri"/>
                <a:cs typeface="Calibri"/>
              </a:rPr>
              <a:t>c</a:t>
            </a:r>
            <a:r>
              <a:rPr sz="1800" b="1" spc="-15" dirty="0" smtClean="0">
                <a:latin typeface="Calibri"/>
                <a:cs typeface="Calibri"/>
              </a:rPr>
              <a:t>a</a:t>
            </a:r>
            <a:r>
              <a:rPr sz="1800" b="1" spc="-60" dirty="0" smtClean="0">
                <a:latin typeface="Calibri"/>
                <a:cs typeface="Calibri"/>
              </a:rPr>
              <a:t>t</a:t>
            </a:r>
            <a:r>
              <a:rPr sz="1800" b="1" spc="0" dirty="0" smtClean="0">
                <a:latin typeface="Calibri"/>
                <a:cs typeface="Calibri"/>
              </a:rPr>
              <a:t>e</a:t>
            </a:r>
            <a:r>
              <a:rPr sz="1800" b="1" spc="-210" dirty="0" smtClean="0">
                <a:latin typeface="Calibri"/>
                <a:cs typeface="Calibri"/>
              </a:rPr>
              <a:t> </a:t>
            </a:r>
            <a:r>
              <a:rPr sz="1800" b="1" spc="-30" dirty="0" smtClean="0">
                <a:latin typeface="Calibri"/>
                <a:cs typeface="Calibri"/>
              </a:rPr>
              <a:t>O</a:t>
            </a:r>
            <a:r>
              <a:rPr sz="1800" b="1" spc="0" dirty="0" smtClean="0">
                <a:latin typeface="Calibri"/>
                <a:cs typeface="Calibri"/>
              </a:rPr>
              <a:t>f</a:t>
            </a:r>
            <a:r>
              <a:rPr sz="1800" b="1" spc="5" dirty="0" smtClean="0">
                <a:latin typeface="Calibri"/>
                <a:cs typeface="Calibri"/>
              </a:rPr>
              <a:t> </a:t>
            </a:r>
            <a:r>
              <a:rPr sz="1800" b="1" spc="-30" dirty="0" smtClean="0">
                <a:latin typeface="Calibri"/>
                <a:cs typeface="Calibri"/>
              </a:rPr>
              <a:t>O</a:t>
            </a:r>
            <a:r>
              <a:rPr sz="1800" b="1" spc="30" dirty="0" smtClean="0">
                <a:latin typeface="Calibri"/>
                <a:cs typeface="Calibri"/>
              </a:rPr>
              <a:t>r</a:t>
            </a:r>
            <a:r>
              <a:rPr sz="1800" b="1" spc="-5" dirty="0" smtClean="0">
                <a:latin typeface="Calibri"/>
                <a:cs typeface="Calibri"/>
              </a:rPr>
              <a:t>i</a:t>
            </a:r>
            <a:r>
              <a:rPr sz="1800" b="1" spc="-40" dirty="0" smtClean="0">
                <a:latin typeface="Calibri"/>
                <a:cs typeface="Calibri"/>
              </a:rPr>
              <a:t>g</a:t>
            </a:r>
            <a:r>
              <a:rPr sz="1800" b="1" spc="-5" dirty="0" smtClean="0">
                <a:latin typeface="Calibri"/>
                <a:cs typeface="Calibri"/>
              </a:rPr>
              <a:t>in,</a:t>
            </a:r>
            <a:r>
              <a:rPr sz="1800" b="1" spc="-60" dirty="0" smtClean="0">
                <a:latin typeface="Calibri"/>
                <a:cs typeface="Calibri"/>
              </a:rPr>
              <a:t> </a:t>
            </a:r>
            <a:r>
              <a:rPr sz="1800" b="1" spc="-5" dirty="0" smtClean="0">
                <a:latin typeface="Calibri"/>
                <a:cs typeface="Calibri"/>
              </a:rPr>
              <a:t>i</a:t>
            </a:r>
            <a:r>
              <a:rPr sz="1800" b="1" spc="15" dirty="0" smtClean="0">
                <a:latin typeface="Calibri"/>
                <a:cs typeface="Calibri"/>
              </a:rPr>
              <a:t>ss</a:t>
            </a:r>
            <a:r>
              <a:rPr sz="1800" b="1" spc="-5" dirty="0" smtClean="0">
                <a:latin typeface="Calibri"/>
                <a:cs typeface="Calibri"/>
              </a:rPr>
              <a:t>u</a:t>
            </a:r>
            <a:r>
              <a:rPr sz="1800" b="1" spc="-10" dirty="0" smtClean="0">
                <a:latin typeface="Calibri"/>
                <a:cs typeface="Calibri"/>
              </a:rPr>
              <a:t>e</a:t>
            </a:r>
            <a:r>
              <a:rPr sz="1800" b="1" spc="-5" dirty="0" smtClean="0">
                <a:latin typeface="Calibri"/>
                <a:cs typeface="Calibri"/>
              </a:rPr>
              <a:t>d,</a:t>
            </a:r>
            <a:r>
              <a:rPr sz="1800" b="1" spc="-95" dirty="0" smtClean="0">
                <a:latin typeface="Calibri"/>
                <a:cs typeface="Calibri"/>
              </a:rPr>
              <a:t> </a:t>
            </a:r>
            <a:r>
              <a:rPr sz="1800" b="1" spc="-10" dirty="0" smtClean="0">
                <a:latin typeface="Calibri"/>
                <a:cs typeface="Calibri"/>
              </a:rPr>
              <a:t>s</a:t>
            </a:r>
            <a:r>
              <a:rPr sz="1800" b="1" spc="-50" dirty="0" smtClean="0">
                <a:latin typeface="Calibri"/>
                <a:cs typeface="Calibri"/>
              </a:rPr>
              <a:t>t</a:t>
            </a:r>
            <a:r>
              <a:rPr sz="1800" b="1" spc="-15" dirty="0" smtClean="0">
                <a:latin typeface="Calibri"/>
                <a:cs typeface="Calibri"/>
              </a:rPr>
              <a:t>a</a:t>
            </a:r>
            <a:r>
              <a:rPr sz="1800" b="1" spc="35" dirty="0" smtClean="0">
                <a:latin typeface="Calibri"/>
                <a:cs typeface="Calibri"/>
              </a:rPr>
              <a:t>m</a:t>
            </a:r>
            <a:r>
              <a:rPr sz="1800" b="1" spc="-5" dirty="0" smtClean="0">
                <a:latin typeface="Calibri"/>
                <a:cs typeface="Calibri"/>
              </a:rPr>
              <a:t>p</a:t>
            </a:r>
            <a:r>
              <a:rPr sz="1800" b="1" spc="-10" dirty="0" smtClean="0">
                <a:latin typeface="Calibri"/>
                <a:cs typeface="Calibri"/>
              </a:rPr>
              <a:t>ed</a:t>
            </a:r>
            <a:r>
              <a:rPr sz="1800" b="1" spc="-200" dirty="0" smtClean="0">
                <a:latin typeface="Calibri"/>
                <a:cs typeface="Calibri"/>
              </a:rPr>
              <a:t> </a:t>
            </a:r>
            <a:r>
              <a:rPr sz="1800" b="1" spc="-15" dirty="0" smtClean="0">
                <a:latin typeface="Calibri"/>
                <a:cs typeface="Calibri"/>
              </a:rPr>
              <a:t>a</a:t>
            </a:r>
            <a:r>
              <a:rPr sz="1800" b="1" spc="-5" dirty="0" smtClean="0">
                <a:latin typeface="Calibri"/>
                <a:cs typeface="Calibri"/>
              </a:rPr>
              <a:t>n</a:t>
            </a:r>
            <a:r>
              <a:rPr sz="1800" b="1" spc="-10" dirty="0" smtClean="0">
                <a:latin typeface="Calibri"/>
                <a:cs typeface="Calibri"/>
              </a:rPr>
              <a:t>d</a:t>
            </a:r>
            <a:r>
              <a:rPr sz="1800" b="1" spc="-30" dirty="0" smtClean="0">
                <a:latin typeface="Calibri"/>
                <a:cs typeface="Calibri"/>
              </a:rPr>
              <a:t> </a:t>
            </a:r>
            <a:r>
              <a:rPr sz="1800" b="1" spc="-5" dirty="0" smtClean="0">
                <a:latin typeface="Calibri"/>
                <a:cs typeface="Calibri"/>
              </a:rPr>
              <a:t>du</a:t>
            </a:r>
            <a:r>
              <a:rPr sz="1800" b="1" spc="-10" dirty="0" smtClean="0">
                <a:latin typeface="Calibri"/>
                <a:cs typeface="Calibri"/>
              </a:rPr>
              <a:t>ly </a:t>
            </a:r>
            <a:r>
              <a:rPr sz="1800" b="1" spc="15" dirty="0" smtClean="0">
                <a:latin typeface="Calibri"/>
                <a:cs typeface="Calibri"/>
              </a:rPr>
              <a:t>s</a:t>
            </a:r>
            <a:r>
              <a:rPr sz="1800" b="1" spc="-5" dirty="0" smtClean="0">
                <a:latin typeface="Calibri"/>
                <a:cs typeface="Calibri"/>
              </a:rPr>
              <a:t>i</a:t>
            </a:r>
            <a:r>
              <a:rPr sz="1800" b="1" spc="-40" dirty="0" smtClean="0">
                <a:latin typeface="Calibri"/>
                <a:cs typeface="Calibri"/>
              </a:rPr>
              <a:t>g</a:t>
            </a:r>
            <a:r>
              <a:rPr sz="1800" b="1" spc="-5" dirty="0" smtClean="0">
                <a:latin typeface="Calibri"/>
                <a:cs typeface="Calibri"/>
              </a:rPr>
              <a:t>n</a:t>
            </a:r>
            <a:r>
              <a:rPr sz="1800" b="1" spc="-10" dirty="0" smtClean="0">
                <a:latin typeface="Calibri"/>
                <a:cs typeface="Calibri"/>
              </a:rPr>
              <a:t>ed</a:t>
            </a:r>
            <a:r>
              <a:rPr sz="1800" b="1" spc="-55" dirty="0" smtClean="0">
                <a:latin typeface="Calibri"/>
                <a:cs typeface="Calibri"/>
              </a:rPr>
              <a:t> </a:t>
            </a:r>
            <a:r>
              <a:rPr sz="1800" b="1" spc="-20" dirty="0" smtClean="0">
                <a:latin typeface="Calibri"/>
                <a:cs typeface="Calibri"/>
              </a:rPr>
              <a:t>b</a:t>
            </a:r>
            <a:r>
              <a:rPr sz="1800" b="1" spc="-10" dirty="0" smtClean="0">
                <a:latin typeface="Calibri"/>
                <a:cs typeface="Calibri"/>
              </a:rPr>
              <a:t>y</a:t>
            </a:r>
            <a:r>
              <a:rPr sz="1800" b="1" spc="-60" dirty="0" smtClean="0">
                <a:latin typeface="Calibri"/>
                <a:cs typeface="Calibri"/>
              </a:rPr>
              <a:t> </a:t>
            </a:r>
            <a:r>
              <a:rPr sz="1800" b="1" spc="-35" dirty="0" smtClean="0">
                <a:latin typeface="Calibri"/>
                <a:cs typeface="Calibri"/>
              </a:rPr>
              <a:t>t</a:t>
            </a:r>
            <a:r>
              <a:rPr sz="1800" b="1" spc="-5" dirty="0" smtClean="0">
                <a:latin typeface="Calibri"/>
                <a:cs typeface="Calibri"/>
              </a:rPr>
              <a:t>h</a:t>
            </a:r>
            <a:r>
              <a:rPr sz="1800" b="1" spc="0" dirty="0" smtClean="0">
                <a:latin typeface="Calibri"/>
                <a:cs typeface="Calibri"/>
              </a:rPr>
              <a:t>e</a:t>
            </a:r>
            <a:r>
              <a:rPr sz="1800" b="1" spc="15" dirty="0" smtClean="0">
                <a:latin typeface="Calibri"/>
                <a:cs typeface="Calibri"/>
              </a:rPr>
              <a:t> </a:t>
            </a:r>
            <a:r>
              <a:rPr sz="1800" b="1" spc="5" dirty="0" smtClean="0">
                <a:latin typeface="Calibri"/>
                <a:cs typeface="Calibri"/>
              </a:rPr>
              <a:t>r</a:t>
            </a:r>
            <a:r>
              <a:rPr sz="1800" b="1" spc="-10" dirty="0" smtClean="0">
                <a:latin typeface="Calibri"/>
                <a:cs typeface="Calibri"/>
              </a:rPr>
              <a:t>e</a:t>
            </a:r>
            <a:r>
              <a:rPr sz="1800" b="1" spc="15" dirty="0" smtClean="0">
                <a:latin typeface="Calibri"/>
                <a:cs typeface="Calibri"/>
              </a:rPr>
              <a:t>s</a:t>
            </a:r>
            <a:r>
              <a:rPr sz="1800" b="1" spc="-5" dirty="0" smtClean="0">
                <a:latin typeface="Calibri"/>
                <a:cs typeface="Calibri"/>
              </a:rPr>
              <a:t>p</a:t>
            </a:r>
            <a:r>
              <a:rPr sz="1800" b="1" spc="-10" dirty="0" smtClean="0">
                <a:latin typeface="Calibri"/>
                <a:cs typeface="Calibri"/>
              </a:rPr>
              <a:t>e</a:t>
            </a:r>
            <a:r>
              <a:rPr sz="1800" b="1" spc="0" dirty="0" smtClean="0">
                <a:latin typeface="Calibri"/>
                <a:cs typeface="Calibri"/>
              </a:rPr>
              <a:t>c</a:t>
            </a:r>
            <a:r>
              <a:rPr sz="1800" b="1" spc="-50" dirty="0" smtClean="0">
                <a:latin typeface="Calibri"/>
                <a:cs typeface="Calibri"/>
              </a:rPr>
              <a:t>t</a:t>
            </a:r>
            <a:r>
              <a:rPr sz="1800" b="1" spc="-5" dirty="0" smtClean="0">
                <a:latin typeface="Calibri"/>
                <a:cs typeface="Calibri"/>
              </a:rPr>
              <a:t>i</a:t>
            </a:r>
            <a:r>
              <a:rPr sz="1800" b="1" spc="-50" dirty="0" smtClean="0">
                <a:latin typeface="Calibri"/>
                <a:cs typeface="Calibri"/>
              </a:rPr>
              <a:t>v</a:t>
            </a:r>
            <a:r>
              <a:rPr sz="1800" b="1" spc="0" dirty="0" smtClean="0">
                <a:latin typeface="Calibri"/>
                <a:cs typeface="Calibri"/>
              </a:rPr>
              <a:t>e</a:t>
            </a:r>
            <a:r>
              <a:rPr sz="1800" b="1" spc="-125" dirty="0" smtClean="0">
                <a:latin typeface="Calibri"/>
                <a:cs typeface="Calibri"/>
              </a:rPr>
              <a:t> </a:t>
            </a:r>
            <a:r>
              <a:rPr sz="1800" b="1" spc="-15" dirty="0" smtClean="0">
                <a:latin typeface="Calibri"/>
                <a:cs typeface="Calibri"/>
              </a:rPr>
              <a:t>a</a:t>
            </a:r>
            <a:r>
              <a:rPr sz="1800" b="1" spc="-5" dirty="0" smtClean="0">
                <a:latin typeface="Calibri"/>
                <a:cs typeface="Calibri"/>
              </a:rPr>
              <a:t>u</a:t>
            </a:r>
            <a:r>
              <a:rPr sz="1800" b="1" spc="-35" dirty="0" smtClean="0">
                <a:latin typeface="Calibri"/>
                <a:cs typeface="Calibri"/>
              </a:rPr>
              <a:t>t</a:t>
            </a:r>
            <a:r>
              <a:rPr sz="1800" b="1" spc="-5" dirty="0" smtClean="0">
                <a:latin typeface="Calibri"/>
                <a:cs typeface="Calibri"/>
              </a:rPr>
              <a:t>h</a:t>
            </a:r>
            <a:r>
              <a:rPr sz="1800" b="1" spc="-10" dirty="0" smtClean="0">
                <a:latin typeface="Calibri"/>
                <a:cs typeface="Calibri"/>
              </a:rPr>
              <a:t>o</a:t>
            </a:r>
            <a:r>
              <a:rPr sz="1800" b="1" spc="30" dirty="0" smtClean="0">
                <a:latin typeface="Calibri"/>
                <a:cs typeface="Calibri"/>
              </a:rPr>
              <a:t>r</a:t>
            </a:r>
            <a:r>
              <a:rPr sz="1800" b="1" spc="-15" dirty="0" smtClean="0">
                <a:latin typeface="Calibri"/>
                <a:cs typeface="Calibri"/>
              </a:rPr>
              <a:t>i</a:t>
            </a:r>
            <a:r>
              <a:rPr sz="1800" b="1" spc="-35" dirty="0" smtClean="0">
                <a:latin typeface="Calibri"/>
                <a:cs typeface="Calibri"/>
              </a:rPr>
              <a:t>t</a:t>
            </a:r>
            <a:r>
              <a:rPr sz="1800" b="1" spc="-15" dirty="0" smtClean="0">
                <a:latin typeface="Calibri"/>
                <a:cs typeface="Calibri"/>
              </a:rPr>
              <a:t>i</a:t>
            </a:r>
            <a:r>
              <a:rPr sz="1800" b="1" spc="-10" dirty="0" smtClean="0">
                <a:latin typeface="Calibri"/>
                <a:cs typeface="Calibri"/>
              </a:rPr>
              <a:t>es</a:t>
            </a:r>
            <a:endParaRPr sz="1800">
              <a:latin typeface="Calibri"/>
              <a:cs typeface="Calibri"/>
            </a:endParaRPr>
          </a:p>
          <a:p>
            <a:pPr>
              <a:lnSpc>
                <a:spcPts val="1000"/>
              </a:lnSpc>
            </a:pPr>
            <a:endParaRPr sz="1000"/>
          </a:p>
          <a:p>
            <a:pPr>
              <a:lnSpc>
                <a:spcPts val="1100"/>
              </a:lnSpc>
              <a:spcBef>
                <a:spcPts val="36"/>
              </a:spcBef>
            </a:pPr>
            <a:endParaRPr sz="1100"/>
          </a:p>
          <a:p>
            <a:pPr marL="12700" marR="106045" indent="0">
              <a:lnSpc>
                <a:spcPct val="101099"/>
              </a:lnSpc>
            </a:pPr>
            <a:r>
              <a:rPr sz="1800" b="1" spc="20" dirty="0" smtClean="0">
                <a:latin typeface="Calibri"/>
                <a:cs typeface="Calibri"/>
              </a:rPr>
              <a:t>A</a:t>
            </a:r>
            <a:r>
              <a:rPr sz="1800" b="1" spc="15" dirty="0" smtClean="0">
                <a:latin typeface="Calibri"/>
                <a:cs typeface="Calibri"/>
              </a:rPr>
              <a:t>ss</a:t>
            </a:r>
            <a:r>
              <a:rPr sz="1800" b="1" spc="-50" dirty="0" smtClean="0">
                <a:latin typeface="Calibri"/>
                <a:cs typeface="Calibri"/>
              </a:rPr>
              <a:t>a</a:t>
            </a:r>
            <a:r>
              <a:rPr sz="1800" b="1" spc="-10" dirty="0" smtClean="0">
                <a:latin typeface="Calibri"/>
                <a:cs typeface="Calibri"/>
              </a:rPr>
              <a:t>y</a:t>
            </a:r>
            <a:r>
              <a:rPr sz="1800" b="1" spc="-229" dirty="0" smtClean="0">
                <a:latin typeface="Calibri"/>
                <a:cs typeface="Calibri"/>
              </a:rPr>
              <a:t> </a:t>
            </a:r>
            <a:r>
              <a:rPr sz="1800" b="1" spc="5" dirty="0" smtClean="0">
                <a:latin typeface="Calibri"/>
                <a:cs typeface="Calibri"/>
              </a:rPr>
              <a:t>r</a:t>
            </a:r>
            <a:r>
              <a:rPr sz="1800" b="1" spc="-10" dirty="0" smtClean="0">
                <a:latin typeface="Calibri"/>
                <a:cs typeface="Calibri"/>
              </a:rPr>
              <a:t>e</a:t>
            </a:r>
            <a:r>
              <a:rPr sz="1800" b="1" spc="-5" dirty="0" smtClean="0">
                <a:latin typeface="Calibri"/>
                <a:cs typeface="Calibri"/>
              </a:rPr>
              <a:t>p</a:t>
            </a:r>
            <a:r>
              <a:rPr sz="1800" b="1" spc="-10" dirty="0" smtClean="0">
                <a:latin typeface="Calibri"/>
                <a:cs typeface="Calibri"/>
              </a:rPr>
              <a:t>o</a:t>
            </a:r>
            <a:r>
              <a:rPr sz="1800" b="1" spc="30" dirty="0" smtClean="0">
                <a:latin typeface="Calibri"/>
                <a:cs typeface="Calibri"/>
              </a:rPr>
              <a:t>r</a:t>
            </a:r>
            <a:r>
              <a:rPr sz="1800" b="1" spc="-10" dirty="0" smtClean="0">
                <a:latin typeface="Calibri"/>
                <a:cs typeface="Calibri"/>
              </a:rPr>
              <a:t>t</a:t>
            </a:r>
            <a:r>
              <a:rPr sz="1800" b="1" spc="-145" dirty="0" smtClean="0">
                <a:latin typeface="Calibri"/>
                <a:cs typeface="Calibri"/>
              </a:rPr>
              <a:t> </a:t>
            </a:r>
            <a:r>
              <a:rPr sz="1800" b="1" spc="-5" dirty="0" smtClean="0">
                <a:latin typeface="Calibri"/>
                <a:cs typeface="Calibri"/>
              </a:rPr>
              <a:t>i</a:t>
            </a:r>
            <a:r>
              <a:rPr sz="1800" b="1" spc="15" dirty="0" smtClean="0">
                <a:latin typeface="Calibri"/>
                <a:cs typeface="Calibri"/>
              </a:rPr>
              <a:t>ss</a:t>
            </a:r>
            <a:r>
              <a:rPr sz="1800" b="1" spc="-5" dirty="0" smtClean="0">
                <a:latin typeface="Calibri"/>
                <a:cs typeface="Calibri"/>
              </a:rPr>
              <a:t>u</a:t>
            </a:r>
            <a:r>
              <a:rPr sz="1800" b="1" spc="-10" dirty="0" smtClean="0">
                <a:latin typeface="Calibri"/>
                <a:cs typeface="Calibri"/>
              </a:rPr>
              <a:t>e</a:t>
            </a:r>
            <a:r>
              <a:rPr sz="1800" b="1" spc="-20" dirty="0" smtClean="0">
                <a:latin typeface="Calibri"/>
                <a:cs typeface="Calibri"/>
              </a:rPr>
              <a:t>d</a:t>
            </a:r>
            <a:r>
              <a:rPr sz="1800" b="1" spc="-5" dirty="0" smtClean="0">
                <a:latin typeface="Calibri"/>
                <a:cs typeface="Calibri"/>
              </a:rPr>
              <a:t>,</a:t>
            </a:r>
            <a:r>
              <a:rPr sz="1800" b="1" spc="-155" dirty="0" smtClean="0">
                <a:latin typeface="Calibri"/>
                <a:cs typeface="Calibri"/>
              </a:rPr>
              <a:t> </a:t>
            </a:r>
            <a:r>
              <a:rPr sz="1800" b="1" spc="-10" dirty="0" smtClean="0">
                <a:latin typeface="Calibri"/>
                <a:cs typeface="Calibri"/>
              </a:rPr>
              <a:t>s</a:t>
            </a:r>
            <a:r>
              <a:rPr sz="1800" b="1" spc="-50" dirty="0" smtClean="0">
                <a:latin typeface="Calibri"/>
                <a:cs typeface="Calibri"/>
              </a:rPr>
              <a:t>t</a:t>
            </a:r>
            <a:r>
              <a:rPr sz="1800" b="1" spc="-15" dirty="0" smtClean="0">
                <a:latin typeface="Calibri"/>
                <a:cs typeface="Calibri"/>
              </a:rPr>
              <a:t>a</a:t>
            </a:r>
            <a:r>
              <a:rPr sz="1800" b="1" spc="35" dirty="0" smtClean="0">
                <a:latin typeface="Calibri"/>
                <a:cs typeface="Calibri"/>
              </a:rPr>
              <a:t>m</a:t>
            </a:r>
            <a:r>
              <a:rPr sz="1800" b="1" spc="-5" dirty="0" smtClean="0">
                <a:latin typeface="Calibri"/>
                <a:cs typeface="Calibri"/>
              </a:rPr>
              <a:t>p</a:t>
            </a:r>
            <a:r>
              <a:rPr sz="1800" b="1" spc="-10" dirty="0" smtClean="0">
                <a:latin typeface="Calibri"/>
                <a:cs typeface="Calibri"/>
              </a:rPr>
              <a:t>ed</a:t>
            </a:r>
            <a:r>
              <a:rPr sz="1800" b="1" spc="-130" dirty="0" smtClean="0">
                <a:latin typeface="Calibri"/>
                <a:cs typeface="Calibri"/>
              </a:rPr>
              <a:t> </a:t>
            </a:r>
            <a:r>
              <a:rPr sz="1800" b="1" spc="-15" dirty="0" smtClean="0">
                <a:latin typeface="Calibri"/>
                <a:cs typeface="Calibri"/>
              </a:rPr>
              <a:t>a</a:t>
            </a:r>
            <a:r>
              <a:rPr sz="1800" b="1" spc="-5" dirty="0" smtClean="0">
                <a:latin typeface="Calibri"/>
                <a:cs typeface="Calibri"/>
              </a:rPr>
              <a:t>n</a:t>
            </a:r>
            <a:r>
              <a:rPr sz="1800" b="1" spc="-10" dirty="0" smtClean="0">
                <a:latin typeface="Calibri"/>
                <a:cs typeface="Calibri"/>
              </a:rPr>
              <a:t>d</a:t>
            </a:r>
            <a:r>
              <a:rPr sz="1800" b="1" spc="-30" dirty="0" smtClean="0">
                <a:latin typeface="Calibri"/>
                <a:cs typeface="Calibri"/>
              </a:rPr>
              <a:t> </a:t>
            </a:r>
            <a:r>
              <a:rPr sz="1800" b="1" spc="-5" dirty="0" smtClean="0">
                <a:latin typeface="Calibri"/>
                <a:cs typeface="Calibri"/>
              </a:rPr>
              <a:t>du</a:t>
            </a:r>
            <a:r>
              <a:rPr sz="1800" b="1" spc="-10" dirty="0" smtClean="0">
                <a:latin typeface="Calibri"/>
                <a:cs typeface="Calibri"/>
              </a:rPr>
              <a:t>ly</a:t>
            </a:r>
            <a:r>
              <a:rPr sz="1800" b="1" spc="-75" dirty="0" smtClean="0">
                <a:latin typeface="Calibri"/>
                <a:cs typeface="Calibri"/>
              </a:rPr>
              <a:t> </a:t>
            </a:r>
            <a:r>
              <a:rPr sz="1800" b="1" spc="15" dirty="0" smtClean="0">
                <a:latin typeface="Calibri"/>
                <a:cs typeface="Calibri"/>
              </a:rPr>
              <a:t>s</a:t>
            </a:r>
            <a:r>
              <a:rPr sz="1800" b="1" spc="-5" dirty="0" smtClean="0">
                <a:latin typeface="Calibri"/>
                <a:cs typeface="Calibri"/>
              </a:rPr>
              <a:t>i</a:t>
            </a:r>
            <a:r>
              <a:rPr sz="1800" b="1" spc="-40" dirty="0" smtClean="0">
                <a:latin typeface="Calibri"/>
                <a:cs typeface="Calibri"/>
              </a:rPr>
              <a:t>g</a:t>
            </a:r>
            <a:r>
              <a:rPr sz="1800" b="1" spc="-5" dirty="0" smtClean="0">
                <a:latin typeface="Calibri"/>
                <a:cs typeface="Calibri"/>
              </a:rPr>
              <a:t>n</a:t>
            </a:r>
            <a:r>
              <a:rPr sz="1800" b="1" spc="-10" dirty="0" smtClean="0">
                <a:latin typeface="Calibri"/>
                <a:cs typeface="Calibri"/>
              </a:rPr>
              <a:t>ed</a:t>
            </a:r>
            <a:r>
              <a:rPr sz="1800" b="1" spc="-55" dirty="0" smtClean="0">
                <a:latin typeface="Calibri"/>
                <a:cs typeface="Calibri"/>
              </a:rPr>
              <a:t> </a:t>
            </a:r>
            <a:r>
              <a:rPr sz="1800" b="1" spc="-20" dirty="0" smtClean="0">
                <a:latin typeface="Calibri"/>
                <a:cs typeface="Calibri"/>
              </a:rPr>
              <a:t>b</a:t>
            </a:r>
            <a:r>
              <a:rPr sz="1800" b="1" spc="-10" dirty="0" smtClean="0">
                <a:latin typeface="Calibri"/>
                <a:cs typeface="Calibri"/>
              </a:rPr>
              <a:t>y</a:t>
            </a:r>
            <a:r>
              <a:rPr sz="1800" b="1" spc="10" dirty="0" smtClean="0">
                <a:latin typeface="Calibri"/>
                <a:cs typeface="Calibri"/>
              </a:rPr>
              <a:t> </a:t>
            </a:r>
            <a:r>
              <a:rPr sz="1800" b="1" spc="-35" dirty="0" smtClean="0">
                <a:latin typeface="Calibri"/>
                <a:cs typeface="Calibri"/>
              </a:rPr>
              <a:t>t</a:t>
            </a:r>
            <a:r>
              <a:rPr sz="1800" b="1" spc="-5" dirty="0" smtClean="0">
                <a:latin typeface="Calibri"/>
                <a:cs typeface="Calibri"/>
              </a:rPr>
              <a:t>h</a:t>
            </a:r>
            <a:r>
              <a:rPr sz="1800" b="1" spc="0" dirty="0" smtClean="0">
                <a:latin typeface="Calibri"/>
                <a:cs typeface="Calibri"/>
              </a:rPr>
              <a:t>e</a:t>
            </a:r>
            <a:r>
              <a:rPr sz="1800" b="1" spc="-55" dirty="0" smtClean="0">
                <a:latin typeface="Calibri"/>
                <a:cs typeface="Calibri"/>
              </a:rPr>
              <a:t> </a:t>
            </a:r>
            <a:r>
              <a:rPr sz="1800" b="1" spc="5" dirty="0" smtClean="0">
                <a:latin typeface="Calibri"/>
                <a:cs typeface="Calibri"/>
              </a:rPr>
              <a:t>r</a:t>
            </a:r>
            <a:r>
              <a:rPr sz="1800" b="1" spc="-10" dirty="0" smtClean="0">
                <a:latin typeface="Calibri"/>
                <a:cs typeface="Calibri"/>
              </a:rPr>
              <a:t>e</a:t>
            </a:r>
            <a:r>
              <a:rPr sz="1800" b="1" spc="15" dirty="0" smtClean="0">
                <a:latin typeface="Calibri"/>
                <a:cs typeface="Calibri"/>
              </a:rPr>
              <a:t>s</a:t>
            </a:r>
            <a:r>
              <a:rPr sz="1800" b="1" spc="-5" dirty="0" smtClean="0">
                <a:latin typeface="Calibri"/>
                <a:cs typeface="Calibri"/>
              </a:rPr>
              <a:t>p</a:t>
            </a:r>
            <a:r>
              <a:rPr sz="1800" b="1" spc="-10" dirty="0" smtClean="0">
                <a:latin typeface="Calibri"/>
                <a:cs typeface="Calibri"/>
              </a:rPr>
              <a:t>e</a:t>
            </a:r>
            <a:r>
              <a:rPr sz="1800" b="1" spc="0" dirty="0" smtClean="0">
                <a:latin typeface="Calibri"/>
                <a:cs typeface="Calibri"/>
              </a:rPr>
              <a:t>c</a:t>
            </a:r>
            <a:r>
              <a:rPr sz="1800" b="1" spc="-50" dirty="0" smtClean="0">
                <a:latin typeface="Calibri"/>
                <a:cs typeface="Calibri"/>
              </a:rPr>
              <a:t>t</a:t>
            </a:r>
            <a:r>
              <a:rPr sz="1800" b="1" spc="-5" dirty="0" smtClean="0">
                <a:latin typeface="Calibri"/>
                <a:cs typeface="Calibri"/>
              </a:rPr>
              <a:t>i</a:t>
            </a:r>
            <a:r>
              <a:rPr sz="1800" b="1" spc="-50" dirty="0" smtClean="0">
                <a:latin typeface="Calibri"/>
                <a:cs typeface="Calibri"/>
              </a:rPr>
              <a:t>v</a:t>
            </a:r>
            <a:r>
              <a:rPr sz="1800" b="1" spc="0" dirty="0" smtClean="0">
                <a:latin typeface="Calibri"/>
                <a:cs typeface="Calibri"/>
              </a:rPr>
              <a:t>e</a:t>
            </a:r>
            <a:r>
              <a:rPr sz="1800" b="1" spc="-80" dirty="0" smtClean="0">
                <a:latin typeface="Calibri"/>
                <a:cs typeface="Calibri"/>
              </a:rPr>
              <a:t> </a:t>
            </a:r>
            <a:r>
              <a:rPr sz="1800" b="1" spc="5" dirty="0" smtClean="0">
                <a:latin typeface="Calibri"/>
                <a:cs typeface="Calibri"/>
              </a:rPr>
              <a:t>r</a:t>
            </a:r>
            <a:r>
              <a:rPr sz="1800" b="1" spc="-20" dirty="0" smtClean="0">
                <a:latin typeface="Calibri"/>
                <a:cs typeface="Calibri"/>
              </a:rPr>
              <a:t>e</a:t>
            </a:r>
            <a:r>
              <a:rPr sz="1800" b="1" spc="15" dirty="0" smtClean="0">
                <a:latin typeface="Calibri"/>
                <a:cs typeface="Calibri"/>
              </a:rPr>
              <a:t>f</a:t>
            </a:r>
            <a:r>
              <a:rPr sz="1800" b="1" spc="-5" dirty="0" smtClean="0">
                <a:latin typeface="Calibri"/>
                <a:cs typeface="Calibri"/>
              </a:rPr>
              <a:t>in</a:t>
            </a:r>
            <a:r>
              <a:rPr sz="1800" b="1" spc="-10" dirty="0" smtClean="0">
                <a:latin typeface="Calibri"/>
                <a:cs typeface="Calibri"/>
              </a:rPr>
              <a:t>e</a:t>
            </a:r>
            <a:r>
              <a:rPr sz="1800" b="1" spc="40" dirty="0" smtClean="0">
                <a:latin typeface="Calibri"/>
                <a:cs typeface="Calibri"/>
              </a:rPr>
              <a:t>r</a:t>
            </a:r>
            <a:r>
              <a:rPr sz="1800" b="1" spc="-229" dirty="0" smtClean="0">
                <a:latin typeface="Calibri"/>
                <a:cs typeface="Calibri"/>
              </a:rPr>
              <a:t>y</a:t>
            </a:r>
            <a:r>
              <a:rPr sz="1800" b="1" spc="-5" dirty="0" smtClean="0">
                <a:latin typeface="Calibri"/>
                <a:cs typeface="Calibri"/>
              </a:rPr>
              <a:t>,</a:t>
            </a:r>
            <a:r>
              <a:rPr sz="1800" b="1" spc="-225" dirty="0" smtClean="0">
                <a:latin typeface="Calibri"/>
                <a:cs typeface="Calibri"/>
              </a:rPr>
              <a:t> </a:t>
            </a:r>
            <a:r>
              <a:rPr sz="1800" b="1" spc="-5" dirty="0" smtClean="0">
                <a:latin typeface="Calibri"/>
                <a:cs typeface="Calibri"/>
              </a:rPr>
              <a:t>indi</a:t>
            </a:r>
            <a:r>
              <a:rPr sz="1800" b="1" spc="-10" dirty="0" smtClean="0">
                <a:latin typeface="Calibri"/>
                <a:cs typeface="Calibri"/>
              </a:rPr>
              <a:t>c</a:t>
            </a:r>
            <a:r>
              <a:rPr sz="1800" b="1" spc="-15" dirty="0" smtClean="0">
                <a:latin typeface="Calibri"/>
                <a:cs typeface="Calibri"/>
              </a:rPr>
              <a:t>a</a:t>
            </a:r>
            <a:r>
              <a:rPr sz="1800" b="1" spc="-35" dirty="0" smtClean="0">
                <a:latin typeface="Calibri"/>
                <a:cs typeface="Calibri"/>
              </a:rPr>
              <a:t>t</a:t>
            </a:r>
            <a:r>
              <a:rPr sz="1800" b="1" spc="-5" dirty="0" smtClean="0">
                <a:latin typeface="Calibri"/>
                <a:cs typeface="Calibri"/>
              </a:rPr>
              <a:t>in</a:t>
            </a:r>
            <a:r>
              <a:rPr sz="1800" b="1" spc="0" dirty="0" smtClean="0">
                <a:latin typeface="Calibri"/>
                <a:cs typeface="Calibri"/>
              </a:rPr>
              <a:t>g N</a:t>
            </a:r>
            <a:r>
              <a:rPr sz="1800" b="1" spc="-5" dirty="0" smtClean="0">
                <a:latin typeface="Calibri"/>
                <a:cs typeface="Calibri"/>
              </a:rPr>
              <a:t>u</a:t>
            </a:r>
            <a:r>
              <a:rPr sz="1800" b="1" spc="35" dirty="0" smtClean="0">
                <a:latin typeface="Calibri"/>
                <a:cs typeface="Calibri"/>
              </a:rPr>
              <a:t>m</a:t>
            </a:r>
            <a:r>
              <a:rPr sz="1800" b="1" spc="-5" dirty="0" smtClean="0">
                <a:latin typeface="Calibri"/>
                <a:cs typeface="Calibri"/>
              </a:rPr>
              <a:t>b</a:t>
            </a:r>
            <a:r>
              <a:rPr sz="1800" b="1" spc="-10" dirty="0" smtClean="0">
                <a:latin typeface="Calibri"/>
                <a:cs typeface="Calibri"/>
              </a:rPr>
              <a:t>e</a:t>
            </a:r>
            <a:r>
              <a:rPr sz="1800" b="1" spc="0" dirty="0" smtClean="0">
                <a:latin typeface="Calibri"/>
                <a:cs typeface="Calibri"/>
              </a:rPr>
              <a:t>r</a:t>
            </a:r>
            <a:r>
              <a:rPr sz="1800" b="1" spc="-170" dirty="0" smtClean="0">
                <a:latin typeface="Calibri"/>
                <a:cs typeface="Calibri"/>
              </a:rPr>
              <a:t> </a:t>
            </a:r>
            <a:r>
              <a:rPr sz="1800" b="1" spc="-15" dirty="0" smtClean="0">
                <a:latin typeface="Calibri"/>
                <a:cs typeface="Calibri"/>
              </a:rPr>
              <a:t>a</a:t>
            </a:r>
            <a:r>
              <a:rPr sz="1800" b="1" spc="-5" dirty="0" smtClean="0">
                <a:latin typeface="Calibri"/>
                <a:cs typeface="Calibri"/>
              </a:rPr>
              <a:t>n</a:t>
            </a:r>
            <a:r>
              <a:rPr sz="1800" b="1" spc="-10" dirty="0" smtClean="0">
                <a:latin typeface="Calibri"/>
                <a:cs typeface="Calibri"/>
              </a:rPr>
              <a:t>d</a:t>
            </a:r>
            <a:r>
              <a:rPr sz="1800" b="1" spc="-30" dirty="0" smtClean="0">
                <a:latin typeface="Calibri"/>
                <a:cs typeface="Calibri"/>
              </a:rPr>
              <a:t> </a:t>
            </a:r>
            <a:r>
              <a:rPr sz="1800" b="1" spc="-10" dirty="0" smtClean="0">
                <a:latin typeface="Calibri"/>
                <a:cs typeface="Calibri"/>
              </a:rPr>
              <a:t>we</a:t>
            </a:r>
            <a:r>
              <a:rPr sz="1800" b="1" spc="-5" dirty="0" smtClean="0">
                <a:latin typeface="Calibri"/>
                <a:cs typeface="Calibri"/>
              </a:rPr>
              <a:t>i</a:t>
            </a:r>
            <a:r>
              <a:rPr sz="1800" b="1" spc="-40" dirty="0" smtClean="0">
                <a:latin typeface="Calibri"/>
                <a:cs typeface="Calibri"/>
              </a:rPr>
              <a:t>g</a:t>
            </a:r>
            <a:r>
              <a:rPr sz="1800" b="1" spc="-20" dirty="0" smtClean="0">
                <a:latin typeface="Calibri"/>
                <a:cs typeface="Calibri"/>
              </a:rPr>
              <a:t>h</a:t>
            </a:r>
            <a:r>
              <a:rPr sz="1800" b="1" spc="-10" dirty="0" smtClean="0">
                <a:latin typeface="Calibri"/>
                <a:cs typeface="Calibri"/>
              </a:rPr>
              <a:t>t</a:t>
            </a:r>
            <a:r>
              <a:rPr sz="1800" b="1" spc="-85" dirty="0" smtClean="0">
                <a:latin typeface="Calibri"/>
                <a:cs typeface="Calibri"/>
              </a:rPr>
              <a:t> </a:t>
            </a:r>
            <a:r>
              <a:rPr sz="1800" b="1" spc="-10" dirty="0" smtClean="0">
                <a:latin typeface="Calibri"/>
                <a:cs typeface="Calibri"/>
              </a:rPr>
              <a:t>of</a:t>
            </a:r>
            <a:r>
              <a:rPr sz="1800" b="1" spc="5" dirty="0" smtClean="0">
                <a:latin typeface="Calibri"/>
                <a:cs typeface="Calibri"/>
              </a:rPr>
              <a:t> </a:t>
            </a:r>
            <a:r>
              <a:rPr sz="1800" b="1" spc="-10" dirty="0" smtClean="0">
                <a:latin typeface="Calibri"/>
                <a:cs typeface="Calibri"/>
              </a:rPr>
              <a:t>e</a:t>
            </a:r>
            <a:r>
              <a:rPr sz="1800" b="1" spc="-15" dirty="0" smtClean="0">
                <a:latin typeface="Calibri"/>
                <a:cs typeface="Calibri"/>
              </a:rPr>
              <a:t>a</a:t>
            </a:r>
            <a:r>
              <a:rPr sz="1800" b="1" spc="0" dirty="0" smtClean="0">
                <a:latin typeface="Calibri"/>
                <a:cs typeface="Calibri"/>
              </a:rPr>
              <a:t>ch</a:t>
            </a:r>
            <a:r>
              <a:rPr sz="1800" b="1" spc="-45" dirty="0" smtClean="0">
                <a:latin typeface="Calibri"/>
                <a:cs typeface="Calibri"/>
              </a:rPr>
              <a:t> </a:t>
            </a:r>
            <a:r>
              <a:rPr sz="1800" b="1" spc="-5" dirty="0" smtClean="0">
                <a:latin typeface="Calibri"/>
                <a:cs typeface="Calibri"/>
              </a:rPr>
              <a:t>b</a:t>
            </a:r>
            <a:r>
              <a:rPr sz="1800" b="1" spc="-15" dirty="0" smtClean="0">
                <a:latin typeface="Calibri"/>
                <a:cs typeface="Calibri"/>
              </a:rPr>
              <a:t>a</a:t>
            </a:r>
            <a:r>
              <a:rPr sz="1800" b="1" spc="0" dirty="0" smtClean="0">
                <a:latin typeface="Calibri"/>
                <a:cs typeface="Calibri"/>
              </a:rPr>
              <a:t>r</a:t>
            </a:r>
            <a:endParaRPr sz="1800">
              <a:latin typeface="Calibri"/>
              <a:cs typeface="Calibri"/>
            </a:endParaRPr>
          </a:p>
          <a:p>
            <a:pPr>
              <a:lnSpc>
                <a:spcPts val="1000"/>
              </a:lnSpc>
            </a:pPr>
            <a:endParaRPr sz="1000"/>
          </a:p>
          <a:p>
            <a:pPr>
              <a:lnSpc>
                <a:spcPts val="1000"/>
              </a:lnSpc>
              <a:spcBef>
                <a:spcPts val="87"/>
              </a:spcBef>
            </a:pPr>
            <a:endParaRPr sz="1000"/>
          </a:p>
          <a:p>
            <a:pPr marL="12700" marR="310515" indent="-635">
              <a:lnSpc>
                <a:spcPct val="101099"/>
              </a:lnSpc>
            </a:pPr>
            <a:r>
              <a:rPr sz="1800" b="1" spc="5" dirty="0" smtClean="0">
                <a:latin typeface="Calibri"/>
                <a:cs typeface="Calibri"/>
              </a:rPr>
              <a:t>C</a:t>
            </a:r>
            <a:r>
              <a:rPr sz="1800" b="1" spc="-5" dirty="0" smtClean="0">
                <a:latin typeface="Calibri"/>
                <a:cs typeface="Calibri"/>
              </a:rPr>
              <a:t>u</a:t>
            </a:r>
            <a:r>
              <a:rPr sz="1800" b="1" spc="-10" dirty="0" smtClean="0">
                <a:latin typeface="Calibri"/>
                <a:cs typeface="Calibri"/>
              </a:rPr>
              <a:t>s</a:t>
            </a:r>
            <a:r>
              <a:rPr sz="1800" b="1" spc="-50" dirty="0" smtClean="0">
                <a:latin typeface="Calibri"/>
                <a:cs typeface="Calibri"/>
              </a:rPr>
              <a:t>t</a:t>
            </a:r>
            <a:r>
              <a:rPr sz="1800" b="1" spc="-10" dirty="0" smtClean="0">
                <a:latin typeface="Calibri"/>
                <a:cs typeface="Calibri"/>
              </a:rPr>
              <a:t>o</a:t>
            </a:r>
            <a:r>
              <a:rPr sz="1800" b="1" spc="35" dirty="0" smtClean="0">
                <a:latin typeface="Calibri"/>
                <a:cs typeface="Calibri"/>
              </a:rPr>
              <a:t>m</a:t>
            </a:r>
            <a:r>
              <a:rPr sz="1800" b="1" spc="-10" dirty="0" smtClean="0">
                <a:latin typeface="Calibri"/>
                <a:cs typeface="Calibri"/>
              </a:rPr>
              <a:t>s</a:t>
            </a:r>
            <a:r>
              <a:rPr sz="1800" b="1" spc="-180" dirty="0" smtClean="0">
                <a:latin typeface="Calibri"/>
                <a:cs typeface="Calibri"/>
              </a:rPr>
              <a:t> </a:t>
            </a:r>
            <a:r>
              <a:rPr sz="1800" b="1" spc="-10" dirty="0" smtClean="0">
                <a:latin typeface="Calibri"/>
                <a:cs typeface="Calibri"/>
              </a:rPr>
              <a:t>De</a:t>
            </a:r>
            <a:r>
              <a:rPr sz="1800" b="1" spc="0" dirty="0" smtClean="0">
                <a:latin typeface="Calibri"/>
                <a:cs typeface="Calibri"/>
              </a:rPr>
              <a:t>cla</a:t>
            </a:r>
            <a:r>
              <a:rPr sz="1800" b="1" spc="-90" dirty="0" smtClean="0">
                <a:latin typeface="Calibri"/>
                <a:cs typeface="Calibri"/>
              </a:rPr>
              <a:t>r</a:t>
            </a:r>
            <a:r>
              <a:rPr sz="1800" b="1" spc="-25" dirty="0" smtClean="0">
                <a:latin typeface="Calibri"/>
                <a:cs typeface="Calibri"/>
              </a:rPr>
              <a:t>a</a:t>
            </a:r>
            <a:r>
              <a:rPr sz="1800" b="1" spc="-35" dirty="0" smtClean="0">
                <a:latin typeface="Calibri"/>
                <a:cs typeface="Calibri"/>
              </a:rPr>
              <a:t>t</a:t>
            </a:r>
            <a:r>
              <a:rPr sz="1800" b="1" spc="-5" dirty="0" smtClean="0">
                <a:latin typeface="Calibri"/>
                <a:cs typeface="Calibri"/>
              </a:rPr>
              <a:t>i</a:t>
            </a:r>
            <a:r>
              <a:rPr sz="1800" b="1" spc="-20" dirty="0" smtClean="0">
                <a:latin typeface="Calibri"/>
                <a:cs typeface="Calibri"/>
              </a:rPr>
              <a:t>o</a:t>
            </a:r>
            <a:r>
              <a:rPr sz="1800" b="1" spc="-10" dirty="0" smtClean="0">
                <a:latin typeface="Calibri"/>
                <a:cs typeface="Calibri"/>
              </a:rPr>
              <a:t>n</a:t>
            </a:r>
            <a:r>
              <a:rPr sz="1800" b="1" spc="-130" dirty="0" smtClean="0">
                <a:latin typeface="Calibri"/>
                <a:cs typeface="Calibri"/>
              </a:rPr>
              <a:t> </a:t>
            </a:r>
            <a:r>
              <a:rPr sz="1800" b="1" spc="-35" dirty="0" smtClean="0">
                <a:latin typeface="Calibri"/>
                <a:cs typeface="Calibri"/>
              </a:rPr>
              <a:t>F</a:t>
            </a:r>
            <a:r>
              <a:rPr sz="1800" b="1" spc="-10" dirty="0" smtClean="0">
                <a:latin typeface="Calibri"/>
                <a:cs typeface="Calibri"/>
              </a:rPr>
              <a:t>o</a:t>
            </a:r>
            <a:r>
              <a:rPr sz="1800" b="1" spc="30" dirty="0" smtClean="0">
                <a:latin typeface="Calibri"/>
                <a:cs typeface="Calibri"/>
              </a:rPr>
              <a:t>r</a:t>
            </a:r>
            <a:r>
              <a:rPr sz="1800" b="1" spc="35" dirty="0" smtClean="0">
                <a:latin typeface="Calibri"/>
                <a:cs typeface="Calibri"/>
              </a:rPr>
              <a:t>m</a:t>
            </a:r>
            <a:r>
              <a:rPr sz="1800" b="1" spc="-55" dirty="0" smtClean="0">
                <a:latin typeface="Calibri"/>
                <a:cs typeface="Calibri"/>
              </a:rPr>
              <a:t>(</a:t>
            </a:r>
            <a:r>
              <a:rPr sz="1800" b="1" spc="15" dirty="0" smtClean="0">
                <a:latin typeface="Calibri"/>
                <a:cs typeface="Calibri"/>
              </a:rPr>
              <a:t>s</a:t>
            </a:r>
            <a:r>
              <a:rPr sz="1800" b="1" spc="-15" dirty="0" smtClean="0">
                <a:latin typeface="Calibri"/>
                <a:cs typeface="Calibri"/>
              </a:rPr>
              <a:t>,</a:t>
            </a:r>
            <a:r>
              <a:rPr sz="1800" b="1" spc="-10" dirty="0" smtClean="0">
                <a:latin typeface="Calibri"/>
                <a:cs typeface="Calibri"/>
              </a:rPr>
              <a:t>)</a:t>
            </a:r>
            <a:r>
              <a:rPr sz="1800" b="1" spc="-120" dirty="0" smtClean="0">
                <a:latin typeface="Calibri"/>
                <a:cs typeface="Calibri"/>
              </a:rPr>
              <a:t> </a:t>
            </a:r>
            <a:r>
              <a:rPr sz="1800" b="1" spc="-5" dirty="0" smtClean="0">
                <a:latin typeface="Calibri"/>
                <a:cs typeface="Calibri"/>
              </a:rPr>
              <a:t>i</a:t>
            </a:r>
            <a:r>
              <a:rPr sz="1800" b="1" spc="15" dirty="0" smtClean="0">
                <a:latin typeface="Calibri"/>
                <a:cs typeface="Calibri"/>
              </a:rPr>
              <a:t>ss</a:t>
            </a:r>
            <a:r>
              <a:rPr sz="1800" b="1" spc="-5" dirty="0" smtClean="0">
                <a:latin typeface="Calibri"/>
                <a:cs typeface="Calibri"/>
              </a:rPr>
              <a:t>u</a:t>
            </a:r>
            <a:r>
              <a:rPr sz="1800" b="1" spc="-10" dirty="0" smtClean="0">
                <a:latin typeface="Calibri"/>
                <a:cs typeface="Calibri"/>
              </a:rPr>
              <a:t>e</a:t>
            </a:r>
            <a:r>
              <a:rPr sz="1800" b="1" spc="-5" dirty="0" smtClean="0">
                <a:latin typeface="Calibri"/>
                <a:cs typeface="Calibri"/>
              </a:rPr>
              <a:t>d,</a:t>
            </a:r>
            <a:r>
              <a:rPr sz="1800" b="1" spc="-155" dirty="0" smtClean="0">
                <a:latin typeface="Calibri"/>
                <a:cs typeface="Calibri"/>
              </a:rPr>
              <a:t> </a:t>
            </a:r>
            <a:r>
              <a:rPr sz="1800" b="1" spc="-10" dirty="0" smtClean="0">
                <a:latin typeface="Calibri"/>
                <a:cs typeface="Calibri"/>
              </a:rPr>
              <a:t>s</a:t>
            </a:r>
            <a:r>
              <a:rPr sz="1800" b="1" spc="-50" dirty="0" smtClean="0">
                <a:latin typeface="Calibri"/>
                <a:cs typeface="Calibri"/>
              </a:rPr>
              <a:t>t</a:t>
            </a:r>
            <a:r>
              <a:rPr sz="1800" b="1" spc="-15" dirty="0" smtClean="0">
                <a:latin typeface="Calibri"/>
                <a:cs typeface="Calibri"/>
              </a:rPr>
              <a:t>a</a:t>
            </a:r>
            <a:r>
              <a:rPr sz="1800" b="1" spc="35" dirty="0" smtClean="0">
                <a:latin typeface="Calibri"/>
                <a:cs typeface="Calibri"/>
              </a:rPr>
              <a:t>m</a:t>
            </a:r>
            <a:r>
              <a:rPr sz="1800" b="1" spc="-5" dirty="0" smtClean="0">
                <a:latin typeface="Calibri"/>
                <a:cs typeface="Calibri"/>
              </a:rPr>
              <a:t>p</a:t>
            </a:r>
            <a:r>
              <a:rPr sz="1800" b="1" spc="-10" dirty="0" smtClean="0">
                <a:latin typeface="Calibri"/>
                <a:cs typeface="Calibri"/>
              </a:rPr>
              <a:t>ed</a:t>
            </a:r>
            <a:r>
              <a:rPr sz="1800" b="1" spc="-140" dirty="0" smtClean="0">
                <a:latin typeface="Calibri"/>
                <a:cs typeface="Calibri"/>
              </a:rPr>
              <a:t> </a:t>
            </a:r>
            <a:r>
              <a:rPr sz="1800" b="1" spc="-15" dirty="0" smtClean="0">
                <a:latin typeface="Calibri"/>
                <a:cs typeface="Calibri"/>
              </a:rPr>
              <a:t>a</a:t>
            </a:r>
            <a:r>
              <a:rPr sz="1800" b="1" spc="-5" dirty="0" smtClean="0">
                <a:latin typeface="Calibri"/>
                <a:cs typeface="Calibri"/>
              </a:rPr>
              <a:t>n</a:t>
            </a:r>
            <a:r>
              <a:rPr sz="1800" b="1" spc="-10" dirty="0" smtClean="0">
                <a:latin typeface="Calibri"/>
                <a:cs typeface="Calibri"/>
              </a:rPr>
              <a:t>d</a:t>
            </a:r>
            <a:r>
              <a:rPr sz="1800" b="1" spc="-30" dirty="0" smtClean="0">
                <a:latin typeface="Calibri"/>
                <a:cs typeface="Calibri"/>
              </a:rPr>
              <a:t> </a:t>
            </a:r>
            <a:r>
              <a:rPr sz="1800" b="1" spc="-5" dirty="0" smtClean="0">
                <a:latin typeface="Calibri"/>
                <a:cs typeface="Calibri"/>
              </a:rPr>
              <a:t>du</a:t>
            </a:r>
            <a:r>
              <a:rPr sz="1800" b="1" spc="-10" dirty="0" smtClean="0">
                <a:latin typeface="Calibri"/>
                <a:cs typeface="Calibri"/>
              </a:rPr>
              <a:t>ly</a:t>
            </a:r>
            <a:r>
              <a:rPr sz="1800" b="1" spc="-75" dirty="0" smtClean="0">
                <a:latin typeface="Calibri"/>
                <a:cs typeface="Calibri"/>
              </a:rPr>
              <a:t> </a:t>
            </a:r>
            <a:r>
              <a:rPr sz="1800" b="1" spc="15" dirty="0" smtClean="0">
                <a:latin typeface="Calibri"/>
                <a:cs typeface="Calibri"/>
              </a:rPr>
              <a:t>s</a:t>
            </a:r>
            <a:r>
              <a:rPr sz="1800" b="1" spc="-5" dirty="0" smtClean="0">
                <a:latin typeface="Calibri"/>
                <a:cs typeface="Calibri"/>
              </a:rPr>
              <a:t>i</a:t>
            </a:r>
            <a:r>
              <a:rPr sz="1800" b="1" spc="-40" dirty="0" smtClean="0">
                <a:latin typeface="Calibri"/>
                <a:cs typeface="Calibri"/>
              </a:rPr>
              <a:t>g</a:t>
            </a:r>
            <a:r>
              <a:rPr sz="1800" b="1" spc="-5" dirty="0" smtClean="0">
                <a:latin typeface="Calibri"/>
                <a:cs typeface="Calibri"/>
              </a:rPr>
              <a:t>n</a:t>
            </a:r>
            <a:r>
              <a:rPr sz="1800" b="1" spc="-10" dirty="0" smtClean="0">
                <a:latin typeface="Calibri"/>
                <a:cs typeface="Calibri"/>
              </a:rPr>
              <a:t>ed</a:t>
            </a:r>
            <a:r>
              <a:rPr sz="1800" b="1" spc="-55" dirty="0" smtClean="0">
                <a:latin typeface="Calibri"/>
                <a:cs typeface="Calibri"/>
              </a:rPr>
              <a:t> </a:t>
            </a:r>
            <a:r>
              <a:rPr sz="1800" b="1" spc="-20" dirty="0" smtClean="0">
                <a:latin typeface="Calibri"/>
                <a:cs typeface="Calibri"/>
              </a:rPr>
              <a:t>b</a:t>
            </a:r>
            <a:r>
              <a:rPr sz="1800" b="1" spc="-10" dirty="0" smtClean="0">
                <a:latin typeface="Calibri"/>
                <a:cs typeface="Calibri"/>
              </a:rPr>
              <a:t>y</a:t>
            </a:r>
            <a:r>
              <a:rPr sz="1800" b="1" spc="-60" dirty="0" smtClean="0">
                <a:latin typeface="Calibri"/>
                <a:cs typeface="Calibri"/>
              </a:rPr>
              <a:t> </a:t>
            </a:r>
            <a:r>
              <a:rPr sz="1800" b="1" spc="-35" dirty="0" smtClean="0">
                <a:latin typeface="Calibri"/>
                <a:cs typeface="Calibri"/>
              </a:rPr>
              <a:t>t</a:t>
            </a:r>
            <a:r>
              <a:rPr sz="1800" b="1" spc="-5" dirty="0" smtClean="0">
                <a:latin typeface="Calibri"/>
                <a:cs typeface="Calibri"/>
              </a:rPr>
              <a:t>h</a:t>
            </a:r>
            <a:r>
              <a:rPr sz="1800" b="1" spc="0" dirty="0" smtClean="0">
                <a:latin typeface="Calibri"/>
                <a:cs typeface="Calibri"/>
              </a:rPr>
              <a:t>e</a:t>
            </a:r>
            <a:r>
              <a:rPr sz="1800" b="1" spc="30" dirty="0" smtClean="0">
                <a:latin typeface="Calibri"/>
                <a:cs typeface="Calibri"/>
              </a:rPr>
              <a:t> </a:t>
            </a:r>
            <a:r>
              <a:rPr sz="1800" b="1" spc="5" dirty="0" smtClean="0">
                <a:latin typeface="Calibri"/>
                <a:cs typeface="Calibri"/>
              </a:rPr>
              <a:t>r</a:t>
            </a:r>
            <a:r>
              <a:rPr sz="1800" b="1" spc="-10" dirty="0" smtClean="0">
                <a:latin typeface="Calibri"/>
                <a:cs typeface="Calibri"/>
              </a:rPr>
              <a:t>e</a:t>
            </a:r>
            <a:r>
              <a:rPr sz="1800" b="1" spc="15" dirty="0" smtClean="0">
                <a:latin typeface="Calibri"/>
                <a:cs typeface="Calibri"/>
              </a:rPr>
              <a:t>s</a:t>
            </a:r>
            <a:r>
              <a:rPr sz="1800" b="1" spc="-5" dirty="0" smtClean="0">
                <a:latin typeface="Calibri"/>
                <a:cs typeface="Calibri"/>
              </a:rPr>
              <a:t>p</a:t>
            </a:r>
            <a:r>
              <a:rPr sz="1800" b="1" spc="-10" dirty="0" smtClean="0">
                <a:latin typeface="Calibri"/>
                <a:cs typeface="Calibri"/>
              </a:rPr>
              <a:t>e</a:t>
            </a:r>
            <a:r>
              <a:rPr sz="1800" b="1" spc="0" dirty="0" smtClean="0">
                <a:latin typeface="Calibri"/>
                <a:cs typeface="Calibri"/>
              </a:rPr>
              <a:t>c</a:t>
            </a:r>
            <a:r>
              <a:rPr sz="1800" b="1" spc="-50" dirty="0" smtClean="0">
                <a:latin typeface="Calibri"/>
                <a:cs typeface="Calibri"/>
              </a:rPr>
              <a:t>t</a:t>
            </a:r>
            <a:r>
              <a:rPr sz="1800" b="1" spc="-5" dirty="0" smtClean="0">
                <a:latin typeface="Calibri"/>
                <a:cs typeface="Calibri"/>
              </a:rPr>
              <a:t>i</a:t>
            </a:r>
            <a:r>
              <a:rPr sz="1800" b="1" spc="-50" dirty="0" smtClean="0">
                <a:latin typeface="Calibri"/>
                <a:cs typeface="Calibri"/>
              </a:rPr>
              <a:t>v</a:t>
            </a:r>
            <a:r>
              <a:rPr sz="1800" b="1" spc="0" dirty="0" smtClean="0">
                <a:latin typeface="Calibri"/>
                <a:cs typeface="Calibri"/>
              </a:rPr>
              <a:t>e </a:t>
            </a:r>
            <a:r>
              <a:rPr sz="1800" b="1" spc="-15" dirty="0" smtClean="0">
                <a:latin typeface="Calibri"/>
                <a:cs typeface="Calibri"/>
              </a:rPr>
              <a:t>a</a:t>
            </a:r>
            <a:r>
              <a:rPr sz="1800" b="1" spc="-5" dirty="0" smtClean="0">
                <a:latin typeface="Calibri"/>
                <a:cs typeface="Calibri"/>
              </a:rPr>
              <a:t>u</a:t>
            </a:r>
            <a:r>
              <a:rPr sz="1800" b="1" spc="-35" dirty="0" smtClean="0">
                <a:latin typeface="Calibri"/>
                <a:cs typeface="Calibri"/>
              </a:rPr>
              <a:t>t</a:t>
            </a:r>
            <a:r>
              <a:rPr sz="1800" b="1" spc="-5" dirty="0" smtClean="0">
                <a:latin typeface="Calibri"/>
                <a:cs typeface="Calibri"/>
              </a:rPr>
              <a:t>h</a:t>
            </a:r>
            <a:r>
              <a:rPr sz="1800" b="1" spc="-10" dirty="0" smtClean="0">
                <a:latin typeface="Calibri"/>
                <a:cs typeface="Calibri"/>
              </a:rPr>
              <a:t>o</a:t>
            </a:r>
            <a:r>
              <a:rPr sz="1800" b="1" spc="30" dirty="0" smtClean="0">
                <a:latin typeface="Calibri"/>
                <a:cs typeface="Calibri"/>
              </a:rPr>
              <a:t>r</a:t>
            </a:r>
            <a:r>
              <a:rPr sz="1800" b="1" spc="-5" dirty="0" smtClean="0">
                <a:latin typeface="Calibri"/>
                <a:cs typeface="Calibri"/>
              </a:rPr>
              <a:t>i</a:t>
            </a:r>
            <a:r>
              <a:rPr sz="1800" b="1" spc="-35" dirty="0" smtClean="0">
                <a:latin typeface="Calibri"/>
                <a:cs typeface="Calibri"/>
              </a:rPr>
              <a:t>t</a:t>
            </a:r>
            <a:r>
              <a:rPr sz="1800" b="1" spc="-5" dirty="0" smtClean="0">
                <a:latin typeface="Calibri"/>
                <a:cs typeface="Calibri"/>
              </a:rPr>
              <a:t>i</a:t>
            </a:r>
            <a:r>
              <a:rPr sz="1800" b="1" spc="-10" dirty="0" smtClean="0">
                <a:latin typeface="Calibri"/>
                <a:cs typeface="Calibri"/>
              </a:rPr>
              <a:t>es</a:t>
            </a:r>
            <a:endParaRPr sz="1800">
              <a:latin typeface="Calibri"/>
              <a:cs typeface="Calibri"/>
            </a:endParaRPr>
          </a:p>
          <a:p>
            <a:pPr marL="12700" marR="693420" indent="0">
              <a:lnSpc>
                <a:spcPts val="4280"/>
              </a:lnSpc>
              <a:spcBef>
                <a:spcPts val="65"/>
              </a:spcBef>
            </a:pPr>
            <a:r>
              <a:rPr sz="1800" b="1" spc="-5" dirty="0" smtClean="0">
                <a:latin typeface="Calibri"/>
                <a:cs typeface="Calibri"/>
              </a:rPr>
              <a:t>E</a:t>
            </a:r>
            <a:r>
              <a:rPr sz="1800" b="1" spc="0" dirty="0" smtClean="0">
                <a:latin typeface="Calibri"/>
                <a:cs typeface="Calibri"/>
              </a:rPr>
              <a:t>x</a:t>
            </a:r>
            <a:r>
              <a:rPr sz="1800" b="1" spc="5" dirty="0" smtClean="0">
                <a:latin typeface="Calibri"/>
                <a:cs typeface="Calibri"/>
              </a:rPr>
              <a:t>p</a:t>
            </a:r>
            <a:r>
              <a:rPr sz="1800" b="1" spc="-10" dirty="0" smtClean="0">
                <a:latin typeface="Calibri"/>
                <a:cs typeface="Calibri"/>
              </a:rPr>
              <a:t>o</a:t>
            </a:r>
            <a:r>
              <a:rPr sz="1800" b="1" spc="30" dirty="0" smtClean="0">
                <a:latin typeface="Calibri"/>
                <a:cs typeface="Calibri"/>
              </a:rPr>
              <a:t>r</a:t>
            </a:r>
            <a:r>
              <a:rPr sz="1800" b="1" spc="-10" dirty="0" smtClean="0">
                <a:latin typeface="Calibri"/>
                <a:cs typeface="Calibri"/>
              </a:rPr>
              <a:t>t</a:t>
            </a:r>
            <a:r>
              <a:rPr sz="1800" b="1" spc="-145" dirty="0" smtClean="0">
                <a:latin typeface="Calibri"/>
                <a:cs typeface="Calibri"/>
              </a:rPr>
              <a:t> </a:t>
            </a:r>
            <a:r>
              <a:rPr sz="1800" b="1" spc="-10" dirty="0" smtClean="0">
                <a:latin typeface="Calibri"/>
                <a:cs typeface="Calibri"/>
              </a:rPr>
              <a:t>Pe</a:t>
            </a:r>
            <a:r>
              <a:rPr sz="1800" b="1" spc="30" dirty="0" smtClean="0">
                <a:latin typeface="Calibri"/>
                <a:cs typeface="Calibri"/>
              </a:rPr>
              <a:t>r</a:t>
            </a:r>
            <a:r>
              <a:rPr sz="1800" b="1" spc="35" dirty="0" smtClean="0">
                <a:latin typeface="Calibri"/>
                <a:cs typeface="Calibri"/>
              </a:rPr>
              <a:t>m</a:t>
            </a:r>
            <a:r>
              <a:rPr sz="1800" b="1" spc="-10" dirty="0" smtClean="0">
                <a:latin typeface="Calibri"/>
                <a:cs typeface="Calibri"/>
              </a:rPr>
              <a:t>it</a:t>
            </a:r>
            <a:r>
              <a:rPr sz="1800" b="1" spc="-170" dirty="0" smtClean="0">
                <a:latin typeface="Calibri"/>
                <a:cs typeface="Calibri"/>
              </a:rPr>
              <a:t> </a:t>
            </a:r>
            <a:r>
              <a:rPr sz="1800" b="1" spc="-5" dirty="0" smtClean="0">
                <a:latin typeface="Calibri"/>
                <a:cs typeface="Calibri"/>
              </a:rPr>
              <a:t>i</a:t>
            </a:r>
            <a:r>
              <a:rPr sz="1800" b="1" spc="15" dirty="0" smtClean="0">
                <a:latin typeface="Calibri"/>
                <a:cs typeface="Calibri"/>
              </a:rPr>
              <a:t>ss</a:t>
            </a:r>
            <a:r>
              <a:rPr sz="1800" b="1" spc="-5" dirty="0" smtClean="0">
                <a:latin typeface="Calibri"/>
                <a:cs typeface="Calibri"/>
              </a:rPr>
              <a:t>u</a:t>
            </a:r>
            <a:r>
              <a:rPr sz="1800" b="1" spc="-10" dirty="0" smtClean="0">
                <a:latin typeface="Calibri"/>
                <a:cs typeface="Calibri"/>
              </a:rPr>
              <a:t>e</a:t>
            </a:r>
            <a:r>
              <a:rPr sz="1800" b="1" spc="-5" dirty="0" smtClean="0">
                <a:latin typeface="Calibri"/>
                <a:cs typeface="Calibri"/>
              </a:rPr>
              <a:t>d,</a:t>
            </a:r>
            <a:r>
              <a:rPr sz="1800" b="1" spc="-165" dirty="0" smtClean="0">
                <a:latin typeface="Calibri"/>
                <a:cs typeface="Calibri"/>
              </a:rPr>
              <a:t> </a:t>
            </a:r>
            <a:r>
              <a:rPr sz="1800" b="1" spc="-10" dirty="0" smtClean="0">
                <a:latin typeface="Calibri"/>
                <a:cs typeface="Calibri"/>
              </a:rPr>
              <a:t>s</a:t>
            </a:r>
            <a:r>
              <a:rPr sz="1800" b="1" spc="-50" dirty="0" smtClean="0">
                <a:latin typeface="Calibri"/>
                <a:cs typeface="Calibri"/>
              </a:rPr>
              <a:t>t</a:t>
            </a:r>
            <a:r>
              <a:rPr sz="1800" b="1" spc="-15" dirty="0" smtClean="0">
                <a:latin typeface="Calibri"/>
                <a:cs typeface="Calibri"/>
              </a:rPr>
              <a:t>a</a:t>
            </a:r>
            <a:r>
              <a:rPr sz="1800" b="1" spc="35" dirty="0" smtClean="0">
                <a:latin typeface="Calibri"/>
                <a:cs typeface="Calibri"/>
              </a:rPr>
              <a:t>m</a:t>
            </a:r>
            <a:r>
              <a:rPr sz="1800" b="1" spc="-5" dirty="0" smtClean="0">
                <a:latin typeface="Calibri"/>
                <a:cs typeface="Calibri"/>
              </a:rPr>
              <a:t>p</a:t>
            </a:r>
            <a:r>
              <a:rPr sz="1800" b="1" spc="-10" dirty="0" smtClean="0">
                <a:latin typeface="Calibri"/>
                <a:cs typeface="Calibri"/>
              </a:rPr>
              <a:t>ed</a:t>
            </a:r>
            <a:r>
              <a:rPr sz="1800" b="1" spc="-130" dirty="0" smtClean="0">
                <a:latin typeface="Calibri"/>
                <a:cs typeface="Calibri"/>
              </a:rPr>
              <a:t> </a:t>
            </a:r>
            <a:r>
              <a:rPr sz="1800" b="1" spc="-15" dirty="0" smtClean="0">
                <a:latin typeface="Calibri"/>
                <a:cs typeface="Calibri"/>
              </a:rPr>
              <a:t>a</a:t>
            </a:r>
            <a:r>
              <a:rPr sz="1800" b="1" spc="-5" dirty="0" smtClean="0">
                <a:latin typeface="Calibri"/>
                <a:cs typeface="Calibri"/>
              </a:rPr>
              <a:t>n</a:t>
            </a:r>
            <a:r>
              <a:rPr sz="1800" b="1" spc="-10" dirty="0" smtClean="0">
                <a:latin typeface="Calibri"/>
                <a:cs typeface="Calibri"/>
              </a:rPr>
              <a:t>d</a:t>
            </a:r>
            <a:r>
              <a:rPr sz="1800" b="1" spc="-30" dirty="0" smtClean="0">
                <a:latin typeface="Calibri"/>
                <a:cs typeface="Calibri"/>
              </a:rPr>
              <a:t> </a:t>
            </a:r>
            <a:r>
              <a:rPr sz="1800" b="1" spc="-5" dirty="0" smtClean="0">
                <a:latin typeface="Calibri"/>
                <a:cs typeface="Calibri"/>
              </a:rPr>
              <a:t>du</a:t>
            </a:r>
            <a:r>
              <a:rPr sz="1800" b="1" spc="-10" dirty="0" smtClean="0">
                <a:latin typeface="Calibri"/>
                <a:cs typeface="Calibri"/>
              </a:rPr>
              <a:t>ly</a:t>
            </a:r>
            <a:r>
              <a:rPr sz="1800" b="1" spc="-75" dirty="0" smtClean="0">
                <a:latin typeface="Calibri"/>
                <a:cs typeface="Calibri"/>
              </a:rPr>
              <a:t> </a:t>
            </a:r>
            <a:r>
              <a:rPr sz="1800" b="1" spc="15" dirty="0" smtClean="0">
                <a:latin typeface="Calibri"/>
                <a:cs typeface="Calibri"/>
              </a:rPr>
              <a:t>s</a:t>
            </a:r>
            <a:r>
              <a:rPr sz="1800" b="1" spc="-5" dirty="0" smtClean="0">
                <a:latin typeface="Calibri"/>
                <a:cs typeface="Calibri"/>
              </a:rPr>
              <a:t>i</a:t>
            </a:r>
            <a:r>
              <a:rPr sz="1800" b="1" spc="-40" dirty="0" smtClean="0">
                <a:latin typeface="Calibri"/>
                <a:cs typeface="Calibri"/>
              </a:rPr>
              <a:t>g</a:t>
            </a:r>
            <a:r>
              <a:rPr sz="1800" b="1" spc="-5" dirty="0" smtClean="0">
                <a:latin typeface="Calibri"/>
                <a:cs typeface="Calibri"/>
              </a:rPr>
              <a:t>n</a:t>
            </a:r>
            <a:r>
              <a:rPr sz="1800" b="1" spc="-10" dirty="0" smtClean="0">
                <a:latin typeface="Calibri"/>
                <a:cs typeface="Calibri"/>
              </a:rPr>
              <a:t>ed</a:t>
            </a:r>
            <a:r>
              <a:rPr sz="1800" b="1" spc="-55" dirty="0" smtClean="0">
                <a:latin typeface="Calibri"/>
                <a:cs typeface="Calibri"/>
              </a:rPr>
              <a:t> </a:t>
            </a:r>
            <a:r>
              <a:rPr sz="1800" b="1" spc="-20" dirty="0" smtClean="0">
                <a:latin typeface="Calibri"/>
                <a:cs typeface="Calibri"/>
              </a:rPr>
              <a:t>b</a:t>
            </a:r>
            <a:r>
              <a:rPr sz="1800" b="1" spc="-10" dirty="0" smtClean="0">
                <a:latin typeface="Calibri"/>
                <a:cs typeface="Calibri"/>
              </a:rPr>
              <a:t>y</a:t>
            </a:r>
            <a:r>
              <a:rPr sz="1800" b="1" spc="-60" dirty="0" smtClean="0">
                <a:latin typeface="Calibri"/>
                <a:cs typeface="Calibri"/>
              </a:rPr>
              <a:t> </a:t>
            </a:r>
            <a:r>
              <a:rPr sz="1800" b="1" spc="-35" dirty="0" smtClean="0">
                <a:latin typeface="Calibri"/>
                <a:cs typeface="Calibri"/>
              </a:rPr>
              <a:t>t</a:t>
            </a:r>
            <a:r>
              <a:rPr sz="1800" b="1" spc="-5" dirty="0" smtClean="0">
                <a:latin typeface="Calibri"/>
                <a:cs typeface="Calibri"/>
              </a:rPr>
              <a:t>h</a:t>
            </a:r>
            <a:r>
              <a:rPr sz="1800" b="1" spc="0" dirty="0" smtClean="0">
                <a:latin typeface="Calibri"/>
                <a:cs typeface="Calibri"/>
              </a:rPr>
              <a:t>e</a:t>
            </a:r>
            <a:r>
              <a:rPr sz="1800" b="1" spc="30" dirty="0" smtClean="0">
                <a:latin typeface="Calibri"/>
                <a:cs typeface="Calibri"/>
              </a:rPr>
              <a:t> </a:t>
            </a:r>
            <a:r>
              <a:rPr sz="1800" b="1" spc="5" dirty="0" smtClean="0">
                <a:latin typeface="Calibri"/>
                <a:cs typeface="Calibri"/>
              </a:rPr>
              <a:t>r</a:t>
            </a:r>
            <a:r>
              <a:rPr sz="1800" b="1" spc="-10" dirty="0" smtClean="0">
                <a:latin typeface="Calibri"/>
                <a:cs typeface="Calibri"/>
              </a:rPr>
              <a:t>e</a:t>
            </a:r>
            <a:r>
              <a:rPr sz="1800" b="1" spc="15" dirty="0" smtClean="0">
                <a:latin typeface="Calibri"/>
                <a:cs typeface="Calibri"/>
              </a:rPr>
              <a:t>s</a:t>
            </a:r>
            <a:r>
              <a:rPr sz="1800" b="1" spc="-5" dirty="0" smtClean="0">
                <a:latin typeface="Calibri"/>
                <a:cs typeface="Calibri"/>
              </a:rPr>
              <a:t>p</a:t>
            </a:r>
            <a:r>
              <a:rPr sz="1800" b="1" spc="-10" dirty="0" smtClean="0">
                <a:latin typeface="Calibri"/>
                <a:cs typeface="Calibri"/>
              </a:rPr>
              <a:t>e</a:t>
            </a:r>
            <a:r>
              <a:rPr sz="1800" b="1" spc="0" dirty="0" smtClean="0">
                <a:latin typeface="Calibri"/>
                <a:cs typeface="Calibri"/>
              </a:rPr>
              <a:t>c</a:t>
            </a:r>
            <a:r>
              <a:rPr sz="1800" b="1" spc="-50" dirty="0" smtClean="0">
                <a:latin typeface="Calibri"/>
                <a:cs typeface="Calibri"/>
              </a:rPr>
              <a:t>t</a:t>
            </a:r>
            <a:r>
              <a:rPr sz="1800" b="1" spc="-5" dirty="0" smtClean="0">
                <a:latin typeface="Calibri"/>
                <a:cs typeface="Calibri"/>
              </a:rPr>
              <a:t>i</a:t>
            </a:r>
            <a:r>
              <a:rPr sz="1800" b="1" spc="-50" dirty="0" smtClean="0">
                <a:latin typeface="Calibri"/>
                <a:cs typeface="Calibri"/>
              </a:rPr>
              <a:t>v</a:t>
            </a:r>
            <a:r>
              <a:rPr sz="1800" b="1" spc="0" dirty="0" smtClean="0">
                <a:latin typeface="Calibri"/>
                <a:cs typeface="Calibri"/>
              </a:rPr>
              <a:t>e</a:t>
            </a:r>
            <a:r>
              <a:rPr sz="1800" b="1" spc="-165" dirty="0" smtClean="0">
                <a:latin typeface="Calibri"/>
                <a:cs typeface="Calibri"/>
              </a:rPr>
              <a:t> </a:t>
            </a:r>
            <a:r>
              <a:rPr sz="1800" b="1" spc="-15" dirty="0" smtClean="0">
                <a:latin typeface="Calibri"/>
                <a:cs typeface="Calibri"/>
              </a:rPr>
              <a:t>a</a:t>
            </a:r>
            <a:r>
              <a:rPr sz="1800" b="1" spc="-5" dirty="0" smtClean="0">
                <a:latin typeface="Calibri"/>
                <a:cs typeface="Calibri"/>
              </a:rPr>
              <a:t>u</a:t>
            </a:r>
            <a:r>
              <a:rPr sz="1800" b="1" spc="-35" dirty="0" smtClean="0">
                <a:latin typeface="Calibri"/>
                <a:cs typeface="Calibri"/>
              </a:rPr>
              <a:t>t</a:t>
            </a:r>
            <a:r>
              <a:rPr sz="1800" b="1" spc="-5" dirty="0" smtClean="0">
                <a:latin typeface="Calibri"/>
                <a:cs typeface="Calibri"/>
              </a:rPr>
              <a:t>h</a:t>
            </a:r>
            <a:r>
              <a:rPr sz="1800" b="1" spc="-10" dirty="0" smtClean="0">
                <a:latin typeface="Calibri"/>
                <a:cs typeface="Calibri"/>
              </a:rPr>
              <a:t>o</a:t>
            </a:r>
            <a:r>
              <a:rPr sz="1800" b="1" spc="30" dirty="0" smtClean="0">
                <a:latin typeface="Calibri"/>
                <a:cs typeface="Calibri"/>
              </a:rPr>
              <a:t>r</a:t>
            </a:r>
            <a:r>
              <a:rPr sz="1800" b="1" spc="-5" dirty="0" smtClean="0">
                <a:latin typeface="Calibri"/>
                <a:cs typeface="Calibri"/>
              </a:rPr>
              <a:t>i</a:t>
            </a:r>
            <a:r>
              <a:rPr sz="1800" b="1" spc="-35" dirty="0" smtClean="0">
                <a:latin typeface="Calibri"/>
                <a:cs typeface="Calibri"/>
              </a:rPr>
              <a:t>t</a:t>
            </a:r>
            <a:r>
              <a:rPr sz="1800" b="1" spc="-5" dirty="0" smtClean="0">
                <a:latin typeface="Calibri"/>
                <a:cs typeface="Calibri"/>
              </a:rPr>
              <a:t>i</a:t>
            </a:r>
            <a:r>
              <a:rPr sz="1800" b="1" spc="-10" dirty="0" smtClean="0">
                <a:latin typeface="Calibri"/>
                <a:cs typeface="Calibri"/>
              </a:rPr>
              <a:t>es</a:t>
            </a:r>
            <a:r>
              <a:rPr sz="1800" b="1" spc="-5" dirty="0" smtClean="0">
                <a:latin typeface="Calibri"/>
                <a:cs typeface="Calibri"/>
              </a:rPr>
              <a:t> </a:t>
            </a:r>
            <a:r>
              <a:rPr sz="1800" b="1" spc="-30" dirty="0" smtClean="0">
                <a:latin typeface="Calibri"/>
                <a:cs typeface="Calibri"/>
              </a:rPr>
              <a:t>O</a:t>
            </a:r>
            <a:r>
              <a:rPr sz="1800" b="1" spc="30" dirty="0" smtClean="0">
                <a:latin typeface="Calibri"/>
                <a:cs typeface="Calibri"/>
              </a:rPr>
              <a:t>r</a:t>
            </a:r>
            <a:r>
              <a:rPr sz="1800" b="1" spc="-5" dirty="0" smtClean="0">
                <a:latin typeface="Calibri"/>
                <a:cs typeface="Calibri"/>
              </a:rPr>
              <a:t>i</a:t>
            </a:r>
            <a:r>
              <a:rPr sz="1800" b="1" spc="-40" dirty="0" smtClean="0">
                <a:latin typeface="Calibri"/>
                <a:cs typeface="Calibri"/>
              </a:rPr>
              <a:t>g</a:t>
            </a:r>
            <a:r>
              <a:rPr sz="1800" b="1" spc="-5" dirty="0" smtClean="0">
                <a:latin typeface="Calibri"/>
                <a:cs typeface="Calibri"/>
              </a:rPr>
              <a:t>in</a:t>
            </a:r>
            <a:r>
              <a:rPr sz="1800" b="1" spc="-15" dirty="0" smtClean="0">
                <a:latin typeface="Calibri"/>
                <a:cs typeface="Calibri"/>
              </a:rPr>
              <a:t>a</a:t>
            </a:r>
            <a:r>
              <a:rPr sz="1800" b="1" spc="-5" dirty="0" smtClean="0">
                <a:latin typeface="Calibri"/>
                <a:cs typeface="Calibri"/>
              </a:rPr>
              <a:t>l</a:t>
            </a:r>
            <a:r>
              <a:rPr sz="1800" b="1" spc="-120" dirty="0" smtClean="0">
                <a:latin typeface="Calibri"/>
                <a:cs typeface="Calibri"/>
              </a:rPr>
              <a:t> </a:t>
            </a:r>
            <a:r>
              <a:rPr sz="1800" b="1" spc="-135" dirty="0" smtClean="0">
                <a:latin typeface="Calibri"/>
                <a:cs typeface="Calibri"/>
              </a:rPr>
              <a:t>A</a:t>
            </a:r>
            <a:r>
              <a:rPr sz="1800" b="1" spc="10" dirty="0" smtClean="0">
                <a:latin typeface="Calibri"/>
                <a:cs typeface="Calibri"/>
              </a:rPr>
              <a:t>W</a:t>
            </a:r>
            <a:r>
              <a:rPr sz="1800" b="1" spc="-10" dirty="0" smtClean="0">
                <a:latin typeface="Calibri"/>
                <a:cs typeface="Calibri"/>
              </a:rPr>
              <a:t>B</a:t>
            </a:r>
            <a:r>
              <a:rPr sz="1800" b="1" spc="-65" dirty="0" smtClean="0">
                <a:latin typeface="Calibri"/>
                <a:cs typeface="Calibri"/>
              </a:rPr>
              <a:t> </a:t>
            </a:r>
            <a:r>
              <a:rPr sz="1800" b="1" spc="-55" dirty="0" smtClean="0">
                <a:latin typeface="Calibri"/>
                <a:cs typeface="Calibri"/>
              </a:rPr>
              <a:t>(</a:t>
            </a:r>
            <a:r>
              <a:rPr sz="1800" b="1" spc="20" dirty="0" smtClean="0">
                <a:latin typeface="Calibri"/>
                <a:cs typeface="Calibri"/>
              </a:rPr>
              <a:t>A</a:t>
            </a:r>
            <a:r>
              <a:rPr sz="1800" b="1" spc="-5" dirty="0" smtClean="0">
                <a:latin typeface="Calibri"/>
                <a:cs typeface="Calibri"/>
              </a:rPr>
              <a:t>i</a:t>
            </a:r>
            <a:r>
              <a:rPr sz="1800" b="1" spc="40" dirty="0" smtClean="0">
                <a:latin typeface="Calibri"/>
                <a:cs typeface="Calibri"/>
              </a:rPr>
              <a:t>r</a:t>
            </a:r>
            <a:r>
              <a:rPr sz="1800" b="1" spc="-40" dirty="0" smtClean="0">
                <a:latin typeface="Calibri"/>
                <a:cs typeface="Calibri"/>
              </a:rPr>
              <a:t>w</a:t>
            </a:r>
            <a:r>
              <a:rPr sz="1800" b="1" spc="-50" dirty="0" smtClean="0">
                <a:latin typeface="Calibri"/>
                <a:cs typeface="Calibri"/>
              </a:rPr>
              <a:t>a</a:t>
            </a:r>
            <a:r>
              <a:rPr sz="1800" b="1" spc="-10" dirty="0" smtClean="0">
                <a:latin typeface="Calibri"/>
                <a:cs typeface="Calibri"/>
              </a:rPr>
              <a:t>y</a:t>
            </a:r>
            <a:r>
              <a:rPr sz="1800" b="1" spc="-160" dirty="0" smtClean="0">
                <a:latin typeface="Calibri"/>
                <a:cs typeface="Calibri"/>
              </a:rPr>
              <a:t> </a:t>
            </a:r>
            <a:r>
              <a:rPr sz="1800" b="1" spc="-5" dirty="0" smtClean="0">
                <a:latin typeface="Calibri"/>
                <a:cs typeface="Calibri"/>
              </a:rPr>
              <a:t>bill)</a:t>
            </a:r>
            <a:r>
              <a:rPr sz="1800" b="1" spc="-25" dirty="0" smtClean="0">
                <a:latin typeface="Calibri"/>
                <a:cs typeface="Calibri"/>
              </a:rPr>
              <a:t> </a:t>
            </a:r>
            <a:r>
              <a:rPr sz="1800" b="1" spc="-5" dirty="0" smtClean="0">
                <a:latin typeface="Calibri"/>
                <a:cs typeface="Calibri"/>
              </a:rPr>
              <a:t>i</a:t>
            </a:r>
            <a:r>
              <a:rPr sz="1800" b="1" spc="15" dirty="0" smtClean="0">
                <a:latin typeface="Calibri"/>
                <a:cs typeface="Calibri"/>
              </a:rPr>
              <a:t>ss</a:t>
            </a:r>
            <a:r>
              <a:rPr sz="1800" b="1" spc="-5" dirty="0" smtClean="0">
                <a:latin typeface="Calibri"/>
                <a:cs typeface="Calibri"/>
              </a:rPr>
              <a:t>u</a:t>
            </a:r>
            <a:r>
              <a:rPr sz="1800" b="1" spc="-10" dirty="0" smtClean="0">
                <a:latin typeface="Calibri"/>
                <a:cs typeface="Calibri"/>
              </a:rPr>
              <a:t>ed</a:t>
            </a:r>
            <a:r>
              <a:rPr sz="1800" b="1" spc="-140" dirty="0" smtClean="0">
                <a:latin typeface="Calibri"/>
                <a:cs typeface="Calibri"/>
              </a:rPr>
              <a:t> </a:t>
            </a:r>
            <a:r>
              <a:rPr sz="1800" b="1" spc="-15" dirty="0" smtClean="0">
                <a:latin typeface="Calibri"/>
                <a:cs typeface="Calibri"/>
              </a:rPr>
              <a:t>a</a:t>
            </a:r>
            <a:r>
              <a:rPr sz="1800" b="1" spc="-10" dirty="0" smtClean="0">
                <a:latin typeface="Calibri"/>
                <a:cs typeface="Calibri"/>
              </a:rPr>
              <a:t>s </a:t>
            </a:r>
            <a:r>
              <a:rPr sz="1800" b="1" spc="35" dirty="0" smtClean="0">
                <a:latin typeface="Calibri"/>
                <a:cs typeface="Calibri"/>
              </a:rPr>
              <a:t>m</a:t>
            </a:r>
            <a:r>
              <a:rPr sz="1800" b="1" spc="-10" dirty="0" smtClean="0">
                <a:latin typeface="Calibri"/>
                <a:cs typeface="Calibri"/>
              </a:rPr>
              <a:t>e</a:t>
            </a:r>
            <a:r>
              <a:rPr sz="1800" b="1" spc="-20" dirty="0" smtClean="0">
                <a:latin typeface="Calibri"/>
                <a:cs typeface="Calibri"/>
              </a:rPr>
              <a:t>n</a:t>
            </a:r>
            <a:r>
              <a:rPr sz="1800" b="1" spc="-35" dirty="0" smtClean="0">
                <a:latin typeface="Calibri"/>
                <a:cs typeface="Calibri"/>
              </a:rPr>
              <a:t>t</a:t>
            </a:r>
            <a:r>
              <a:rPr sz="1800" b="1" spc="-5" dirty="0" smtClean="0">
                <a:latin typeface="Calibri"/>
                <a:cs typeface="Calibri"/>
              </a:rPr>
              <a:t>i</a:t>
            </a:r>
            <a:r>
              <a:rPr sz="1800" b="1" spc="-20" dirty="0" smtClean="0">
                <a:latin typeface="Calibri"/>
                <a:cs typeface="Calibri"/>
              </a:rPr>
              <a:t>o</a:t>
            </a:r>
            <a:r>
              <a:rPr sz="1800" b="1" spc="-5" dirty="0" smtClean="0">
                <a:latin typeface="Calibri"/>
                <a:cs typeface="Calibri"/>
              </a:rPr>
              <a:t>n</a:t>
            </a:r>
            <a:r>
              <a:rPr sz="1800" b="1" spc="-10" dirty="0" smtClean="0">
                <a:latin typeface="Calibri"/>
                <a:cs typeface="Calibri"/>
              </a:rPr>
              <a:t>ed</a:t>
            </a:r>
            <a:r>
              <a:rPr sz="1800" b="1" spc="-150" dirty="0" smtClean="0">
                <a:latin typeface="Calibri"/>
                <a:cs typeface="Calibri"/>
              </a:rPr>
              <a:t> </a:t>
            </a:r>
            <a:r>
              <a:rPr sz="1800" b="1" spc="-5" dirty="0" smtClean="0">
                <a:latin typeface="Calibri"/>
                <a:cs typeface="Calibri"/>
              </a:rPr>
              <a:t>b</a:t>
            </a:r>
            <a:r>
              <a:rPr sz="1800" b="1" spc="-10" dirty="0" smtClean="0">
                <a:latin typeface="Calibri"/>
                <a:cs typeface="Calibri"/>
              </a:rPr>
              <a:t>e</a:t>
            </a:r>
            <a:r>
              <a:rPr sz="1800" b="1" spc="-5" dirty="0" smtClean="0">
                <a:latin typeface="Calibri"/>
                <a:cs typeface="Calibri"/>
              </a:rPr>
              <a:t>lo</a:t>
            </a:r>
            <a:r>
              <a:rPr sz="1800" b="1" spc="-170" dirty="0" smtClean="0">
                <a:latin typeface="Calibri"/>
                <a:cs typeface="Calibri"/>
              </a:rPr>
              <a:t>w</a:t>
            </a:r>
            <a:r>
              <a:rPr sz="1800" b="1" spc="0" dirty="0" smtClean="0">
                <a:latin typeface="Calibri"/>
                <a:cs typeface="Calibri"/>
              </a:rPr>
              <a:t>.</a:t>
            </a:r>
            <a:endParaRPr sz="1800">
              <a:latin typeface="Calibri"/>
              <a:cs typeface="Calibri"/>
            </a:endParaRPr>
          </a:p>
          <a:p>
            <a:pPr>
              <a:lnSpc>
                <a:spcPts val="1000"/>
              </a:lnSpc>
            </a:pPr>
            <a:endParaRPr sz="1000"/>
          </a:p>
          <a:p>
            <a:pPr>
              <a:lnSpc>
                <a:spcPts val="1200"/>
              </a:lnSpc>
              <a:spcBef>
                <a:spcPts val="16"/>
              </a:spcBef>
            </a:pPr>
            <a:endParaRPr sz="1200"/>
          </a:p>
          <a:p>
            <a:pPr marL="12700" marR="132080" indent="0">
              <a:lnSpc>
                <a:spcPct val="101099"/>
              </a:lnSpc>
            </a:pPr>
            <a:r>
              <a:rPr sz="1800" b="1" spc="-50" dirty="0" smtClean="0">
                <a:latin typeface="Calibri"/>
                <a:cs typeface="Calibri"/>
              </a:rPr>
              <a:t>S</a:t>
            </a:r>
            <a:r>
              <a:rPr sz="1800" b="1" spc="-5" dirty="0" smtClean="0">
                <a:latin typeface="Calibri"/>
                <a:cs typeface="Calibri"/>
              </a:rPr>
              <a:t>hippin</a:t>
            </a:r>
            <a:r>
              <a:rPr sz="1800" b="1" spc="0" dirty="0" smtClean="0">
                <a:latin typeface="Calibri"/>
                <a:cs typeface="Calibri"/>
              </a:rPr>
              <a:t>g</a:t>
            </a:r>
            <a:r>
              <a:rPr sz="1800" b="1" spc="-170" dirty="0" smtClean="0">
                <a:latin typeface="Calibri"/>
                <a:cs typeface="Calibri"/>
              </a:rPr>
              <a:t> </a:t>
            </a:r>
            <a:r>
              <a:rPr sz="1800" b="1" spc="-15" dirty="0" smtClean="0">
                <a:latin typeface="Calibri"/>
                <a:cs typeface="Calibri"/>
              </a:rPr>
              <a:t>a</a:t>
            </a:r>
            <a:r>
              <a:rPr sz="1800" b="1" spc="-5" dirty="0" smtClean="0">
                <a:latin typeface="Calibri"/>
                <a:cs typeface="Calibri"/>
              </a:rPr>
              <a:t>d</a:t>
            </a:r>
            <a:r>
              <a:rPr sz="1800" b="1" spc="-40" dirty="0" smtClean="0">
                <a:latin typeface="Calibri"/>
                <a:cs typeface="Calibri"/>
              </a:rPr>
              <a:t>v</a:t>
            </a:r>
            <a:r>
              <a:rPr sz="1800" b="1" spc="0" dirty="0" smtClean="0">
                <a:latin typeface="Calibri"/>
                <a:cs typeface="Calibri"/>
              </a:rPr>
              <a:t>ice</a:t>
            </a:r>
            <a:r>
              <a:rPr sz="1800" b="1" spc="-55" dirty="0" smtClean="0">
                <a:latin typeface="Calibri"/>
                <a:cs typeface="Calibri"/>
              </a:rPr>
              <a:t> </a:t>
            </a:r>
            <a:r>
              <a:rPr sz="1800" b="1" spc="-5" dirty="0" smtClean="0">
                <a:latin typeface="Calibri"/>
                <a:cs typeface="Calibri"/>
              </a:rPr>
              <a:t>indi</a:t>
            </a:r>
            <a:r>
              <a:rPr sz="1800" b="1" spc="-10" dirty="0" smtClean="0">
                <a:latin typeface="Calibri"/>
                <a:cs typeface="Calibri"/>
              </a:rPr>
              <a:t>c</a:t>
            </a:r>
            <a:r>
              <a:rPr sz="1800" b="1" spc="-15" dirty="0" smtClean="0">
                <a:latin typeface="Calibri"/>
                <a:cs typeface="Calibri"/>
              </a:rPr>
              <a:t>a</a:t>
            </a:r>
            <a:r>
              <a:rPr sz="1800" b="1" spc="-35" dirty="0" smtClean="0">
                <a:latin typeface="Calibri"/>
                <a:cs typeface="Calibri"/>
              </a:rPr>
              <a:t>t</a:t>
            </a:r>
            <a:r>
              <a:rPr sz="1800" b="1" spc="-5" dirty="0" smtClean="0">
                <a:latin typeface="Calibri"/>
                <a:cs typeface="Calibri"/>
              </a:rPr>
              <a:t>in</a:t>
            </a:r>
            <a:r>
              <a:rPr sz="1800" b="1" spc="0" dirty="0" smtClean="0">
                <a:latin typeface="Calibri"/>
                <a:cs typeface="Calibri"/>
              </a:rPr>
              <a:t>g</a:t>
            </a:r>
            <a:r>
              <a:rPr sz="1800" b="1" spc="-110" dirty="0" smtClean="0">
                <a:latin typeface="Calibri"/>
                <a:cs typeface="Calibri"/>
              </a:rPr>
              <a:t> </a:t>
            </a:r>
            <a:r>
              <a:rPr sz="1800" b="1" spc="0" dirty="0" smtClean="0">
                <a:latin typeface="Calibri"/>
                <a:cs typeface="Calibri"/>
              </a:rPr>
              <a:t>N</a:t>
            </a:r>
            <a:r>
              <a:rPr sz="1800" b="1" spc="-15" dirty="0" smtClean="0">
                <a:latin typeface="Calibri"/>
                <a:cs typeface="Calibri"/>
              </a:rPr>
              <a:t>a</a:t>
            </a:r>
            <a:r>
              <a:rPr sz="1800" b="1" spc="35" dirty="0" smtClean="0">
                <a:latin typeface="Calibri"/>
                <a:cs typeface="Calibri"/>
              </a:rPr>
              <a:t>m</a:t>
            </a:r>
            <a:r>
              <a:rPr sz="1800" b="1" spc="0" dirty="0" smtClean="0">
                <a:latin typeface="Calibri"/>
                <a:cs typeface="Calibri"/>
              </a:rPr>
              <a:t>e</a:t>
            </a:r>
            <a:r>
              <a:rPr sz="1800" b="1" spc="-45" dirty="0" smtClean="0">
                <a:latin typeface="Calibri"/>
                <a:cs typeface="Calibri"/>
              </a:rPr>
              <a:t> </a:t>
            </a:r>
            <a:r>
              <a:rPr sz="1800" b="1" spc="-10" dirty="0" smtClean="0">
                <a:latin typeface="Calibri"/>
                <a:cs typeface="Calibri"/>
              </a:rPr>
              <a:t>of</a:t>
            </a:r>
            <a:r>
              <a:rPr sz="1800" b="1" spc="5" dirty="0" smtClean="0">
                <a:latin typeface="Calibri"/>
                <a:cs typeface="Calibri"/>
              </a:rPr>
              <a:t> </a:t>
            </a:r>
            <a:r>
              <a:rPr sz="1800" b="1" spc="20" dirty="0" smtClean="0">
                <a:latin typeface="Calibri"/>
                <a:cs typeface="Calibri"/>
              </a:rPr>
              <a:t>A</a:t>
            </a:r>
            <a:r>
              <a:rPr sz="1800" b="1" spc="-5" dirty="0" smtClean="0">
                <a:latin typeface="Calibri"/>
                <a:cs typeface="Calibri"/>
              </a:rPr>
              <a:t>i</a:t>
            </a:r>
            <a:r>
              <a:rPr sz="1800" b="1" spc="30" dirty="0" smtClean="0">
                <a:latin typeface="Calibri"/>
                <a:cs typeface="Calibri"/>
              </a:rPr>
              <a:t>r</a:t>
            </a:r>
            <a:r>
              <a:rPr sz="1800" b="1" spc="-5" dirty="0" smtClean="0">
                <a:latin typeface="Calibri"/>
                <a:cs typeface="Calibri"/>
              </a:rPr>
              <a:t>li</a:t>
            </a:r>
            <a:r>
              <a:rPr sz="1800" b="1" spc="-20" dirty="0" smtClean="0">
                <a:latin typeface="Calibri"/>
                <a:cs typeface="Calibri"/>
              </a:rPr>
              <a:t>ne</a:t>
            </a:r>
            <a:r>
              <a:rPr sz="1800" b="1" spc="-5" dirty="0" smtClean="0">
                <a:latin typeface="Calibri"/>
                <a:cs typeface="Calibri"/>
              </a:rPr>
              <a:t>,</a:t>
            </a:r>
            <a:r>
              <a:rPr sz="1800" b="1" spc="-155" dirty="0" smtClean="0">
                <a:latin typeface="Calibri"/>
                <a:cs typeface="Calibri"/>
              </a:rPr>
              <a:t> </a:t>
            </a:r>
            <a:r>
              <a:rPr sz="1800" b="1" spc="-10" dirty="0" smtClean="0">
                <a:latin typeface="Calibri"/>
                <a:cs typeface="Calibri"/>
              </a:rPr>
              <a:t>Fl</a:t>
            </a:r>
            <a:r>
              <a:rPr sz="1800" b="1" spc="5" dirty="0" smtClean="0">
                <a:latin typeface="Calibri"/>
                <a:cs typeface="Calibri"/>
              </a:rPr>
              <a:t>i</a:t>
            </a:r>
            <a:r>
              <a:rPr sz="1800" b="1" spc="-40" dirty="0" smtClean="0">
                <a:latin typeface="Calibri"/>
                <a:cs typeface="Calibri"/>
              </a:rPr>
              <a:t>g</a:t>
            </a:r>
            <a:r>
              <a:rPr sz="1800" b="1" spc="-20" dirty="0" smtClean="0">
                <a:latin typeface="Calibri"/>
                <a:cs typeface="Calibri"/>
              </a:rPr>
              <a:t>h</a:t>
            </a:r>
            <a:r>
              <a:rPr sz="1800" b="1" spc="-10" dirty="0" smtClean="0">
                <a:latin typeface="Calibri"/>
                <a:cs typeface="Calibri"/>
              </a:rPr>
              <a:t>t</a:t>
            </a:r>
            <a:r>
              <a:rPr sz="1800" b="1" spc="-75" dirty="0" smtClean="0">
                <a:latin typeface="Calibri"/>
                <a:cs typeface="Calibri"/>
              </a:rPr>
              <a:t> </a:t>
            </a:r>
            <a:r>
              <a:rPr sz="1800" b="1" spc="-5" dirty="0" smtClean="0">
                <a:latin typeface="Calibri"/>
                <a:cs typeface="Calibri"/>
              </a:rPr>
              <a:t>nu</a:t>
            </a:r>
            <a:r>
              <a:rPr sz="1800" b="1" spc="35" dirty="0" smtClean="0">
                <a:latin typeface="Calibri"/>
                <a:cs typeface="Calibri"/>
              </a:rPr>
              <a:t>m</a:t>
            </a:r>
            <a:r>
              <a:rPr sz="1800" b="1" spc="-5" dirty="0" smtClean="0">
                <a:latin typeface="Calibri"/>
                <a:cs typeface="Calibri"/>
              </a:rPr>
              <a:t>b</a:t>
            </a:r>
            <a:r>
              <a:rPr sz="1800" b="1" spc="-10" dirty="0" smtClean="0">
                <a:latin typeface="Calibri"/>
                <a:cs typeface="Calibri"/>
              </a:rPr>
              <a:t>e</a:t>
            </a:r>
            <a:r>
              <a:rPr sz="1800" b="1" spc="0" dirty="0" smtClean="0">
                <a:latin typeface="Calibri"/>
                <a:cs typeface="Calibri"/>
              </a:rPr>
              <a:t>r</a:t>
            </a:r>
            <a:r>
              <a:rPr sz="1800" b="1" spc="-114" dirty="0" smtClean="0">
                <a:latin typeface="Calibri"/>
                <a:cs typeface="Calibri"/>
              </a:rPr>
              <a:t> </a:t>
            </a:r>
            <a:r>
              <a:rPr sz="1800" b="1" spc="-15" dirty="0" smtClean="0">
                <a:latin typeface="Calibri"/>
                <a:cs typeface="Calibri"/>
              </a:rPr>
              <a:t>a</a:t>
            </a:r>
            <a:r>
              <a:rPr sz="1800" b="1" spc="-5" dirty="0" smtClean="0">
                <a:latin typeface="Calibri"/>
                <a:cs typeface="Calibri"/>
              </a:rPr>
              <a:t>n</a:t>
            </a:r>
            <a:r>
              <a:rPr sz="1800" b="1" spc="-10" dirty="0" smtClean="0">
                <a:latin typeface="Calibri"/>
                <a:cs typeface="Calibri"/>
              </a:rPr>
              <a:t>d</a:t>
            </a:r>
            <a:r>
              <a:rPr sz="1800" b="1" spc="-30" dirty="0" smtClean="0">
                <a:latin typeface="Calibri"/>
                <a:cs typeface="Calibri"/>
              </a:rPr>
              <a:t> </a:t>
            </a:r>
            <a:r>
              <a:rPr sz="1800" b="1" spc="-5" dirty="0" smtClean="0">
                <a:latin typeface="Calibri"/>
                <a:cs typeface="Calibri"/>
              </a:rPr>
              <a:t>d</a:t>
            </a:r>
            <a:r>
              <a:rPr sz="1800" b="1" spc="-25" dirty="0" smtClean="0">
                <a:latin typeface="Calibri"/>
                <a:cs typeface="Calibri"/>
              </a:rPr>
              <a:t>a</a:t>
            </a:r>
            <a:r>
              <a:rPr sz="1800" b="1" spc="-60" dirty="0" smtClean="0">
                <a:latin typeface="Calibri"/>
                <a:cs typeface="Calibri"/>
              </a:rPr>
              <a:t>t</a:t>
            </a:r>
            <a:r>
              <a:rPr sz="1800" b="1" spc="-10" dirty="0" smtClean="0">
                <a:latin typeface="Calibri"/>
                <a:cs typeface="Calibri"/>
              </a:rPr>
              <a:t>e</a:t>
            </a:r>
            <a:r>
              <a:rPr sz="1800" b="1" spc="-5" dirty="0" smtClean="0">
                <a:latin typeface="Calibri"/>
                <a:cs typeface="Calibri"/>
              </a:rPr>
              <a:t>,</a:t>
            </a:r>
            <a:r>
              <a:rPr sz="1800" b="1" spc="-60" dirty="0" smtClean="0">
                <a:latin typeface="Calibri"/>
                <a:cs typeface="Calibri"/>
              </a:rPr>
              <a:t> </a:t>
            </a:r>
            <a:r>
              <a:rPr sz="1800" b="1" spc="-15" dirty="0" smtClean="0">
                <a:latin typeface="Calibri"/>
                <a:cs typeface="Calibri"/>
              </a:rPr>
              <a:t>a</a:t>
            </a:r>
            <a:r>
              <a:rPr sz="1800" b="1" spc="30" dirty="0" smtClean="0">
                <a:latin typeface="Calibri"/>
                <a:cs typeface="Calibri"/>
              </a:rPr>
              <a:t>rr</a:t>
            </a:r>
            <a:r>
              <a:rPr sz="1800" b="1" spc="-5" dirty="0" smtClean="0">
                <a:latin typeface="Calibri"/>
                <a:cs typeface="Calibri"/>
              </a:rPr>
              <a:t>i</a:t>
            </a:r>
            <a:r>
              <a:rPr sz="1800" b="1" spc="-60" dirty="0" smtClean="0">
                <a:latin typeface="Calibri"/>
                <a:cs typeface="Calibri"/>
              </a:rPr>
              <a:t>v</a:t>
            </a:r>
            <a:r>
              <a:rPr sz="1800" b="1" spc="-15" dirty="0" smtClean="0">
                <a:latin typeface="Calibri"/>
                <a:cs typeface="Calibri"/>
              </a:rPr>
              <a:t>a</a:t>
            </a:r>
            <a:r>
              <a:rPr sz="1800" b="1" spc="-5" dirty="0" smtClean="0">
                <a:latin typeface="Calibri"/>
                <a:cs typeface="Calibri"/>
              </a:rPr>
              <a:t>l</a:t>
            </a:r>
            <a:r>
              <a:rPr sz="1800" b="1" spc="-120" dirty="0" smtClean="0">
                <a:latin typeface="Calibri"/>
                <a:cs typeface="Calibri"/>
              </a:rPr>
              <a:t> </a:t>
            </a:r>
            <a:r>
              <a:rPr sz="1800" b="1" spc="-35" dirty="0" smtClean="0">
                <a:latin typeface="Calibri"/>
                <a:cs typeface="Calibri"/>
              </a:rPr>
              <a:t>t</a:t>
            </a:r>
            <a:r>
              <a:rPr sz="1800" b="1" spc="-5" dirty="0" smtClean="0">
                <a:latin typeface="Calibri"/>
                <a:cs typeface="Calibri"/>
              </a:rPr>
              <a:t>i</a:t>
            </a:r>
            <a:r>
              <a:rPr sz="1800" b="1" spc="35" dirty="0" smtClean="0">
                <a:latin typeface="Calibri"/>
                <a:cs typeface="Calibri"/>
              </a:rPr>
              <a:t>m</a:t>
            </a:r>
            <a:r>
              <a:rPr sz="1800" b="1" spc="0" dirty="0" smtClean="0">
                <a:latin typeface="Calibri"/>
                <a:cs typeface="Calibri"/>
              </a:rPr>
              <a:t>e</a:t>
            </a:r>
            <a:r>
              <a:rPr sz="1800" b="1" spc="-55" dirty="0" smtClean="0">
                <a:latin typeface="Calibri"/>
                <a:cs typeface="Calibri"/>
              </a:rPr>
              <a:t> </a:t>
            </a:r>
            <a:r>
              <a:rPr sz="1800" b="1" spc="-25" dirty="0" smtClean="0">
                <a:latin typeface="Calibri"/>
                <a:cs typeface="Calibri"/>
              </a:rPr>
              <a:t>a</a:t>
            </a:r>
            <a:r>
              <a:rPr sz="1800" b="1" spc="-10" dirty="0" smtClean="0">
                <a:latin typeface="Calibri"/>
                <a:cs typeface="Calibri"/>
              </a:rPr>
              <a:t>t</a:t>
            </a:r>
            <a:r>
              <a:rPr sz="1800" b="1" spc="-5" dirty="0" smtClean="0">
                <a:latin typeface="Calibri"/>
                <a:cs typeface="Calibri"/>
              </a:rPr>
              <a:t> </a:t>
            </a:r>
            <a:r>
              <a:rPr sz="1800" b="1" spc="-50" dirty="0" smtClean="0">
                <a:latin typeface="Calibri"/>
                <a:cs typeface="Calibri"/>
              </a:rPr>
              <a:t>a</a:t>
            </a:r>
            <a:r>
              <a:rPr sz="1800" b="1" spc="-40" dirty="0" smtClean="0">
                <a:latin typeface="Calibri"/>
                <a:cs typeface="Calibri"/>
              </a:rPr>
              <a:t>pp</a:t>
            </a:r>
            <a:r>
              <a:rPr sz="1800" b="1" spc="-65" dirty="0" smtClean="0">
                <a:latin typeface="Calibri"/>
                <a:cs typeface="Calibri"/>
              </a:rPr>
              <a:t>r</a:t>
            </a:r>
            <a:r>
              <a:rPr sz="1800" b="1" spc="-55" dirty="0" smtClean="0">
                <a:latin typeface="Calibri"/>
                <a:cs typeface="Calibri"/>
              </a:rPr>
              <a:t>op</a:t>
            </a:r>
            <a:r>
              <a:rPr sz="1800" b="1" spc="-40" dirty="0" smtClean="0">
                <a:latin typeface="Calibri"/>
                <a:cs typeface="Calibri"/>
              </a:rPr>
              <a:t>r</a:t>
            </a:r>
            <a:r>
              <a:rPr sz="1800" b="1" spc="-50" dirty="0" smtClean="0">
                <a:latin typeface="Calibri"/>
                <a:cs typeface="Calibri"/>
              </a:rPr>
              <a:t>i</a:t>
            </a:r>
            <a:r>
              <a:rPr sz="1800" b="1" spc="-75" dirty="0" smtClean="0">
                <a:latin typeface="Calibri"/>
                <a:cs typeface="Calibri"/>
              </a:rPr>
              <a:t>a</a:t>
            </a:r>
            <a:r>
              <a:rPr sz="1800" b="1" spc="-70" dirty="0" smtClean="0">
                <a:latin typeface="Calibri"/>
                <a:cs typeface="Calibri"/>
              </a:rPr>
              <a:t>t</a:t>
            </a:r>
            <a:r>
              <a:rPr sz="1800" b="1" spc="0" dirty="0" smtClean="0">
                <a:latin typeface="Calibri"/>
                <a:cs typeface="Calibri"/>
              </a:rPr>
              <a:t>e</a:t>
            </a:r>
            <a:r>
              <a:rPr sz="1800" b="1" spc="-114" dirty="0" smtClean="0">
                <a:latin typeface="Calibri"/>
                <a:cs typeface="Calibri"/>
              </a:rPr>
              <a:t> </a:t>
            </a:r>
            <a:r>
              <a:rPr sz="1800" b="1" spc="-50" dirty="0" smtClean="0">
                <a:latin typeface="Calibri"/>
                <a:cs typeface="Calibri"/>
              </a:rPr>
              <a:t>A</a:t>
            </a:r>
            <a:r>
              <a:rPr sz="1800" b="1" spc="-40" dirty="0" smtClean="0">
                <a:latin typeface="Calibri"/>
                <a:cs typeface="Calibri"/>
              </a:rPr>
              <a:t>ir</a:t>
            </a:r>
            <a:r>
              <a:rPr sz="1800" b="1" spc="-35" dirty="0" smtClean="0">
                <a:latin typeface="Calibri"/>
                <a:cs typeface="Calibri"/>
              </a:rPr>
              <a:t>p</a:t>
            </a:r>
            <a:r>
              <a:rPr sz="1800" b="1" spc="-55" dirty="0" smtClean="0">
                <a:latin typeface="Calibri"/>
                <a:cs typeface="Calibri"/>
              </a:rPr>
              <a:t>o</a:t>
            </a:r>
            <a:r>
              <a:rPr sz="1800" b="1" spc="-40" dirty="0" smtClean="0">
                <a:latin typeface="Calibri"/>
                <a:cs typeface="Calibri"/>
              </a:rPr>
              <a:t>r</a:t>
            </a:r>
            <a:r>
              <a:rPr sz="1800" b="1" spc="-50" dirty="0" smtClean="0">
                <a:latin typeface="Calibri"/>
                <a:cs typeface="Calibri"/>
              </a:rPr>
              <a:t>t</a:t>
            </a:r>
            <a:r>
              <a:rPr sz="1800" b="1" spc="0" dirty="0" smtClean="0">
                <a:latin typeface="Calibri"/>
                <a:cs typeface="Calibri"/>
              </a:rPr>
              <a:t>.</a:t>
            </a:r>
            <a:endParaRPr sz="1800">
              <a:latin typeface="Calibri"/>
              <a:cs typeface="Calibri"/>
            </a:endParaRPr>
          </a:p>
          <a:p>
            <a:pPr>
              <a:lnSpc>
                <a:spcPts val="1000"/>
              </a:lnSpc>
            </a:pPr>
            <a:endParaRPr sz="1000"/>
          </a:p>
          <a:p>
            <a:pPr>
              <a:lnSpc>
                <a:spcPts val="1100"/>
              </a:lnSpc>
              <a:spcBef>
                <a:spcPts val="0"/>
              </a:spcBef>
            </a:pPr>
            <a:endParaRPr sz="1100"/>
          </a:p>
          <a:p>
            <a:pPr marL="13335" marR="812165" indent="-635">
              <a:lnSpc>
                <a:spcPct val="101099"/>
              </a:lnSpc>
            </a:pPr>
            <a:r>
              <a:rPr sz="1800" b="1" spc="-15" dirty="0" smtClean="0">
                <a:latin typeface="Calibri"/>
                <a:cs typeface="Calibri"/>
              </a:rPr>
              <a:t>A</a:t>
            </a:r>
            <a:r>
              <a:rPr sz="1800" b="1" spc="-45" dirty="0" smtClean="0">
                <a:latin typeface="Calibri"/>
                <a:cs typeface="Calibri"/>
              </a:rPr>
              <a:t>n</a:t>
            </a:r>
            <a:r>
              <a:rPr sz="1800" b="1" spc="-10" dirty="0" smtClean="0">
                <a:latin typeface="Calibri"/>
                <a:cs typeface="Calibri"/>
              </a:rPr>
              <a:t>y</a:t>
            </a:r>
            <a:r>
              <a:rPr sz="1800" b="1" spc="-50" dirty="0" smtClean="0">
                <a:latin typeface="Calibri"/>
                <a:cs typeface="Calibri"/>
              </a:rPr>
              <a:t> </a:t>
            </a:r>
            <a:r>
              <a:rPr sz="1800" b="1" spc="-10" dirty="0" smtClean="0">
                <a:latin typeface="Calibri"/>
                <a:cs typeface="Calibri"/>
              </a:rPr>
              <a:t>o</a:t>
            </a:r>
            <a:r>
              <a:rPr sz="1800" b="1" spc="-35" dirty="0" smtClean="0">
                <a:latin typeface="Calibri"/>
                <a:cs typeface="Calibri"/>
              </a:rPr>
              <a:t>t</a:t>
            </a:r>
            <a:r>
              <a:rPr sz="1800" b="1" spc="-5" dirty="0" smtClean="0">
                <a:latin typeface="Calibri"/>
                <a:cs typeface="Calibri"/>
              </a:rPr>
              <a:t>h</a:t>
            </a:r>
            <a:r>
              <a:rPr sz="1800" b="1" spc="-10" dirty="0" smtClean="0">
                <a:latin typeface="Calibri"/>
                <a:cs typeface="Calibri"/>
              </a:rPr>
              <a:t>e</a:t>
            </a:r>
            <a:r>
              <a:rPr sz="1800" b="1" spc="30" dirty="0" smtClean="0">
                <a:latin typeface="Calibri"/>
                <a:cs typeface="Calibri"/>
              </a:rPr>
              <a:t>r</a:t>
            </a:r>
            <a:r>
              <a:rPr sz="1800" b="1" spc="-55" dirty="0" smtClean="0">
                <a:latin typeface="Calibri"/>
                <a:cs typeface="Calibri"/>
              </a:rPr>
              <a:t>(</a:t>
            </a:r>
            <a:r>
              <a:rPr sz="1800" b="1" spc="15" dirty="0" smtClean="0">
                <a:latin typeface="Calibri"/>
                <a:cs typeface="Calibri"/>
              </a:rPr>
              <a:t>s</a:t>
            </a:r>
            <a:r>
              <a:rPr sz="1800" b="1" spc="-10" dirty="0" smtClean="0">
                <a:latin typeface="Calibri"/>
                <a:cs typeface="Calibri"/>
              </a:rPr>
              <a:t>)</a:t>
            </a:r>
            <a:r>
              <a:rPr sz="1800" b="1" spc="-35" dirty="0" smtClean="0">
                <a:latin typeface="Calibri"/>
                <a:cs typeface="Calibri"/>
              </a:rPr>
              <a:t> </a:t>
            </a:r>
            <a:r>
              <a:rPr sz="1800" b="1" spc="5" dirty="0" smtClean="0">
                <a:latin typeface="Calibri"/>
                <a:cs typeface="Calibri"/>
              </a:rPr>
              <a:t>r</a:t>
            </a:r>
            <a:r>
              <a:rPr sz="1800" b="1" spc="-10" dirty="0" smtClean="0">
                <a:latin typeface="Calibri"/>
                <a:cs typeface="Calibri"/>
              </a:rPr>
              <a:t>e</a:t>
            </a:r>
            <a:r>
              <a:rPr sz="1800" b="1" spc="-5" dirty="0" smtClean="0">
                <a:latin typeface="Calibri"/>
                <a:cs typeface="Calibri"/>
              </a:rPr>
              <a:t>l</a:t>
            </a:r>
            <a:r>
              <a:rPr sz="1800" b="1" spc="-20" dirty="0" smtClean="0">
                <a:latin typeface="Calibri"/>
                <a:cs typeface="Calibri"/>
              </a:rPr>
              <a:t>e</a:t>
            </a:r>
            <a:r>
              <a:rPr sz="1800" b="1" spc="-60" dirty="0" smtClean="0">
                <a:latin typeface="Calibri"/>
                <a:cs typeface="Calibri"/>
              </a:rPr>
              <a:t>v</a:t>
            </a:r>
            <a:r>
              <a:rPr sz="1800" b="1" spc="-15" dirty="0" smtClean="0">
                <a:latin typeface="Calibri"/>
                <a:cs typeface="Calibri"/>
              </a:rPr>
              <a:t>a</a:t>
            </a:r>
            <a:r>
              <a:rPr sz="1800" b="1" spc="-20" dirty="0" smtClean="0">
                <a:latin typeface="Calibri"/>
                <a:cs typeface="Calibri"/>
              </a:rPr>
              <a:t>n</a:t>
            </a:r>
            <a:r>
              <a:rPr sz="1800" b="1" spc="-10" dirty="0" smtClean="0">
                <a:latin typeface="Calibri"/>
                <a:cs typeface="Calibri"/>
              </a:rPr>
              <a:t>t</a:t>
            </a:r>
            <a:r>
              <a:rPr sz="1800" b="1" spc="-155" dirty="0" smtClean="0">
                <a:latin typeface="Calibri"/>
                <a:cs typeface="Calibri"/>
              </a:rPr>
              <a:t> </a:t>
            </a:r>
            <a:r>
              <a:rPr sz="1800" b="1" spc="-5" dirty="0" smtClean="0">
                <a:latin typeface="Calibri"/>
                <a:cs typeface="Calibri"/>
              </a:rPr>
              <a:t>d</a:t>
            </a:r>
            <a:r>
              <a:rPr sz="1800" b="1" spc="0" dirty="0" smtClean="0">
                <a:latin typeface="Calibri"/>
                <a:cs typeface="Calibri"/>
              </a:rPr>
              <a:t>oc</a:t>
            </a:r>
            <a:r>
              <a:rPr sz="1800" b="1" spc="-5" dirty="0" smtClean="0">
                <a:latin typeface="Calibri"/>
                <a:cs typeface="Calibri"/>
              </a:rPr>
              <a:t>u</a:t>
            </a:r>
            <a:r>
              <a:rPr sz="1800" b="1" spc="35" dirty="0" smtClean="0">
                <a:latin typeface="Calibri"/>
                <a:cs typeface="Calibri"/>
              </a:rPr>
              <a:t>m</a:t>
            </a:r>
            <a:r>
              <a:rPr sz="1800" b="1" spc="-20" dirty="0" smtClean="0">
                <a:latin typeface="Calibri"/>
                <a:cs typeface="Calibri"/>
              </a:rPr>
              <a:t>e</a:t>
            </a:r>
            <a:r>
              <a:rPr sz="1800" b="1" spc="-30" dirty="0" smtClean="0">
                <a:latin typeface="Calibri"/>
                <a:cs typeface="Calibri"/>
              </a:rPr>
              <a:t>n</a:t>
            </a:r>
            <a:r>
              <a:rPr sz="1800" b="1" spc="-35" dirty="0" smtClean="0">
                <a:latin typeface="Calibri"/>
                <a:cs typeface="Calibri"/>
              </a:rPr>
              <a:t>t</a:t>
            </a:r>
            <a:r>
              <a:rPr sz="1800" b="1" spc="-55" dirty="0" smtClean="0">
                <a:latin typeface="Calibri"/>
                <a:cs typeface="Calibri"/>
              </a:rPr>
              <a:t>(</a:t>
            </a:r>
            <a:r>
              <a:rPr sz="1800" b="1" spc="15" dirty="0" smtClean="0">
                <a:latin typeface="Calibri"/>
                <a:cs typeface="Calibri"/>
              </a:rPr>
              <a:t>s</a:t>
            </a:r>
            <a:r>
              <a:rPr sz="1800" b="1" spc="-10" dirty="0" smtClean="0">
                <a:latin typeface="Calibri"/>
                <a:cs typeface="Calibri"/>
              </a:rPr>
              <a:t>)</a:t>
            </a:r>
            <a:r>
              <a:rPr sz="1800" b="1" spc="-120" dirty="0" smtClean="0">
                <a:latin typeface="Calibri"/>
                <a:cs typeface="Calibri"/>
              </a:rPr>
              <a:t> </a:t>
            </a:r>
            <a:r>
              <a:rPr sz="1800" b="1" spc="5" dirty="0" smtClean="0">
                <a:latin typeface="Calibri"/>
                <a:cs typeface="Calibri"/>
              </a:rPr>
              <a:t>r</a:t>
            </a:r>
            <a:r>
              <a:rPr sz="1800" b="1" spc="-10" dirty="0" smtClean="0">
                <a:latin typeface="Calibri"/>
                <a:cs typeface="Calibri"/>
              </a:rPr>
              <a:t>e</a:t>
            </a:r>
            <a:r>
              <a:rPr sz="1800" b="1" spc="-5" dirty="0" smtClean="0">
                <a:latin typeface="Calibri"/>
                <a:cs typeface="Calibri"/>
              </a:rPr>
              <a:t>l</a:t>
            </a:r>
            <a:r>
              <a:rPr sz="1800" b="1" spc="-25" dirty="0" smtClean="0">
                <a:latin typeface="Calibri"/>
                <a:cs typeface="Calibri"/>
              </a:rPr>
              <a:t>a</a:t>
            </a:r>
            <a:r>
              <a:rPr sz="1800" b="1" spc="-35" dirty="0" smtClean="0">
                <a:latin typeface="Calibri"/>
                <a:cs typeface="Calibri"/>
              </a:rPr>
              <a:t>t</a:t>
            </a:r>
            <a:r>
              <a:rPr sz="1800" b="1" spc="-5" dirty="0" smtClean="0">
                <a:latin typeface="Calibri"/>
                <a:cs typeface="Calibri"/>
              </a:rPr>
              <a:t>in</a:t>
            </a:r>
            <a:r>
              <a:rPr sz="1800" b="1" spc="0" dirty="0" smtClean="0">
                <a:latin typeface="Calibri"/>
                <a:cs typeface="Calibri"/>
              </a:rPr>
              <a:t>g</a:t>
            </a:r>
            <a:r>
              <a:rPr sz="1800" b="1" spc="-170" dirty="0" smtClean="0">
                <a:latin typeface="Calibri"/>
                <a:cs typeface="Calibri"/>
              </a:rPr>
              <a:t> </a:t>
            </a:r>
            <a:r>
              <a:rPr sz="1800" b="1" spc="-50" dirty="0" smtClean="0">
                <a:latin typeface="Calibri"/>
                <a:cs typeface="Calibri"/>
              </a:rPr>
              <a:t>t</a:t>
            </a:r>
            <a:r>
              <a:rPr sz="1800" b="1" spc="-10" dirty="0" smtClean="0">
                <a:latin typeface="Calibri"/>
                <a:cs typeface="Calibri"/>
              </a:rPr>
              <a:t>o</a:t>
            </a:r>
            <a:r>
              <a:rPr sz="1800" b="1" spc="40" dirty="0" smtClean="0">
                <a:latin typeface="Calibri"/>
                <a:cs typeface="Calibri"/>
              </a:rPr>
              <a:t> </a:t>
            </a:r>
            <a:r>
              <a:rPr sz="1800" b="1" spc="-35" dirty="0" smtClean="0">
                <a:latin typeface="Calibri"/>
                <a:cs typeface="Calibri"/>
              </a:rPr>
              <a:t>t</a:t>
            </a:r>
            <a:r>
              <a:rPr sz="1800" b="1" spc="-5" dirty="0" smtClean="0">
                <a:latin typeface="Calibri"/>
                <a:cs typeface="Calibri"/>
              </a:rPr>
              <a:t>h</a:t>
            </a:r>
            <a:r>
              <a:rPr sz="1800" b="1" spc="0" dirty="0" smtClean="0">
                <a:latin typeface="Calibri"/>
                <a:cs typeface="Calibri"/>
              </a:rPr>
              <a:t>e</a:t>
            </a:r>
            <a:r>
              <a:rPr sz="1800" b="1" spc="-45" dirty="0" smtClean="0">
                <a:latin typeface="Calibri"/>
                <a:cs typeface="Calibri"/>
              </a:rPr>
              <a:t> </a:t>
            </a:r>
            <a:r>
              <a:rPr sz="1800" b="1" spc="15" dirty="0" smtClean="0">
                <a:latin typeface="Calibri"/>
                <a:cs typeface="Calibri"/>
              </a:rPr>
              <a:t>s</a:t>
            </a:r>
            <a:r>
              <a:rPr sz="1800" b="1" spc="-5" dirty="0" smtClean="0">
                <a:latin typeface="Calibri"/>
                <a:cs typeface="Calibri"/>
              </a:rPr>
              <a:t>hip</a:t>
            </a:r>
            <a:r>
              <a:rPr sz="1800" b="1" spc="35" dirty="0" smtClean="0">
                <a:latin typeface="Calibri"/>
                <a:cs typeface="Calibri"/>
              </a:rPr>
              <a:t>m</a:t>
            </a:r>
            <a:r>
              <a:rPr sz="1800" b="1" spc="-10" dirty="0" smtClean="0">
                <a:latin typeface="Calibri"/>
                <a:cs typeface="Calibri"/>
              </a:rPr>
              <a:t>e</a:t>
            </a:r>
            <a:r>
              <a:rPr sz="1800" b="1" spc="-30" dirty="0" smtClean="0">
                <a:latin typeface="Calibri"/>
                <a:cs typeface="Calibri"/>
              </a:rPr>
              <a:t>n</a:t>
            </a:r>
            <a:r>
              <a:rPr sz="1800" b="1" spc="-10" dirty="0" smtClean="0">
                <a:latin typeface="Calibri"/>
                <a:cs typeface="Calibri"/>
              </a:rPr>
              <a:t>t</a:t>
            </a:r>
            <a:r>
              <a:rPr sz="1800" b="1" spc="-170" dirty="0" smtClean="0">
                <a:latin typeface="Calibri"/>
                <a:cs typeface="Calibri"/>
              </a:rPr>
              <a:t> </a:t>
            </a:r>
            <a:r>
              <a:rPr sz="1800" b="1" spc="-10" dirty="0" smtClean="0">
                <a:latin typeface="Calibri"/>
                <a:cs typeface="Calibri"/>
              </a:rPr>
              <a:t>of</a:t>
            </a:r>
            <a:r>
              <a:rPr sz="1800" b="1" spc="5" dirty="0" smtClean="0">
                <a:latin typeface="Calibri"/>
                <a:cs typeface="Calibri"/>
              </a:rPr>
              <a:t> </a:t>
            </a:r>
            <a:r>
              <a:rPr sz="1800" b="1" spc="-35" dirty="0" smtClean="0">
                <a:latin typeface="Calibri"/>
                <a:cs typeface="Calibri"/>
              </a:rPr>
              <a:t>t</a:t>
            </a:r>
            <a:r>
              <a:rPr sz="1800" b="1" spc="-5" dirty="0" smtClean="0">
                <a:latin typeface="Calibri"/>
                <a:cs typeface="Calibri"/>
              </a:rPr>
              <a:t>h</a:t>
            </a:r>
            <a:r>
              <a:rPr sz="1800" b="1" spc="0" dirty="0" smtClean="0">
                <a:latin typeface="Calibri"/>
                <a:cs typeface="Calibri"/>
              </a:rPr>
              <a:t>e</a:t>
            </a:r>
            <a:r>
              <a:rPr sz="1800" b="1" spc="15" dirty="0" smtClean="0">
                <a:latin typeface="Calibri"/>
                <a:cs typeface="Calibri"/>
              </a:rPr>
              <a:t> </a:t>
            </a:r>
            <a:r>
              <a:rPr sz="1800" b="1" spc="-50" dirty="0" smtClean="0">
                <a:latin typeface="Calibri"/>
                <a:cs typeface="Calibri"/>
              </a:rPr>
              <a:t>g</a:t>
            </a:r>
            <a:r>
              <a:rPr sz="1800" b="1" spc="-10" dirty="0" smtClean="0">
                <a:latin typeface="Calibri"/>
                <a:cs typeface="Calibri"/>
              </a:rPr>
              <a:t>o</a:t>
            </a:r>
            <a:r>
              <a:rPr sz="1800" b="1" spc="5" dirty="0" smtClean="0">
                <a:latin typeface="Calibri"/>
                <a:cs typeface="Calibri"/>
              </a:rPr>
              <a:t>o</a:t>
            </a:r>
            <a:r>
              <a:rPr sz="1800" b="1" spc="-5" dirty="0" smtClean="0">
                <a:latin typeface="Calibri"/>
                <a:cs typeface="Calibri"/>
              </a:rPr>
              <a:t>d</a:t>
            </a:r>
            <a:r>
              <a:rPr sz="1800" b="1" spc="-10" dirty="0" smtClean="0">
                <a:latin typeface="Calibri"/>
                <a:cs typeface="Calibri"/>
              </a:rPr>
              <a:t>s</a:t>
            </a:r>
            <a:r>
              <a:rPr sz="1800" b="1" spc="-35" dirty="0" smtClean="0">
                <a:latin typeface="Calibri"/>
                <a:cs typeface="Calibri"/>
              </a:rPr>
              <a:t> </a:t>
            </a:r>
            <a:r>
              <a:rPr sz="1800" b="1" spc="-55" dirty="0" smtClean="0">
                <a:latin typeface="Calibri"/>
                <a:cs typeface="Calibri"/>
              </a:rPr>
              <a:t>(</a:t>
            </a:r>
            <a:r>
              <a:rPr sz="1800" b="1" spc="-5" dirty="0" smtClean="0">
                <a:latin typeface="Calibri"/>
                <a:cs typeface="Calibri"/>
              </a:rPr>
              <a:t>if </a:t>
            </a:r>
            <a:r>
              <a:rPr sz="1800" b="1" spc="-15" dirty="0" smtClean="0">
                <a:latin typeface="Calibri"/>
                <a:cs typeface="Calibri"/>
              </a:rPr>
              <a:t>a</a:t>
            </a:r>
            <a:r>
              <a:rPr sz="1800" b="1" spc="-5" dirty="0" smtClean="0">
                <a:latin typeface="Calibri"/>
                <a:cs typeface="Calibri"/>
              </a:rPr>
              <a:t>ppli</a:t>
            </a:r>
            <a:r>
              <a:rPr sz="1800" b="1" spc="-20" dirty="0" smtClean="0">
                <a:latin typeface="Calibri"/>
                <a:cs typeface="Calibri"/>
              </a:rPr>
              <a:t>c</a:t>
            </a:r>
            <a:r>
              <a:rPr sz="1800" b="1" spc="-15" dirty="0" smtClean="0">
                <a:latin typeface="Calibri"/>
                <a:cs typeface="Calibri"/>
              </a:rPr>
              <a:t>a</a:t>
            </a:r>
            <a:r>
              <a:rPr sz="1800" b="1" spc="-5" dirty="0" smtClean="0">
                <a:latin typeface="Calibri"/>
                <a:cs typeface="Calibri"/>
              </a:rPr>
              <a:t>bl</a:t>
            </a:r>
            <a:r>
              <a:rPr sz="1800" b="1" spc="-20" dirty="0" smtClean="0">
                <a:latin typeface="Calibri"/>
                <a:cs typeface="Calibri"/>
              </a:rPr>
              <a:t>e</a:t>
            </a:r>
            <a:r>
              <a:rPr sz="1800" b="1" spc="-55" dirty="0" smtClean="0">
                <a:latin typeface="Calibri"/>
                <a:cs typeface="Calibri"/>
              </a:rPr>
              <a:t>)</a:t>
            </a:r>
            <a:r>
              <a:rPr sz="1800" b="1" spc="0" dirty="0" smtClean="0">
                <a:latin typeface="Calibri"/>
                <a:cs typeface="Calibri"/>
              </a:rPr>
              <a:t>.</a:t>
            </a:r>
            <a:endParaRPr sz="1800">
              <a:latin typeface="Calibri"/>
              <a:cs typeface="Calibri"/>
            </a:endParaRPr>
          </a:p>
          <a:p>
            <a:pPr>
              <a:lnSpc>
                <a:spcPts val="1000"/>
              </a:lnSpc>
            </a:pPr>
            <a:endParaRPr sz="1000"/>
          </a:p>
          <a:p>
            <a:pPr>
              <a:lnSpc>
                <a:spcPts val="1100"/>
              </a:lnSpc>
              <a:spcBef>
                <a:spcPts val="99"/>
              </a:spcBef>
            </a:pPr>
            <a:endParaRPr sz="1100"/>
          </a:p>
          <a:p>
            <a:pPr marL="1072515" marR="12700" indent="-1059815">
              <a:lnSpc>
                <a:spcPct val="101099"/>
              </a:lnSpc>
            </a:pPr>
            <a:r>
              <a:rPr sz="1800" b="1" spc="-5" dirty="0" smtClean="0">
                <a:latin typeface="Calibri"/>
                <a:cs typeface="Calibri"/>
              </a:rPr>
              <a:t>R</a:t>
            </a:r>
            <a:r>
              <a:rPr sz="1800" b="1" spc="-10" dirty="0" smtClean="0">
                <a:latin typeface="Calibri"/>
                <a:cs typeface="Calibri"/>
              </a:rPr>
              <a:t>e</a:t>
            </a:r>
            <a:r>
              <a:rPr sz="1800" b="1" spc="35" dirty="0" smtClean="0">
                <a:latin typeface="Calibri"/>
                <a:cs typeface="Calibri"/>
              </a:rPr>
              <a:t>m</a:t>
            </a:r>
            <a:r>
              <a:rPr sz="1800" b="1" spc="-15" dirty="0" smtClean="0">
                <a:latin typeface="Calibri"/>
                <a:cs typeface="Calibri"/>
              </a:rPr>
              <a:t>a</a:t>
            </a:r>
            <a:r>
              <a:rPr sz="1800" b="1" spc="30" dirty="0" smtClean="0">
                <a:latin typeface="Calibri"/>
                <a:cs typeface="Calibri"/>
              </a:rPr>
              <a:t>r</a:t>
            </a:r>
            <a:r>
              <a:rPr sz="1800" b="1" spc="35" dirty="0" smtClean="0">
                <a:latin typeface="Calibri"/>
                <a:cs typeface="Calibri"/>
              </a:rPr>
              <a:t>k</a:t>
            </a:r>
            <a:r>
              <a:rPr sz="1800" b="1" spc="-5" dirty="0" smtClean="0">
                <a:latin typeface="Calibri"/>
                <a:cs typeface="Calibri"/>
              </a:rPr>
              <a:t>:</a:t>
            </a:r>
            <a:r>
              <a:rPr sz="1800" b="1" spc="-185" dirty="0" smtClean="0">
                <a:latin typeface="Calibri"/>
                <a:cs typeface="Calibri"/>
              </a:rPr>
              <a:t> </a:t>
            </a:r>
            <a:r>
              <a:rPr sz="1800" b="1" spc="-45" dirty="0" smtClean="0">
                <a:latin typeface="Calibri"/>
                <a:cs typeface="Calibri"/>
              </a:rPr>
              <a:t>I</a:t>
            </a:r>
            <a:r>
              <a:rPr sz="1800" b="1" spc="-5" dirty="0" smtClean="0">
                <a:latin typeface="Calibri"/>
                <a:cs typeface="Calibri"/>
              </a:rPr>
              <a:t>n</a:t>
            </a:r>
            <a:r>
              <a:rPr sz="1800" b="1" spc="15" dirty="0" smtClean="0">
                <a:latin typeface="Calibri"/>
                <a:cs typeface="Calibri"/>
              </a:rPr>
              <a:t>s</a:t>
            </a:r>
            <a:r>
              <a:rPr sz="1800" b="1" spc="-5" dirty="0" smtClean="0">
                <a:latin typeface="Calibri"/>
                <a:cs typeface="Calibri"/>
              </a:rPr>
              <a:t>u</a:t>
            </a:r>
            <a:r>
              <a:rPr sz="1800" b="1" spc="-90" dirty="0" smtClean="0">
                <a:latin typeface="Calibri"/>
                <a:cs typeface="Calibri"/>
              </a:rPr>
              <a:t>r</a:t>
            </a:r>
            <a:r>
              <a:rPr sz="1800" b="1" spc="-15" dirty="0" smtClean="0">
                <a:latin typeface="Calibri"/>
                <a:cs typeface="Calibri"/>
              </a:rPr>
              <a:t>a</a:t>
            </a:r>
            <a:r>
              <a:rPr sz="1800" b="1" spc="-5" dirty="0" smtClean="0">
                <a:latin typeface="Calibri"/>
                <a:cs typeface="Calibri"/>
              </a:rPr>
              <a:t>n</a:t>
            </a:r>
            <a:r>
              <a:rPr sz="1800" b="1" spc="0" dirty="0" smtClean="0">
                <a:latin typeface="Calibri"/>
                <a:cs typeface="Calibri"/>
              </a:rPr>
              <a:t>ce</a:t>
            </a:r>
            <a:r>
              <a:rPr sz="1800" b="1" spc="-225" dirty="0" smtClean="0">
                <a:latin typeface="Calibri"/>
                <a:cs typeface="Calibri"/>
              </a:rPr>
              <a:t> </a:t>
            </a:r>
            <a:r>
              <a:rPr sz="1800" b="1" spc="-50" dirty="0" smtClean="0">
                <a:latin typeface="Calibri"/>
                <a:cs typeface="Calibri"/>
              </a:rPr>
              <a:t>t</a:t>
            </a:r>
            <a:r>
              <a:rPr sz="1800" b="1" spc="-10" dirty="0" smtClean="0">
                <a:latin typeface="Calibri"/>
                <a:cs typeface="Calibri"/>
              </a:rPr>
              <a:t>o</a:t>
            </a:r>
            <a:r>
              <a:rPr sz="1800" b="1" spc="40" dirty="0" smtClean="0">
                <a:latin typeface="Calibri"/>
                <a:cs typeface="Calibri"/>
              </a:rPr>
              <a:t> </a:t>
            </a:r>
            <a:r>
              <a:rPr sz="1800" b="1" spc="-5" dirty="0" smtClean="0">
                <a:latin typeface="Calibri"/>
                <a:cs typeface="Calibri"/>
              </a:rPr>
              <a:t>b</a:t>
            </a:r>
            <a:r>
              <a:rPr sz="1800" b="1" spc="0" dirty="0" smtClean="0">
                <a:latin typeface="Calibri"/>
                <a:cs typeface="Calibri"/>
              </a:rPr>
              <a:t>e</a:t>
            </a:r>
            <a:r>
              <a:rPr sz="1800" b="1" spc="-45" dirty="0" smtClean="0">
                <a:latin typeface="Calibri"/>
                <a:cs typeface="Calibri"/>
              </a:rPr>
              <a:t> </a:t>
            </a:r>
            <a:r>
              <a:rPr sz="1800" b="1" spc="-5" dirty="0" smtClean="0">
                <a:latin typeface="Calibri"/>
                <a:cs typeface="Calibri"/>
              </a:rPr>
              <a:t>di</a:t>
            </a:r>
            <a:r>
              <a:rPr sz="1800" b="1" spc="15" dirty="0" smtClean="0">
                <a:latin typeface="Calibri"/>
                <a:cs typeface="Calibri"/>
              </a:rPr>
              <a:t>s</a:t>
            </a:r>
            <a:r>
              <a:rPr sz="1800" b="1" spc="0" dirty="0" smtClean="0">
                <a:latin typeface="Calibri"/>
                <a:cs typeface="Calibri"/>
              </a:rPr>
              <a:t>c</a:t>
            </a:r>
            <a:r>
              <a:rPr sz="1800" b="1" spc="5" dirty="0" smtClean="0">
                <a:latin typeface="Calibri"/>
                <a:cs typeface="Calibri"/>
              </a:rPr>
              <a:t>u</a:t>
            </a:r>
            <a:r>
              <a:rPr sz="1800" b="1" spc="15" dirty="0" smtClean="0">
                <a:latin typeface="Calibri"/>
                <a:cs typeface="Calibri"/>
              </a:rPr>
              <a:t>ss</a:t>
            </a:r>
            <a:r>
              <a:rPr sz="1800" b="1" spc="-20" dirty="0" smtClean="0">
                <a:latin typeface="Calibri"/>
                <a:cs typeface="Calibri"/>
              </a:rPr>
              <a:t>e</a:t>
            </a:r>
            <a:r>
              <a:rPr sz="1800" b="1" spc="-10" dirty="0" smtClean="0">
                <a:latin typeface="Calibri"/>
                <a:cs typeface="Calibri"/>
              </a:rPr>
              <a:t>d</a:t>
            </a:r>
            <a:r>
              <a:rPr sz="1800" b="1" spc="-225" dirty="0" smtClean="0">
                <a:latin typeface="Calibri"/>
                <a:cs typeface="Calibri"/>
              </a:rPr>
              <a:t> </a:t>
            </a:r>
            <a:r>
              <a:rPr sz="1800" b="1" spc="0" dirty="0" smtClean="0">
                <a:latin typeface="Calibri"/>
                <a:cs typeface="Calibri"/>
              </a:rPr>
              <a:t>w</a:t>
            </a:r>
            <a:r>
              <a:rPr sz="1800" b="1" spc="-5" dirty="0" smtClean="0">
                <a:latin typeface="Calibri"/>
                <a:cs typeface="Calibri"/>
              </a:rPr>
              <a:t>i</a:t>
            </a:r>
            <a:r>
              <a:rPr sz="1800" b="1" spc="-35" dirty="0" smtClean="0">
                <a:latin typeface="Calibri"/>
                <a:cs typeface="Calibri"/>
              </a:rPr>
              <a:t>t</a:t>
            </a:r>
            <a:r>
              <a:rPr sz="1800" b="1" spc="-10" dirty="0" smtClean="0">
                <a:latin typeface="Calibri"/>
                <a:cs typeface="Calibri"/>
              </a:rPr>
              <a:t>h</a:t>
            </a:r>
            <a:r>
              <a:rPr sz="1800" b="1" spc="40" dirty="0" smtClean="0">
                <a:latin typeface="Calibri"/>
                <a:cs typeface="Calibri"/>
              </a:rPr>
              <a:t> </a:t>
            </a:r>
            <a:r>
              <a:rPr sz="1800" b="1" spc="-10" dirty="0" smtClean="0">
                <a:latin typeface="Calibri"/>
                <a:cs typeface="Calibri"/>
              </a:rPr>
              <a:t>Via</a:t>
            </a:r>
            <a:r>
              <a:rPr sz="1800" b="1" spc="-35" dirty="0" smtClean="0">
                <a:latin typeface="Calibri"/>
                <a:cs typeface="Calibri"/>
              </a:rPr>
              <a:t> </a:t>
            </a:r>
            <a:r>
              <a:rPr sz="1800" b="1" spc="-5" dirty="0" smtClean="0">
                <a:latin typeface="Calibri"/>
                <a:cs typeface="Calibri"/>
              </a:rPr>
              <a:t>M</a:t>
            </a:r>
            <a:r>
              <a:rPr sz="1800" b="1" spc="-25" dirty="0" smtClean="0">
                <a:latin typeface="Calibri"/>
                <a:cs typeface="Calibri"/>
              </a:rPr>
              <a:t>a</a:t>
            </a:r>
            <a:r>
              <a:rPr sz="1800" b="1" spc="-10" dirty="0" smtClean="0">
                <a:latin typeface="Calibri"/>
                <a:cs typeface="Calibri"/>
              </a:rPr>
              <a:t>t</a:t>
            </a:r>
            <a:r>
              <a:rPr sz="1800" b="1" spc="-50" dirty="0" smtClean="0">
                <a:latin typeface="Calibri"/>
                <a:cs typeface="Calibri"/>
              </a:rPr>
              <a:t> </a:t>
            </a:r>
            <a:r>
              <a:rPr sz="1800" b="1" spc="-45" dirty="0" smtClean="0">
                <a:latin typeface="Calibri"/>
                <a:cs typeface="Calibri"/>
              </a:rPr>
              <a:t>I</a:t>
            </a:r>
            <a:r>
              <a:rPr sz="1800" b="1" spc="-20" dirty="0" smtClean="0">
                <a:latin typeface="Calibri"/>
                <a:cs typeface="Calibri"/>
              </a:rPr>
              <a:t>n</a:t>
            </a:r>
            <a:r>
              <a:rPr sz="1800" b="1" spc="-60" dirty="0" smtClean="0">
                <a:latin typeface="Calibri"/>
                <a:cs typeface="Calibri"/>
              </a:rPr>
              <a:t>t</a:t>
            </a:r>
            <a:r>
              <a:rPr sz="1800" b="1" spc="-10" dirty="0" smtClean="0">
                <a:latin typeface="Calibri"/>
                <a:cs typeface="Calibri"/>
              </a:rPr>
              <a:t>e</a:t>
            </a:r>
            <a:r>
              <a:rPr sz="1800" b="1" spc="30" dirty="0" smtClean="0">
                <a:latin typeface="Calibri"/>
                <a:cs typeface="Calibri"/>
              </a:rPr>
              <a:t>r</a:t>
            </a:r>
            <a:r>
              <a:rPr sz="1800" b="1" spc="-5" dirty="0" smtClean="0">
                <a:latin typeface="Calibri"/>
                <a:cs typeface="Calibri"/>
              </a:rPr>
              <a:t>n</a:t>
            </a:r>
            <a:r>
              <a:rPr sz="1800" b="1" spc="-25" dirty="0" smtClean="0">
                <a:latin typeface="Calibri"/>
                <a:cs typeface="Calibri"/>
              </a:rPr>
              <a:t>a</a:t>
            </a:r>
            <a:r>
              <a:rPr sz="1800" b="1" spc="-35" dirty="0" smtClean="0">
                <a:latin typeface="Calibri"/>
                <a:cs typeface="Calibri"/>
              </a:rPr>
              <a:t>t</a:t>
            </a:r>
            <a:r>
              <a:rPr sz="1800" b="1" spc="-5" dirty="0" smtClean="0">
                <a:latin typeface="Calibri"/>
                <a:cs typeface="Calibri"/>
              </a:rPr>
              <a:t>i</a:t>
            </a:r>
            <a:r>
              <a:rPr sz="1800" b="1" spc="-20" dirty="0" smtClean="0">
                <a:latin typeface="Calibri"/>
                <a:cs typeface="Calibri"/>
              </a:rPr>
              <a:t>o</a:t>
            </a:r>
            <a:r>
              <a:rPr sz="1800" b="1" spc="-5" dirty="0" smtClean="0">
                <a:latin typeface="Calibri"/>
                <a:cs typeface="Calibri"/>
              </a:rPr>
              <a:t>n</a:t>
            </a:r>
            <a:r>
              <a:rPr sz="1800" b="1" spc="-15" dirty="0" smtClean="0">
                <a:latin typeface="Calibri"/>
                <a:cs typeface="Calibri"/>
              </a:rPr>
              <a:t>a</a:t>
            </a:r>
            <a:r>
              <a:rPr sz="1800" b="1" spc="-5" dirty="0" smtClean="0">
                <a:latin typeface="Calibri"/>
                <a:cs typeface="Calibri"/>
              </a:rPr>
              <a:t>l</a:t>
            </a:r>
            <a:r>
              <a:rPr sz="1800" b="1" spc="-120" dirty="0" smtClean="0">
                <a:latin typeface="Calibri"/>
                <a:cs typeface="Calibri"/>
              </a:rPr>
              <a:t> </a:t>
            </a:r>
            <a:r>
              <a:rPr sz="1800" b="1" spc="-5" dirty="0" smtClean="0">
                <a:latin typeface="Calibri"/>
                <a:cs typeface="Calibri"/>
              </a:rPr>
              <a:t>A</a:t>
            </a:r>
            <a:r>
              <a:rPr sz="1800" b="1" spc="0" dirty="0" smtClean="0">
                <a:latin typeface="Calibri"/>
                <a:cs typeface="Calibri"/>
              </a:rPr>
              <a:t>G</a:t>
            </a:r>
            <a:r>
              <a:rPr sz="1800" b="1" spc="-95" dirty="0" smtClean="0">
                <a:latin typeface="Calibri"/>
                <a:cs typeface="Calibri"/>
              </a:rPr>
              <a:t> </a:t>
            </a:r>
            <a:r>
              <a:rPr sz="1800" b="1" spc="-5" dirty="0" smtClean="0">
                <a:latin typeface="Calibri"/>
                <a:cs typeface="Calibri"/>
              </a:rPr>
              <a:t>p</a:t>
            </a:r>
            <a:r>
              <a:rPr sz="1800" b="1" spc="30" dirty="0" smtClean="0">
                <a:latin typeface="Calibri"/>
                <a:cs typeface="Calibri"/>
              </a:rPr>
              <a:t>r</a:t>
            </a:r>
            <a:r>
              <a:rPr sz="1800" b="1" spc="-5" dirty="0" smtClean="0">
                <a:latin typeface="Calibri"/>
                <a:cs typeface="Calibri"/>
              </a:rPr>
              <a:t>io</a:t>
            </a:r>
            <a:r>
              <a:rPr sz="1800" b="1" spc="0" dirty="0" smtClean="0">
                <a:latin typeface="Calibri"/>
                <a:cs typeface="Calibri"/>
              </a:rPr>
              <a:t>r</a:t>
            </a:r>
            <a:r>
              <a:rPr sz="1800" b="1" spc="-90" dirty="0" smtClean="0">
                <a:latin typeface="Calibri"/>
                <a:cs typeface="Calibri"/>
              </a:rPr>
              <a:t> </a:t>
            </a:r>
            <a:r>
              <a:rPr sz="1800" b="1" spc="-50" dirty="0" smtClean="0">
                <a:latin typeface="Calibri"/>
                <a:cs typeface="Calibri"/>
              </a:rPr>
              <a:t>t</a:t>
            </a:r>
            <a:r>
              <a:rPr sz="1800" b="1" spc="-10" dirty="0" smtClean="0">
                <a:latin typeface="Calibri"/>
                <a:cs typeface="Calibri"/>
              </a:rPr>
              <a:t>o</a:t>
            </a:r>
            <a:r>
              <a:rPr sz="1800" b="1" spc="40" dirty="0" smtClean="0">
                <a:latin typeface="Calibri"/>
                <a:cs typeface="Calibri"/>
              </a:rPr>
              <a:t> </a:t>
            </a:r>
            <a:r>
              <a:rPr sz="1800" b="1" spc="15" dirty="0" smtClean="0">
                <a:latin typeface="Calibri"/>
                <a:cs typeface="Calibri"/>
              </a:rPr>
              <a:t>s</a:t>
            </a:r>
            <a:r>
              <a:rPr sz="1800" b="1" spc="-5" dirty="0" smtClean="0">
                <a:latin typeface="Calibri"/>
                <a:cs typeface="Calibri"/>
              </a:rPr>
              <a:t>hip</a:t>
            </a:r>
            <a:r>
              <a:rPr sz="1800" b="1" spc="35" dirty="0" smtClean="0">
                <a:latin typeface="Calibri"/>
                <a:cs typeface="Calibri"/>
              </a:rPr>
              <a:t>m</a:t>
            </a:r>
            <a:r>
              <a:rPr sz="1800" b="1" spc="-10" dirty="0" smtClean="0">
                <a:latin typeface="Calibri"/>
                <a:cs typeface="Calibri"/>
              </a:rPr>
              <a:t>e</a:t>
            </a:r>
            <a:r>
              <a:rPr sz="1800" b="1" spc="-30" dirty="0" smtClean="0">
                <a:latin typeface="Calibri"/>
                <a:cs typeface="Calibri"/>
              </a:rPr>
              <a:t>n</a:t>
            </a:r>
            <a:r>
              <a:rPr sz="1800" b="1" spc="-10" dirty="0" smtClean="0">
                <a:latin typeface="Calibri"/>
                <a:cs typeface="Calibri"/>
              </a:rPr>
              <a:t>t</a:t>
            </a:r>
            <a:r>
              <a:rPr sz="1800" b="1" spc="-5" dirty="0" smtClean="0">
                <a:latin typeface="Calibri"/>
                <a:cs typeface="Calibri"/>
              </a:rPr>
              <a:t> </a:t>
            </a:r>
            <a:r>
              <a:rPr sz="1800" b="1" spc="-15" dirty="0" smtClean="0">
                <a:latin typeface="Calibri"/>
                <a:cs typeface="Calibri"/>
              </a:rPr>
              <a:t>a</a:t>
            </a:r>
            <a:r>
              <a:rPr sz="1800" b="1" spc="0" dirty="0" smtClean="0">
                <a:latin typeface="Calibri"/>
                <a:cs typeface="Calibri"/>
              </a:rPr>
              <a:t>c</a:t>
            </a:r>
            <a:r>
              <a:rPr sz="1800" b="1" spc="-25" dirty="0" smtClean="0">
                <a:latin typeface="Calibri"/>
                <a:cs typeface="Calibri"/>
              </a:rPr>
              <a:t>c</a:t>
            </a:r>
            <a:r>
              <a:rPr sz="1800" b="1" spc="-10" dirty="0" smtClean="0">
                <a:latin typeface="Calibri"/>
                <a:cs typeface="Calibri"/>
              </a:rPr>
              <a:t>o</a:t>
            </a:r>
            <a:r>
              <a:rPr sz="1800" b="1" spc="5" dirty="0" smtClean="0">
                <a:latin typeface="Calibri"/>
                <a:cs typeface="Calibri"/>
              </a:rPr>
              <a:t>r</a:t>
            </a:r>
            <a:r>
              <a:rPr sz="1800" b="1" spc="-5" dirty="0" smtClean="0">
                <a:latin typeface="Calibri"/>
                <a:cs typeface="Calibri"/>
              </a:rPr>
              <a:t>din</a:t>
            </a:r>
            <a:r>
              <a:rPr sz="1800" b="1" spc="-40" dirty="0" smtClean="0">
                <a:latin typeface="Calibri"/>
                <a:cs typeface="Calibri"/>
              </a:rPr>
              <a:t>g</a:t>
            </a:r>
            <a:r>
              <a:rPr sz="1800" b="1" spc="-10" dirty="0" smtClean="0">
                <a:latin typeface="Calibri"/>
                <a:cs typeface="Calibri"/>
              </a:rPr>
              <a:t>ly</a:t>
            </a:r>
            <a:r>
              <a:rPr sz="1800" b="1" spc="-85" dirty="0" smtClean="0">
                <a:latin typeface="Calibri"/>
                <a:cs typeface="Calibri"/>
              </a:rPr>
              <a:t> </a:t>
            </a:r>
            <a:r>
              <a:rPr sz="1800" b="1" spc="-55" dirty="0" smtClean="0">
                <a:latin typeface="Calibri"/>
                <a:cs typeface="Calibri"/>
              </a:rPr>
              <a:t>(</a:t>
            </a:r>
            <a:r>
              <a:rPr sz="1800" b="1" spc="0" dirty="0" smtClean="0">
                <a:latin typeface="Calibri"/>
                <a:cs typeface="Calibri"/>
              </a:rPr>
              <a:t>if</a:t>
            </a:r>
            <a:r>
              <a:rPr sz="1800" b="1" spc="-5" dirty="0" smtClean="0">
                <a:latin typeface="Calibri"/>
                <a:cs typeface="Calibri"/>
              </a:rPr>
              <a:t> n</a:t>
            </a:r>
            <a:r>
              <a:rPr sz="1800" b="1" spc="-10" dirty="0" smtClean="0">
                <a:latin typeface="Calibri"/>
                <a:cs typeface="Calibri"/>
              </a:rPr>
              <a:t>ot</a:t>
            </a:r>
            <a:r>
              <a:rPr sz="1800" b="1" spc="10" dirty="0" smtClean="0">
                <a:latin typeface="Calibri"/>
                <a:cs typeface="Calibri"/>
              </a:rPr>
              <a:t> </a:t>
            </a:r>
            <a:r>
              <a:rPr sz="1800" b="1" spc="-15" dirty="0" smtClean="0">
                <a:latin typeface="Calibri"/>
                <a:cs typeface="Calibri"/>
              </a:rPr>
              <a:t>a</a:t>
            </a:r>
            <a:r>
              <a:rPr sz="1800" b="1" spc="30" dirty="0" smtClean="0">
                <a:latin typeface="Calibri"/>
                <a:cs typeface="Calibri"/>
              </a:rPr>
              <a:t>r</a:t>
            </a:r>
            <a:r>
              <a:rPr sz="1800" b="1" spc="-90" dirty="0" smtClean="0">
                <a:latin typeface="Calibri"/>
                <a:cs typeface="Calibri"/>
              </a:rPr>
              <a:t>r</a:t>
            </a:r>
            <a:r>
              <a:rPr sz="1800" b="1" spc="-15" dirty="0" smtClean="0">
                <a:latin typeface="Calibri"/>
                <a:cs typeface="Calibri"/>
              </a:rPr>
              <a:t>a</a:t>
            </a:r>
            <a:r>
              <a:rPr sz="1800" b="1" spc="-5" dirty="0" smtClean="0">
                <a:latin typeface="Calibri"/>
                <a:cs typeface="Calibri"/>
              </a:rPr>
              <a:t>n</a:t>
            </a:r>
            <a:r>
              <a:rPr sz="1800" b="1" spc="-65" dirty="0" smtClean="0">
                <a:latin typeface="Calibri"/>
                <a:cs typeface="Calibri"/>
              </a:rPr>
              <a:t>g</a:t>
            </a:r>
            <a:r>
              <a:rPr sz="1800" b="1" spc="-10" dirty="0" smtClean="0">
                <a:latin typeface="Calibri"/>
                <a:cs typeface="Calibri"/>
              </a:rPr>
              <a:t>ed</a:t>
            </a:r>
            <a:r>
              <a:rPr sz="1800" b="1" spc="-105" dirty="0" smtClean="0">
                <a:latin typeface="Calibri"/>
                <a:cs typeface="Calibri"/>
              </a:rPr>
              <a:t> </a:t>
            </a:r>
            <a:r>
              <a:rPr sz="1800" b="1" spc="-20" dirty="0" smtClean="0">
                <a:latin typeface="Calibri"/>
                <a:cs typeface="Calibri"/>
              </a:rPr>
              <a:t>b</a:t>
            </a:r>
            <a:r>
              <a:rPr sz="1800" b="1" spc="-10" dirty="0" smtClean="0">
                <a:latin typeface="Calibri"/>
                <a:cs typeface="Calibri"/>
              </a:rPr>
              <a:t>y</a:t>
            </a:r>
            <a:r>
              <a:rPr sz="1800" b="1" spc="10" dirty="0" smtClean="0">
                <a:latin typeface="Calibri"/>
                <a:cs typeface="Calibri"/>
              </a:rPr>
              <a:t> </a:t>
            </a:r>
            <a:r>
              <a:rPr sz="1800" b="1" spc="-35" dirty="0" smtClean="0">
                <a:latin typeface="Calibri"/>
                <a:cs typeface="Calibri"/>
              </a:rPr>
              <a:t>t</a:t>
            </a:r>
            <a:r>
              <a:rPr sz="1800" b="1" spc="-5" dirty="0" smtClean="0">
                <a:latin typeface="Calibri"/>
                <a:cs typeface="Calibri"/>
              </a:rPr>
              <a:t>h</a:t>
            </a:r>
            <a:r>
              <a:rPr sz="1800" b="1" spc="0" dirty="0" smtClean="0">
                <a:latin typeface="Calibri"/>
                <a:cs typeface="Calibri"/>
              </a:rPr>
              <a:t>e</a:t>
            </a:r>
            <a:r>
              <a:rPr sz="1800" b="1" spc="-55" dirty="0" smtClean="0">
                <a:latin typeface="Calibri"/>
                <a:cs typeface="Calibri"/>
              </a:rPr>
              <a:t> </a:t>
            </a:r>
            <a:r>
              <a:rPr sz="1800" b="1" spc="-30" dirty="0" smtClean="0">
                <a:latin typeface="Calibri"/>
                <a:cs typeface="Calibri"/>
              </a:rPr>
              <a:t>e</a:t>
            </a:r>
            <a:r>
              <a:rPr sz="1800" b="1" spc="0" dirty="0" smtClean="0">
                <a:latin typeface="Calibri"/>
                <a:cs typeface="Calibri"/>
              </a:rPr>
              <a:t>x</a:t>
            </a:r>
            <a:r>
              <a:rPr sz="1800" b="1" spc="5" dirty="0" smtClean="0">
                <a:latin typeface="Calibri"/>
                <a:cs typeface="Calibri"/>
              </a:rPr>
              <a:t>p</a:t>
            </a:r>
            <a:r>
              <a:rPr sz="1800" b="1" spc="-10" dirty="0" smtClean="0">
                <a:latin typeface="Calibri"/>
                <a:cs typeface="Calibri"/>
              </a:rPr>
              <a:t>o</a:t>
            </a:r>
            <a:r>
              <a:rPr sz="1800" b="1" spc="30" dirty="0" smtClean="0">
                <a:latin typeface="Calibri"/>
                <a:cs typeface="Calibri"/>
              </a:rPr>
              <a:t>r</a:t>
            </a:r>
            <a:r>
              <a:rPr sz="1800" b="1" spc="-60" dirty="0" smtClean="0">
                <a:latin typeface="Calibri"/>
                <a:cs typeface="Calibri"/>
              </a:rPr>
              <a:t>t</a:t>
            </a:r>
            <a:r>
              <a:rPr sz="1800" b="1" spc="-10" dirty="0" smtClean="0">
                <a:latin typeface="Calibri"/>
                <a:cs typeface="Calibri"/>
              </a:rPr>
              <a:t>e</a:t>
            </a:r>
            <a:r>
              <a:rPr sz="1800" b="1" spc="0" dirty="0" smtClean="0">
                <a:latin typeface="Calibri"/>
                <a:cs typeface="Calibri"/>
              </a:rPr>
              <a:t>r</a:t>
            </a:r>
            <a:r>
              <a:rPr sz="1800" b="1" spc="-125" dirty="0" smtClean="0">
                <a:latin typeface="Calibri"/>
                <a:cs typeface="Calibri"/>
              </a:rPr>
              <a:t> </a:t>
            </a:r>
            <a:r>
              <a:rPr sz="1800" b="1" spc="-15" dirty="0" smtClean="0">
                <a:latin typeface="Calibri"/>
                <a:cs typeface="Calibri"/>
              </a:rPr>
              <a:t>a</a:t>
            </a:r>
            <a:r>
              <a:rPr sz="1800" b="1" spc="-5" dirty="0" smtClean="0">
                <a:latin typeface="Calibri"/>
                <a:cs typeface="Calibri"/>
              </a:rPr>
              <a:t>l</a:t>
            </a:r>
            <a:r>
              <a:rPr sz="1800" b="1" spc="5" dirty="0" smtClean="0">
                <a:latin typeface="Calibri"/>
                <a:cs typeface="Calibri"/>
              </a:rPr>
              <a:t>r</a:t>
            </a:r>
            <a:r>
              <a:rPr sz="1800" b="1" spc="-10" dirty="0" smtClean="0">
                <a:latin typeface="Calibri"/>
                <a:cs typeface="Calibri"/>
              </a:rPr>
              <a:t>e</a:t>
            </a:r>
            <a:r>
              <a:rPr sz="1800" b="1" spc="-15" dirty="0" smtClean="0">
                <a:latin typeface="Calibri"/>
                <a:cs typeface="Calibri"/>
              </a:rPr>
              <a:t>a</a:t>
            </a:r>
            <a:r>
              <a:rPr sz="1800" b="1" spc="-5" dirty="0" smtClean="0">
                <a:latin typeface="Calibri"/>
                <a:cs typeface="Calibri"/>
              </a:rPr>
              <a:t>d</a:t>
            </a:r>
            <a:r>
              <a:rPr sz="1800" b="1" spc="-50" dirty="0" smtClean="0">
                <a:latin typeface="Calibri"/>
                <a:cs typeface="Calibri"/>
              </a:rPr>
              <a:t>y</a:t>
            </a:r>
            <a:r>
              <a:rPr sz="1800" b="1" spc="-55" dirty="0" smtClean="0">
                <a:latin typeface="Calibri"/>
                <a:cs typeface="Calibri"/>
              </a:rPr>
              <a:t>)</a:t>
            </a:r>
            <a:r>
              <a:rPr sz="1800" b="1" spc="0" dirty="0" smtClean="0">
                <a:latin typeface="Calibri"/>
                <a:cs typeface="Calibri"/>
              </a:rPr>
              <a:t>.</a:t>
            </a:r>
            <a:endParaRPr sz="1800">
              <a:latin typeface="Calibri"/>
              <a:cs typeface="Calibri"/>
            </a:endParaRPr>
          </a:p>
          <a:p>
            <a:pPr>
              <a:lnSpc>
                <a:spcPts val="1000"/>
              </a:lnSpc>
            </a:pPr>
            <a:endParaRPr sz="1000"/>
          </a:p>
          <a:p>
            <a:pPr>
              <a:lnSpc>
                <a:spcPts val="1100"/>
              </a:lnSpc>
              <a:spcBef>
                <a:spcPts val="72"/>
              </a:spcBef>
            </a:pPr>
            <a:endParaRPr sz="1100"/>
          </a:p>
          <a:p>
            <a:pPr marL="51435">
              <a:lnSpc>
                <a:spcPct val="100000"/>
              </a:lnSpc>
            </a:pPr>
            <a:r>
              <a:rPr sz="1800" b="1" spc="-10" dirty="0" smtClean="0">
                <a:latin typeface="Calibri"/>
                <a:cs typeface="Calibri"/>
              </a:rPr>
              <a:t>D</a:t>
            </a:r>
            <a:r>
              <a:rPr sz="1800" b="1" spc="-5" dirty="0" smtClean="0">
                <a:latin typeface="Calibri"/>
                <a:cs typeface="Calibri"/>
              </a:rPr>
              <a:t>E</a:t>
            </a:r>
            <a:r>
              <a:rPr sz="1800" b="1" spc="-30" dirty="0" smtClean="0">
                <a:latin typeface="Calibri"/>
                <a:cs typeface="Calibri"/>
              </a:rPr>
              <a:t>L</a:t>
            </a:r>
            <a:r>
              <a:rPr sz="1800" b="1" spc="-45" dirty="0" smtClean="0">
                <a:latin typeface="Calibri"/>
                <a:cs typeface="Calibri"/>
              </a:rPr>
              <a:t>I</a:t>
            </a:r>
            <a:r>
              <a:rPr sz="1800" b="1" spc="-10" dirty="0" smtClean="0">
                <a:latin typeface="Calibri"/>
                <a:cs typeface="Calibri"/>
              </a:rPr>
              <a:t>V</a:t>
            </a:r>
            <a:r>
              <a:rPr sz="1800" b="1" spc="-5" dirty="0" smtClean="0">
                <a:latin typeface="Calibri"/>
                <a:cs typeface="Calibri"/>
              </a:rPr>
              <a:t>E</a:t>
            </a:r>
            <a:r>
              <a:rPr sz="1800" b="1" spc="-20" dirty="0" smtClean="0">
                <a:latin typeface="Calibri"/>
                <a:cs typeface="Calibri"/>
              </a:rPr>
              <a:t>R</a:t>
            </a:r>
            <a:r>
              <a:rPr sz="1800" b="1" spc="-10" dirty="0" smtClean="0">
                <a:latin typeface="Calibri"/>
                <a:cs typeface="Calibri"/>
              </a:rPr>
              <a:t>Y </a:t>
            </a:r>
            <a:r>
              <a:rPr sz="1800" b="1" spc="-45" dirty="0" smtClean="0">
                <a:latin typeface="Calibri"/>
                <a:cs typeface="Calibri"/>
              </a:rPr>
              <a:t>I</a:t>
            </a:r>
            <a:r>
              <a:rPr sz="1800" b="1" spc="0" dirty="0" smtClean="0">
                <a:latin typeface="Calibri"/>
                <a:cs typeface="Calibri"/>
              </a:rPr>
              <a:t>N</a:t>
            </a:r>
            <a:r>
              <a:rPr sz="1800" b="1" spc="-60" dirty="0" smtClean="0">
                <a:latin typeface="Calibri"/>
                <a:cs typeface="Calibri"/>
              </a:rPr>
              <a:t>S</a:t>
            </a:r>
            <a:r>
              <a:rPr sz="1800" b="1" spc="-5" dirty="0" smtClean="0">
                <a:latin typeface="Calibri"/>
                <a:cs typeface="Calibri"/>
              </a:rPr>
              <a:t>T</a:t>
            </a:r>
            <a:r>
              <a:rPr sz="1800" b="1" spc="15" dirty="0" smtClean="0">
                <a:latin typeface="Calibri"/>
                <a:cs typeface="Calibri"/>
              </a:rPr>
              <a:t>R</a:t>
            </a:r>
            <a:r>
              <a:rPr sz="1800" b="1" spc="10" dirty="0" smtClean="0">
                <a:latin typeface="Calibri"/>
                <a:cs typeface="Calibri"/>
              </a:rPr>
              <a:t>U</a:t>
            </a:r>
            <a:r>
              <a:rPr sz="1800" b="1" spc="15" dirty="0" smtClean="0">
                <a:latin typeface="Calibri"/>
                <a:cs typeface="Calibri"/>
              </a:rPr>
              <a:t>C</a:t>
            </a:r>
            <a:r>
              <a:rPr sz="1800" b="1" spc="-5" dirty="0" smtClean="0">
                <a:latin typeface="Calibri"/>
                <a:cs typeface="Calibri"/>
              </a:rPr>
              <a:t>T</a:t>
            </a:r>
            <a:r>
              <a:rPr sz="1800" b="1" spc="-45" dirty="0" smtClean="0">
                <a:latin typeface="Calibri"/>
                <a:cs typeface="Calibri"/>
              </a:rPr>
              <a:t>I</a:t>
            </a:r>
            <a:r>
              <a:rPr sz="1800" b="1" spc="-30" dirty="0" smtClean="0">
                <a:latin typeface="Calibri"/>
                <a:cs typeface="Calibri"/>
              </a:rPr>
              <a:t>O</a:t>
            </a:r>
            <a:r>
              <a:rPr sz="1800" b="1" spc="0" dirty="0" smtClean="0">
                <a:latin typeface="Calibri"/>
                <a:cs typeface="Calibri"/>
              </a:rPr>
              <a:t>N</a:t>
            </a:r>
            <a:r>
              <a:rPr sz="1800" b="1" spc="-10" dirty="0" smtClean="0">
                <a:latin typeface="Calibri"/>
                <a:cs typeface="Calibri"/>
              </a:rPr>
              <a:t>S</a:t>
            </a:r>
            <a:endParaRPr sz="1800">
              <a:latin typeface="Calibri"/>
              <a:cs typeface="Calibri"/>
            </a:endParaRPr>
          </a:p>
        </p:txBody>
      </p:sp>
      <p:sp>
        <p:nvSpPr>
          <p:cNvPr id="8" name="object 8"/>
          <p:cNvSpPr txBox="1"/>
          <p:nvPr/>
        </p:nvSpPr>
        <p:spPr>
          <a:xfrm>
            <a:off x="667092" y="6393815"/>
            <a:ext cx="5434965" cy="298450"/>
          </a:xfrm>
          <a:prstGeom prst="rect">
            <a:avLst/>
          </a:prstGeom>
        </p:spPr>
        <p:txBody>
          <a:bodyPr vert="horz" wrap="square" lIns="0" tIns="0" rIns="0" bIns="0" rtlCol="0">
            <a:noAutofit/>
          </a:bodyPr>
          <a:lstStyle/>
          <a:p>
            <a:pPr marL="12700">
              <a:lnSpc>
                <a:spcPct val="100000"/>
              </a:lnSpc>
            </a:pPr>
            <a:r>
              <a:rPr sz="1800" b="1" spc="-5" dirty="0" smtClean="0">
                <a:latin typeface="Calibri"/>
                <a:cs typeface="Calibri"/>
              </a:rPr>
              <a:t>E</a:t>
            </a:r>
            <a:r>
              <a:rPr sz="1800" b="1" spc="0" dirty="0" smtClean="0">
                <a:latin typeface="Calibri"/>
                <a:cs typeface="Calibri"/>
              </a:rPr>
              <a:t>x</a:t>
            </a:r>
            <a:r>
              <a:rPr sz="1800" b="1" spc="35" dirty="0" smtClean="0">
                <a:latin typeface="Calibri"/>
                <a:cs typeface="Calibri"/>
              </a:rPr>
              <a:t> </a:t>
            </a:r>
            <a:r>
              <a:rPr sz="1800" b="1" spc="-120" dirty="0" smtClean="0">
                <a:latin typeface="Calibri"/>
                <a:cs typeface="Calibri"/>
              </a:rPr>
              <a:t>W</a:t>
            </a:r>
            <a:r>
              <a:rPr sz="1800" b="1" spc="-15" dirty="0" smtClean="0">
                <a:latin typeface="Calibri"/>
                <a:cs typeface="Calibri"/>
              </a:rPr>
              <a:t>a</a:t>
            </a:r>
            <a:r>
              <a:rPr sz="1800" b="1" spc="5" dirty="0" smtClean="0">
                <a:latin typeface="Calibri"/>
                <a:cs typeface="Calibri"/>
              </a:rPr>
              <a:t>r</a:t>
            </a:r>
            <a:r>
              <a:rPr sz="1800" b="1" spc="-10" dirty="0" smtClean="0">
                <a:latin typeface="Calibri"/>
                <a:cs typeface="Calibri"/>
              </a:rPr>
              <a:t>e</a:t>
            </a:r>
            <a:r>
              <a:rPr sz="1800" b="1" spc="-5" dirty="0" smtClean="0">
                <a:latin typeface="Calibri"/>
                <a:cs typeface="Calibri"/>
              </a:rPr>
              <a:t>h</a:t>
            </a:r>
            <a:r>
              <a:rPr sz="1800" b="1" spc="-10" dirty="0" smtClean="0">
                <a:latin typeface="Calibri"/>
                <a:cs typeface="Calibri"/>
              </a:rPr>
              <a:t>o</a:t>
            </a:r>
            <a:r>
              <a:rPr sz="1800" b="1" spc="5" dirty="0" smtClean="0">
                <a:latin typeface="Calibri"/>
                <a:cs typeface="Calibri"/>
              </a:rPr>
              <a:t>u</a:t>
            </a:r>
            <a:r>
              <a:rPr sz="1800" b="1" spc="15" dirty="0" smtClean="0">
                <a:latin typeface="Calibri"/>
                <a:cs typeface="Calibri"/>
              </a:rPr>
              <a:t>s</a:t>
            </a:r>
            <a:r>
              <a:rPr sz="1800" b="1" spc="0" dirty="0" smtClean="0">
                <a:latin typeface="Calibri"/>
                <a:cs typeface="Calibri"/>
              </a:rPr>
              <a:t>e</a:t>
            </a:r>
            <a:r>
              <a:rPr sz="1800" b="1" spc="-175" dirty="0" smtClean="0">
                <a:latin typeface="Calibri"/>
                <a:cs typeface="Calibri"/>
              </a:rPr>
              <a:t> </a:t>
            </a:r>
            <a:r>
              <a:rPr sz="1800" b="1" spc="0" dirty="0" smtClean="0">
                <a:latin typeface="Calibri"/>
                <a:cs typeface="Calibri"/>
              </a:rPr>
              <a:t>–</a:t>
            </a:r>
            <a:r>
              <a:rPr sz="1800" b="1" spc="25" dirty="0" smtClean="0">
                <a:latin typeface="Calibri"/>
                <a:cs typeface="Calibri"/>
              </a:rPr>
              <a:t> </a:t>
            </a:r>
            <a:r>
              <a:rPr sz="1800" b="1" spc="5" dirty="0" smtClean="0">
                <a:latin typeface="Calibri"/>
                <a:cs typeface="Calibri"/>
              </a:rPr>
              <a:t>C</a:t>
            </a:r>
            <a:r>
              <a:rPr sz="1800" b="1" spc="-45" dirty="0" smtClean="0">
                <a:latin typeface="Calibri"/>
                <a:cs typeface="Calibri"/>
              </a:rPr>
              <a:t>I</a:t>
            </a:r>
            <a:r>
              <a:rPr sz="1800" b="1" spc="-10" dirty="0" smtClean="0">
                <a:latin typeface="Calibri"/>
                <a:cs typeface="Calibri"/>
              </a:rPr>
              <a:t>F</a:t>
            </a:r>
            <a:r>
              <a:rPr sz="1800" b="1" spc="-35" dirty="0" smtClean="0">
                <a:latin typeface="Calibri"/>
                <a:cs typeface="Calibri"/>
              </a:rPr>
              <a:t> </a:t>
            </a:r>
            <a:r>
              <a:rPr sz="1800" b="1" spc="-50" dirty="0" smtClean="0">
                <a:latin typeface="Calibri"/>
                <a:cs typeface="Calibri"/>
              </a:rPr>
              <a:t>t</a:t>
            </a:r>
            <a:r>
              <a:rPr sz="1800" b="1" spc="-10" dirty="0" smtClean="0">
                <a:latin typeface="Calibri"/>
                <a:cs typeface="Calibri"/>
              </a:rPr>
              <a:t>o</a:t>
            </a:r>
            <a:r>
              <a:rPr sz="1800" b="1" spc="40" dirty="0" smtClean="0">
                <a:latin typeface="Calibri"/>
                <a:cs typeface="Calibri"/>
              </a:rPr>
              <a:t> </a:t>
            </a:r>
            <a:r>
              <a:rPr sz="1800" b="1" spc="20" dirty="0" smtClean="0">
                <a:latin typeface="Calibri"/>
                <a:cs typeface="Calibri"/>
              </a:rPr>
              <a:t>A</a:t>
            </a:r>
            <a:r>
              <a:rPr sz="1800" b="1" spc="-5" dirty="0" smtClean="0">
                <a:latin typeface="Calibri"/>
                <a:cs typeface="Calibri"/>
              </a:rPr>
              <a:t>i</a:t>
            </a:r>
            <a:r>
              <a:rPr sz="1800" b="1" spc="30" dirty="0" smtClean="0">
                <a:latin typeface="Calibri"/>
                <a:cs typeface="Calibri"/>
              </a:rPr>
              <a:t>r</a:t>
            </a:r>
            <a:r>
              <a:rPr sz="1800" b="1" spc="-5" dirty="0" smtClean="0">
                <a:latin typeface="Calibri"/>
                <a:cs typeface="Calibri"/>
              </a:rPr>
              <a:t>p</a:t>
            </a:r>
            <a:r>
              <a:rPr sz="1800" b="1" spc="-10" dirty="0" smtClean="0">
                <a:latin typeface="Calibri"/>
                <a:cs typeface="Calibri"/>
              </a:rPr>
              <a:t>o</a:t>
            </a:r>
            <a:r>
              <a:rPr sz="1800" b="1" spc="30" dirty="0" smtClean="0">
                <a:latin typeface="Calibri"/>
                <a:cs typeface="Calibri"/>
              </a:rPr>
              <a:t>r</a:t>
            </a:r>
            <a:r>
              <a:rPr sz="1800" b="1" spc="-10" dirty="0" smtClean="0">
                <a:latin typeface="Calibri"/>
                <a:cs typeface="Calibri"/>
              </a:rPr>
              <a:t>ts</a:t>
            </a:r>
            <a:r>
              <a:rPr sz="1800" b="1" spc="-35" dirty="0" smtClean="0">
                <a:latin typeface="Calibri"/>
                <a:cs typeface="Calibri"/>
              </a:rPr>
              <a:t> </a:t>
            </a:r>
            <a:r>
              <a:rPr sz="1800" b="1" spc="-10" dirty="0" smtClean="0">
                <a:latin typeface="Calibri"/>
                <a:cs typeface="Calibri"/>
              </a:rPr>
              <a:t>in</a:t>
            </a:r>
            <a:r>
              <a:rPr sz="1800" b="1" spc="-5" dirty="0" smtClean="0">
                <a:latin typeface="Calibri"/>
                <a:cs typeface="Calibri"/>
              </a:rPr>
              <a:t> </a:t>
            </a:r>
            <a:r>
              <a:rPr sz="1800" b="1" spc="-15" dirty="0" smtClean="0">
                <a:latin typeface="Calibri"/>
                <a:cs typeface="Calibri"/>
              </a:rPr>
              <a:t>E</a:t>
            </a:r>
            <a:r>
              <a:rPr sz="1800" b="1" spc="5" dirty="0" smtClean="0">
                <a:latin typeface="Calibri"/>
                <a:cs typeface="Calibri"/>
              </a:rPr>
              <a:t>u</a:t>
            </a:r>
            <a:r>
              <a:rPr sz="1800" b="1" spc="-30" dirty="0" smtClean="0">
                <a:latin typeface="Calibri"/>
                <a:cs typeface="Calibri"/>
              </a:rPr>
              <a:t>r</a:t>
            </a:r>
            <a:r>
              <a:rPr sz="1800" b="1" spc="-10" dirty="0" smtClean="0">
                <a:latin typeface="Calibri"/>
                <a:cs typeface="Calibri"/>
              </a:rPr>
              <a:t>o</a:t>
            </a:r>
            <a:r>
              <a:rPr sz="1800" b="1" spc="5" dirty="0" smtClean="0">
                <a:latin typeface="Calibri"/>
                <a:cs typeface="Calibri"/>
              </a:rPr>
              <a:t>p</a:t>
            </a:r>
            <a:r>
              <a:rPr sz="1800" b="1" spc="0" dirty="0" smtClean="0">
                <a:latin typeface="Calibri"/>
                <a:cs typeface="Calibri"/>
              </a:rPr>
              <a:t>e</a:t>
            </a:r>
            <a:r>
              <a:rPr sz="1800" b="1" spc="-30" dirty="0" smtClean="0">
                <a:latin typeface="Calibri"/>
                <a:cs typeface="Calibri"/>
              </a:rPr>
              <a:t> </a:t>
            </a:r>
            <a:r>
              <a:rPr sz="1800" b="1" spc="-10" dirty="0" smtClean="0">
                <a:latin typeface="Calibri"/>
                <a:cs typeface="Calibri"/>
              </a:rPr>
              <a:t>or </a:t>
            </a:r>
            <a:r>
              <a:rPr sz="1800" b="1" spc="-5" dirty="0" smtClean="0">
                <a:latin typeface="Calibri"/>
                <a:cs typeface="Calibri"/>
              </a:rPr>
              <a:t> Middle</a:t>
            </a:r>
            <a:r>
              <a:rPr sz="1800" b="1" spc="-30" dirty="0" smtClean="0">
                <a:latin typeface="Calibri"/>
                <a:cs typeface="Calibri"/>
              </a:rPr>
              <a:t> </a:t>
            </a:r>
            <a:r>
              <a:rPr sz="1800" b="1" spc="-40" dirty="0" smtClean="0">
                <a:latin typeface="Calibri"/>
                <a:cs typeface="Calibri"/>
              </a:rPr>
              <a:t>E</a:t>
            </a:r>
            <a:r>
              <a:rPr sz="1800" b="1" spc="-15" dirty="0" smtClean="0">
                <a:latin typeface="Calibri"/>
                <a:cs typeface="Calibri"/>
              </a:rPr>
              <a:t>a</a:t>
            </a:r>
            <a:r>
              <a:rPr sz="1800" b="1" spc="-35" dirty="0" smtClean="0">
                <a:latin typeface="Calibri"/>
                <a:cs typeface="Calibri"/>
              </a:rPr>
              <a:t>s</a:t>
            </a:r>
            <a:r>
              <a:rPr sz="1800" b="1" spc="-15" dirty="0" smtClean="0">
                <a:latin typeface="Calibri"/>
                <a:cs typeface="Calibri"/>
              </a:rPr>
              <a:t>t</a:t>
            </a:r>
            <a:r>
              <a:rPr sz="1800" b="1" spc="0" dirty="0" smtClean="0">
                <a:latin typeface="Calibri"/>
                <a:cs typeface="Calibri"/>
              </a:rPr>
              <a:t>.</a:t>
            </a:r>
            <a:endParaRPr sz="1800">
              <a:latin typeface="Calibri"/>
              <a:cs typeface="Calibri"/>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54"/>
            <a:ext cx="9144000" cy="6806727"/>
          </a:xfrm>
          <a:prstGeom prst="rect">
            <a:avLst/>
          </a:prstGeom>
        </p:spPr>
      </p:pic>
    </p:spTree>
    <p:extLst>
      <p:ext uri="{BB962C8B-B14F-4D97-AF65-F5344CB8AC3E}">
        <p14:creationId xmlns:p14="http://schemas.microsoft.com/office/powerpoint/2010/main" val="34999070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696" y="36394"/>
            <a:ext cx="9139237" cy="6853237"/>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6360667" y="6565734"/>
            <a:ext cx="1031240" cy="203200"/>
          </a:xfrm>
          <a:prstGeom prst="rect">
            <a:avLst/>
          </a:prstGeom>
        </p:spPr>
        <p:txBody>
          <a:bodyPr vert="horz" wrap="square" lIns="0" tIns="0" rIns="0" bIns="0" rtlCol="0">
            <a:noAutofit/>
          </a:bodyPr>
          <a:lstStyle/>
          <a:p>
            <a:pPr marL="12700">
              <a:lnSpc>
                <a:spcPct val="100000"/>
              </a:lnSpc>
            </a:pPr>
            <a:r>
              <a:rPr sz="1200" b="1" spc="-10" dirty="0" smtClean="0">
                <a:solidFill>
                  <a:srgbClr val="FFFFFF"/>
                </a:solidFill>
                <a:latin typeface="Calibri"/>
                <a:cs typeface="Calibri"/>
              </a:rPr>
              <a:t>F</a:t>
            </a:r>
            <a:r>
              <a:rPr sz="1200" b="1" spc="0" dirty="0" smtClean="0">
                <a:solidFill>
                  <a:srgbClr val="FFFFFF"/>
                </a:solidFill>
                <a:latin typeface="Calibri"/>
                <a:cs typeface="Calibri"/>
              </a:rPr>
              <a:t>ilm </a:t>
            </a:r>
            <a:r>
              <a:rPr sz="1200" b="1" spc="-5" dirty="0" smtClean="0">
                <a:solidFill>
                  <a:srgbClr val="FFFFFF"/>
                </a:solidFill>
                <a:latin typeface="Calibri"/>
                <a:cs typeface="Calibri"/>
              </a:rPr>
              <a:t>P</a:t>
            </a:r>
            <a:r>
              <a:rPr sz="1200" b="1" spc="-10" dirty="0" smtClean="0">
                <a:solidFill>
                  <a:srgbClr val="FFFFFF"/>
                </a:solidFill>
                <a:latin typeface="Calibri"/>
                <a:cs typeface="Calibri"/>
              </a:rPr>
              <a:t>roduct</a:t>
            </a:r>
            <a:r>
              <a:rPr sz="1200" b="1" spc="0" dirty="0" smtClean="0">
                <a:solidFill>
                  <a:srgbClr val="FFFFFF"/>
                </a:solidFill>
                <a:latin typeface="Calibri"/>
                <a:cs typeface="Calibri"/>
              </a:rPr>
              <a:t>i</a:t>
            </a:r>
            <a:r>
              <a:rPr sz="1200" b="1" spc="-10" dirty="0" smtClean="0">
                <a:solidFill>
                  <a:srgbClr val="FFFFFF"/>
                </a:solidFill>
                <a:latin typeface="Calibri"/>
                <a:cs typeface="Calibri"/>
              </a:rPr>
              <a:t>on</a:t>
            </a:r>
            <a:endParaRPr sz="1200">
              <a:latin typeface="Calibri"/>
              <a:cs typeface="Calibri"/>
            </a:endParaRPr>
          </a:p>
        </p:txBody>
      </p:sp>
      <p:sp>
        <p:nvSpPr>
          <p:cNvPr id="5" name="object 5"/>
          <p:cNvSpPr txBox="1"/>
          <p:nvPr/>
        </p:nvSpPr>
        <p:spPr>
          <a:xfrm>
            <a:off x="3614210" y="6541047"/>
            <a:ext cx="1934210" cy="235585"/>
          </a:xfrm>
          <a:prstGeom prst="rect">
            <a:avLst/>
          </a:prstGeom>
        </p:spPr>
        <p:txBody>
          <a:bodyPr vert="horz" wrap="square" lIns="0" tIns="0" rIns="0" bIns="0" rtlCol="0">
            <a:noAutofit/>
          </a:bodyPr>
          <a:lstStyle/>
          <a:p>
            <a:pPr marL="12700">
              <a:lnSpc>
                <a:spcPct val="100000"/>
              </a:lnSpc>
            </a:pPr>
            <a:r>
              <a:rPr sz="1400" b="1" spc="5" dirty="0" smtClean="0">
                <a:solidFill>
                  <a:srgbClr val="984807"/>
                </a:solidFill>
                <a:latin typeface="Calibri"/>
                <a:cs typeface="Calibri"/>
                <a:hlinkClick r:id="rId3"/>
              </a:rPr>
              <a:t>w</a:t>
            </a:r>
            <a:r>
              <a:rPr sz="1400" b="1" spc="10" dirty="0" smtClean="0">
                <a:solidFill>
                  <a:srgbClr val="984807"/>
                </a:solidFill>
                <a:latin typeface="Calibri"/>
                <a:cs typeface="Calibri"/>
                <a:hlinkClick r:id="rId3"/>
              </a:rPr>
              <a:t>w</a:t>
            </a:r>
            <a:r>
              <a:rPr sz="1400" b="1" spc="-90" dirty="0" smtClean="0">
                <a:solidFill>
                  <a:srgbClr val="984807"/>
                </a:solidFill>
                <a:latin typeface="Calibri"/>
                <a:cs typeface="Calibri"/>
                <a:hlinkClick r:id="rId3"/>
              </a:rPr>
              <a:t>w</a:t>
            </a:r>
            <a:r>
              <a:rPr sz="1400" b="1" spc="5" dirty="0" smtClean="0">
                <a:solidFill>
                  <a:srgbClr val="984807"/>
                </a:solidFill>
                <a:latin typeface="Calibri"/>
                <a:cs typeface="Calibri"/>
                <a:hlinkClick r:id="rId3"/>
              </a:rPr>
              <a:t>.</a:t>
            </a:r>
            <a:r>
              <a:rPr sz="1400" b="1" spc="-20" dirty="0" smtClean="0">
                <a:solidFill>
                  <a:srgbClr val="984807"/>
                </a:solidFill>
                <a:latin typeface="Calibri"/>
                <a:cs typeface="Calibri"/>
                <a:hlinkClick r:id="rId3"/>
              </a:rPr>
              <a:t>g</a:t>
            </a:r>
            <a:r>
              <a:rPr sz="1400" b="1" spc="0" dirty="0" smtClean="0">
                <a:solidFill>
                  <a:srgbClr val="984807"/>
                </a:solidFill>
                <a:latin typeface="Calibri"/>
                <a:cs typeface="Calibri"/>
                <a:hlinkClick r:id="rId3"/>
              </a:rPr>
              <a:t>di</a:t>
            </a:r>
            <a:r>
              <a:rPr sz="1400" b="1" spc="-10" dirty="0" smtClean="0">
                <a:solidFill>
                  <a:srgbClr val="984807"/>
                </a:solidFill>
                <a:latin typeface="Calibri"/>
                <a:cs typeface="Calibri"/>
                <a:hlinkClick r:id="rId3"/>
              </a:rPr>
              <a:t>h</a:t>
            </a:r>
            <a:r>
              <a:rPr sz="1400" b="1" spc="-15" dirty="0" smtClean="0">
                <a:solidFill>
                  <a:srgbClr val="984807"/>
                </a:solidFill>
                <a:latin typeface="Calibri"/>
                <a:cs typeface="Calibri"/>
                <a:hlinkClick r:id="rId3"/>
              </a:rPr>
              <a:t>w</a:t>
            </a:r>
            <a:r>
              <a:rPr sz="1400" b="1" spc="0" dirty="0" smtClean="0">
                <a:solidFill>
                  <a:srgbClr val="984807"/>
                </a:solidFill>
                <a:latin typeface="Calibri"/>
                <a:cs typeface="Calibri"/>
                <a:hlinkClick r:id="rId3"/>
              </a:rPr>
              <a:t>o</a:t>
            </a:r>
            <a:r>
              <a:rPr sz="1400" b="1" spc="-10" dirty="0" smtClean="0">
                <a:solidFill>
                  <a:srgbClr val="984807"/>
                </a:solidFill>
                <a:latin typeface="Calibri"/>
                <a:cs typeface="Calibri"/>
                <a:hlinkClick r:id="rId3"/>
              </a:rPr>
              <a:t>r</a:t>
            </a:r>
            <a:r>
              <a:rPr sz="1400" b="1" spc="0" dirty="0" smtClean="0">
                <a:solidFill>
                  <a:srgbClr val="984807"/>
                </a:solidFill>
                <a:latin typeface="Calibri"/>
                <a:cs typeface="Calibri"/>
                <a:hlinkClick r:id="rId3"/>
              </a:rPr>
              <a:t>ld</a:t>
            </a:r>
            <a:r>
              <a:rPr sz="1400" b="1" spc="-5" dirty="0" smtClean="0">
                <a:solidFill>
                  <a:srgbClr val="984807"/>
                </a:solidFill>
                <a:latin typeface="Calibri"/>
                <a:cs typeface="Calibri"/>
                <a:hlinkClick r:id="rId3"/>
              </a:rPr>
              <a:t>w</a:t>
            </a:r>
            <a:r>
              <a:rPr sz="1400" b="1" spc="0" dirty="0" smtClean="0">
                <a:solidFill>
                  <a:srgbClr val="984807"/>
                </a:solidFill>
                <a:latin typeface="Calibri"/>
                <a:cs typeface="Calibri"/>
                <a:hlinkClick r:id="rId3"/>
              </a:rPr>
              <a:t>i</a:t>
            </a:r>
            <a:r>
              <a:rPr sz="1400" b="1" spc="-10" dirty="0" smtClean="0">
                <a:solidFill>
                  <a:srgbClr val="984807"/>
                </a:solidFill>
                <a:latin typeface="Calibri"/>
                <a:cs typeface="Calibri"/>
                <a:hlinkClick r:id="rId3"/>
              </a:rPr>
              <a:t>d</a:t>
            </a:r>
            <a:r>
              <a:rPr sz="1400" b="1" spc="0" dirty="0" smtClean="0">
                <a:solidFill>
                  <a:srgbClr val="984807"/>
                </a:solidFill>
                <a:latin typeface="Calibri"/>
                <a:cs typeface="Calibri"/>
                <a:hlinkClick r:id="rId3"/>
              </a:rPr>
              <a:t>e</a:t>
            </a:r>
            <a:r>
              <a:rPr sz="1400" b="1" spc="-5" dirty="0" smtClean="0">
                <a:solidFill>
                  <a:srgbClr val="984807"/>
                </a:solidFill>
                <a:latin typeface="Calibri"/>
                <a:cs typeface="Calibri"/>
                <a:hlinkClick r:id="rId3"/>
              </a:rPr>
              <a:t>.</a:t>
            </a:r>
            <a:r>
              <a:rPr sz="1400" b="1" spc="-15" dirty="0" smtClean="0">
                <a:solidFill>
                  <a:srgbClr val="984807"/>
                </a:solidFill>
                <a:latin typeface="Calibri"/>
                <a:cs typeface="Calibri"/>
                <a:hlinkClick r:id="rId3"/>
              </a:rPr>
              <a:t>c</a:t>
            </a:r>
            <a:r>
              <a:rPr sz="1400" b="1" spc="0" dirty="0" smtClean="0">
                <a:solidFill>
                  <a:srgbClr val="984807"/>
                </a:solidFill>
                <a:latin typeface="Calibri"/>
                <a:cs typeface="Calibri"/>
                <a:hlinkClick r:id="rId3"/>
              </a:rPr>
              <a:t>om</a:t>
            </a:r>
            <a:endParaRPr sz="1400">
              <a:latin typeface="Calibri"/>
              <a:cs typeface="Calibri"/>
            </a:endParaRPr>
          </a:p>
        </p:txBody>
      </p:sp>
      <p:graphicFrame>
        <p:nvGraphicFramePr>
          <p:cNvPr id="3" name="object 3"/>
          <p:cNvGraphicFramePr>
            <a:graphicFrameLocks noGrp="1"/>
          </p:cNvGraphicFramePr>
          <p:nvPr/>
        </p:nvGraphicFramePr>
        <p:xfrm>
          <a:off x="163576" y="5426900"/>
          <a:ext cx="8720938" cy="1158215"/>
        </p:xfrm>
        <a:graphic>
          <a:graphicData uri="http://schemas.openxmlformats.org/drawingml/2006/table">
            <a:tbl>
              <a:tblPr firstRow="1" bandRow="1">
                <a:tableStyleId>{2D5ABB26-0587-4C30-8999-92F81FD0307C}</a:tableStyleId>
              </a:tblPr>
              <a:tblGrid>
                <a:gridCol w="1272038"/>
                <a:gridCol w="1485853"/>
                <a:gridCol w="1568307"/>
                <a:gridCol w="1547317"/>
                <a:gridCol w="1587458"/>
                <a:gridCol w="1259965"/>
              </a:tblGrid>
              <a:tr h="239217">
                <a:tc>
                  <a:txBody>
                    <a:bodyPr/>
                    <a:lstStyle/>
                    <a:p>
                      <a:pPr marL="240029">
                        <a:lnSpc>
                          <a:spcPct val="100000"/>
                        </a:lnSpc>
                      </a:pPr>
                      <a:r>
                        <a:rPr sz="1200" b="1" dirty="0" smtClean="0">
                          <a:solidFill>
                            <a:srgbClr val="FFFFFF"/>
                          </a:solidFill>
                          <a:latin typeface="Calibri"/>
                          <a:cs typeface="Calibri"/>
                        </a:rPr>
                        <a:t>FIN</a:t>
                      </a:r>
                      <a:r>
                        <a:rPr sz="1200" b="1" spc="5" dirty="0" smtClean="0">
                          <a:solidFill>
                            <a:srgbClr val="FFFFFF"/>
                          </a:solidFill>
                          <a:latin typeface="Calibri"/>
                          <a:cs typeface="Calibri"/>
                        </a:rPr>
                        <a:t>A</a:t>
                      </a:r>
                      <a:r>
                        <a:rPr sz="1200" b="1" spc="0" dirty="0" smtClean="0">
                          <a:solidFill>
                            <a:srgbClr val="FFFFFF"/>
                          </a:solidFill>
                          <a:latin typeface="Calibri"/>
                          <a:cs typeface="Calibri"/>
                        </a:rPr>
                        <a:t>NCE</a:t>
                      </a:r>
                      <a:endParaRPr sz="1200">
                        <a:latin typeface="Calibri"/>
                        <a:cs typeface="Calibri"/>
                      </a:endParaRPr>
                    </a:p>
                  </a:txBody>
                  <a:tcPr marL="0" marR="0" marT="0" marB="0"/>
                </a:tc>
                <a:tc>
                  <a:txBody>
                    <a:bodyPr/>
                    <a:lstStyle/>
                    <a:p>
                      <a:pPr marL="339725">
                        <a:lnSpc>
                          <a:spcPct val="100000"/>
                        </a:lnSpc>
                      </a:pPr>
                      <a:r>
                        <a:rPr sz="1200" b="1" spc="-5" dirty="0" smtClean="0">
                          <a:solidFill>
                            <a:srgbClr val="FFFFFF"/>
                          </a:solidFill>
                          <a:latin typeface="Calibri"/>
                          <a:cs typeface="Calibri"/>
                        </a:rPr>
                        <a:t>R</a:t>
                      </a:r>
                      <a:r>
                        <a:rPr sz="1200" b="1" spc="-10" dirty="0" smtClean="0">
                          <a:solidFill>
                            <a:srgbClr val="FFFFFF"/>
                          </a:solidFill>
                          <a:latin typeface="Calibri"/>
                          <a:cs typeface="Calibri"/>
                        </a:rPr>
                        <a:t>E</a:t>
                      </a:r>
                      <a:r>
                        <a:rPr sz="1200" b="1" spc="5" dirty="0" smtClean="0">
                          <a:solidFill>
                            <a:srgbClr val="FFFFFF"/>
                          </a:solidFill>
                          <a:latin typeface="Calibri"/>
                          <a:cs typeface="Calibri"/>
                        </a:rPr>
                        <a:t>A</a:t>
                      </a:r>
                      <a:r>
                        <a:rPr sz="1200" b="1" spc="0" dirty="0" smtClean="0">
                          <a:solidFill>
                            <a:srgbClr val="FFFFFF"/>
                          </a:solidFill>
                          <a:latin typeface="Calibri"/>
                          <a:cs typeface="Calibri"/>
                        </a:rPr>
                        <a:t>L </a:t>
                      </a:r>
                      <a:r>
                        <a:rPr sz="1200" b="1" spc="-10" dirty="0" smtClean="0">
                          <a:solidFill>
                            <a:srgbClr val="FFFFFF"/>
                          </a:solidFill>
                          <a:latin typeface="Calibri"/>
                          <a:cs typeface="Calibri"/>
                        </a:rPr>
                        <a:t>E</a:t>
                      </a:r>
                      <a:r>
                        <a:rPr sz="1200" b="1" spc="-15" dirty="0" smtClean="0">
                          <a:solidFill>
                            <a:srgbClr val="FFFFFF"/>
                          </a:solidFill>
                          <a:latin typeface="Calibri"/>
                          <a:cs typeface="Calibri"/>
                        </a:rPr>
                        <a:t>S</a:t>
                      </a:r>
                      <a:r>
                        <a:rPr sz="1200" b="1" spc="-95" dirty="0" smtClean="0">
                          <a:solidFill>
                            <a:srgbClr val="FFFFFF"/>
                          </a:solidFill>
                          <a:latin typeface="Calibri"/>
                          <a:cs typeface="Calibri"/>
                        </a:rPr>
                        <a:t>TA</a:t>
                      </a:r>
                      <a:r>
                        <a:rPr sz="1200" b="1" spc="5" dirty="0" smtClean="0">
                          <a:solidFill>
                            <a:srgbClr val="FFFFFF"/>
                          </a:solidFill>
                          <a:latin typeface="Calibri"/>
                          <a:cs typeface="Calibri"/>
                        </a:rPr>
                        <a:t>T</a:t>
                      </a:r>
                      <a:r>
                        <a:rPr sz="1200" b="1" spc="0" dirty="0" smtClean="0">
                          <a:solidFill>
                            <a:srgbClr val="FFFFFF"/>
                          </a:solidFill>
                          <a:latin typeface="Calibri"/>
                          <a:cs typeface="Calibri"/>
                        </a:rPr>
                        <a:t>E</a:t>
                      </a:r>
                      <a:endParaRPr sz="1200">
                        <a:latin typeface="Calibri"/>
                        <a:cs typeface="Calibri"/>
                      </a:endParaRPr>
                    </a:p>
                  </a:txBody>
                  <a:tcPr marL="0" marR="0" marT="0" marB="0"/>
                </a:tc>
                <a:tc>
                  <a:txBody>
                    <a:bodyPr/>
                    <a:lstStyle/>
                    <a:p>
                      <a:pPr marL="478790">
                        <a:lnSpc>
                          <a:spcPct val="100000"/>
                        </a:lnSpc>
                      </a:pPr>
                      <a:r>
                        <a:rPr sz="1200" b="1" spc="5" dirty="0" smtClean="0">
                          <a:solidFill>
                            <a:srgbClr val="FFFFFF"/>
                          </a:solidFill>
                          <a:latin typeface="Calibri"/>
                          <a:cs typeface="Calibri"/>
                        </a:rPr>
                        <a:t>T</a:t>
                      </a:r>
                      <a:r>
                        <a:rPr sz="1200" b="1" spc="-5" dirty="0" smtClean="0">
                          <a:solidFill>
                            <a:srgbClr val="FFFFFF"/>
                          </a:solidFill>
                          <a:latin typeface="Calibri"/>
                          <a:cs typeface="Calibri"/>
                        </a:rPr>
                        <a:t>R</a:t>
                      </a:r>
                      <a:r>
                        <a:rPr sz="1200" b="1" spc="0" dirty="0" smtClean="0">
                          <a:solidFill>
                            <a:srgbClr val="FFFFFF"/>
                          </a:solidFill>
                          <a:latin typeface="Calibri"/>
                          <a:cs typeface="Calibri"/>
                        </a:rPr>
                        <a:t>A</a:t>
                      </a:r>
                      <a:r>
                        <a:rPr sz="1200" b="1" spc="-5" dirty="0" smtClean="0">
                          <a:solidFill>
                            <a:srgbClr val="FFFFFF"/>
                          </a:solidFill>
                          <a:latin typeface="Calibri"/>
                          <a:cs typeface="Calibri"/>
                        </a:rPr>
                        <a:t>D</a:t>
                      </a:r>
                      <a:r>
                        <a:rPr sz="1200" b="1" spc="0" dirty="0" smtClean="0">
                          <a:solidFill>
                            <a:srgbClr val="FFFFFF"/>
                          </a:solidFill>
                          <a:latin typeface="Calibri"/>
                          <a:cs typeface="Calibri"/>
                        </a:rPr>
                        <a:t>ING</a:t>
                      </a:r>
                      <a:endParaRPr sz="1200">
                        <a:latin typeface="Calibri"/>
                        <a:cs typeface="Calibri"/>
                      </a:endParaRPr>
                    </a:p>
                  </a:txBody>
                  <a:tcPr marL="0" marR="0" marT="0" marB="0"/>
                </a:tc>
                <a:tc>
                  <a:txBody>
                    <a:bodyPr/>
                    <a:lstStyle/>
                    <a:p>
                      <a:pPr marL="447675">
                        <a:lnSpc>
                          <a:spcPct val="100000"/>
                        </a:lnSpc>
                      </a:pPr>
                      <a:r>
                        <a:rPr sz="1200" b="1" dirty="0" smtClean="0">
                          <a:solidFill>
                            <a:srgbClr val="FFFFFF"/>
                          </a:solidFill>
                          <a:latin typeface="Calibri"/>
                          <a:cs typeface="Calibri"/>
                        </a:rPr>
                        <a:t>OIL &amp;</a:t>
                      </a:r>
                      <a:r>
                        <a:rPr sz="1200" b="1" spc="10" dirty="0" smtClean="0">
                          <a:solidFill>
                            <a:srgbClr val="FFFFFF"/>
                          </a:solidFill>
                          <a:latin typeface="Calibri"/>
                          <a:cs typeface="Calibri"/>
                        </a:rPr>
                        <a:t> </a:t>
                      </a:r>
                      <a:r>
                        <a:rPr sz="1200" b="1" spc="0" dirty="0" smtClean="0">
                          <a:solidFill>
                            <a:srgbClr val="FFFFFF"/>
                          </a:solidFill>
                          <a:latin typeface="Calibri"/>
                          <a:cs typeface="Calibri"/>
                        </a:rPr>
                        <a:t>GAS</a:t>
                      </a:r>
                      <a:endParaRPr sz="1200">
                        <a:latin typeface="Calibri"/>
                        <a:cs typeface="Calibri"/>
                      </a:endParaRPr>
                    </a:p>
                  </a:txBody>
                  <a:tcPr marL="0" marR="0" marT="0" marB="0"/>
                </a:tc>
                <a:tc>
                  <a:txBody>
                    <a:bodyPr/>
                    <a:lstStyle/>
                    <a:p>
                      <a:pPr marL="549275">
                        <a:lnSpc>
                          <a:spcPct val="100000"/>
                        </a:lnSpc>
                      </a:pPr>
                      <a:r>
                        <a:rPr sz="1200" b="1" spc="-5" dirty="0" smtClean="0">
                          <a:solidFill>
                            <a:srgbClr val="FFFFFF"/>
                          </a:solidFill>
                          <a:latin typeface="Calibri"/>
                          <a:cs typeface="Calibri"/>
                        </a:rPr>
                        <a:t>M</a:t>
                      </a:r>
                      <a:r>
                        <a:rPr sz="1200" b="1" spc="0" dirty="0" smtClean="0">
                          <a:solidFill>
                            <a:srgbClr val="FFFFFF"/>
                          </a:solidFill>
                          <a:latin typeface="Calibri"/>
                          <a:cs typeface="Calibri"/>
                        </a:rPr>
                        <a:t>E</a:t>
                      </a:r>
                      <a:r>
                        <a:rPr sz="1200" b="1" spc="-5" dirty="0" smtClean="0">
                          <a:solidFill>
                            <a:srgbClr val="FFFFFF"/>
                          </a:solidFill>
                          <a:latin typeface="Calibri"/>
                          <a:cs typeface="Calibri"/>
                        </a:rPr>
                        <a:t>D</a:t>
                      </a:r>
                      <a:r>
                        <a:rPr sz="1200" b="1" spc="0" dirty="0" smtClean="0">
                          <a:solidFill>
                            <a:srgbClr val="FFFFFF"/>
                          </a:solidFill>
                          <a:latin typeface="Calibri"/>
                          <a:cs typeface="Calibri"/>
                        </a:rPr>
                        <a:t>IA</a:t>
                      </a:r>
                      <a:r>
                        <a:rPr sz="1200" b="1" spc="5" dirty="0" smtClean="0">
                          <a:solidFill>
                            <a:srgbClr val="FFFFFF"/>
                          </a:solidFill>
                          <a:latin typeface="Calibri"/>
                          <a:cs typeface="Calibri"/>
                        </a:rPr>
                        <a:t> </a:t>
                      </a:r>
                      <a:r>
                        <a:rPr sz="1200" b="1" spc="0" dirty="0" smtClean="0">
                          <a:solidFill>
                            <a:srgbClr val="FFFFFF"/>
                          </a:solidFill>
                          <a:latin typeface="Calibri"/>
                          <a:cs typeface="Calibri"/>
                        </a:rPr>
                        <a:t>&amp;</a:t>
                      </a:r>
                      <a:endParaRPr sz="1200">
                        <a:latin typeface="Calibri"/>
                        <a:cs typeface="Calibri"/>
                      </a:endParaRPr>
                    </a:p>
                  </a:txBody>
                  <a:tcPr marL="0" marR="0" marT="0" marB="0"/>
                </a:tc>
                <a:tc>
                  <a:txBody>
                    <a:bodyPr/>
                    <a:lstStyle/>
                    <a:p>
                      <a:pPr marL="332740">
                        <a:lnSpc>
                          <a:spcPct val="100000"/>
                        </a:lnSpc>
                      </a:pPr>
                      <a:r>
                        <a:rPr sz="1200" b="1" spc="5" dirty="0" smtClean="0">
                          <a:solidFill>
                            <a:srgbClr val="FFFFFF"/>
                          </a:solidFill>
                          <a:latin typeface="Calibri"/>
                          <a:cs typeface="Calibri"/>
                        </a:rPr>
                        <a:t>T</a:t>
                      </a:r>
                      <a:r>
                        <a:rPr sz="1200" b="1" spc="-5" dirty="0" smtClean="0">
                          <a:solidFill>
                            <a:srgbClr val="FFFFFF"/>
                          </a:solidFill>
                          <a:latin typeface="Calibri"/>
                          <a:cs typeface="Calibri"/>
                        </a:rPr>
                        <a:t>R</a:t>
                      </a:r>
                      <a:r>
                        <a:rPr sz="1200" b="1" spc="0" dirty="0" smtClean="0">
                          <a:solidFill>
                            <a:srgbClr val="FFFFFF"/>
                          </a:solidFill>
                          <a:latin typeface="Calibri"/>
                          <a:cs typeface="Calibri"/>
                        </a:rPr>
                        <a:t>AN</a:t>
                      </a:r>
                      <a:r>
                        <a:rPr sz="1200" b="1" spc="-5" dirty="0" smtClean="0">
                          <a:solidFill>
                            <a:srgbClr val="FFFFFF"/>
                          </a:solidFill>
                          <a:latin typeface="Calibri"/>
                          <a:cs typeface="Calibri"/>
                        </a:rPr>
                        <a:t>SP</a:t>
                      </a:r>
                      <a:r>
                        <a:rPr sz="1200" b="1" spc="0" dirty="0" smtClean="0">
                          <a:solidFill>
                            <a:srgbClr val="FFFFFF"/>
                          </a:solidFill>
                          <a:latin typeface="Calibri"/>
                          <a:cs typeface="Calibri"/>
                        </a:rPr>
                        <a:t>O</a:t>
                      </a:r>
                      <a:r>
                        <a:rPr sz="1200" b="1" spc="-20" dirty="0" smtClean="0">
                          <a:solidFill>
                            <a:srgbClr val="FFFFFF"/>
                          </a:solidFill>
                          <a:latin typeface="Calibri"/>
                          <a:cs typeface="Calibri"/>
                        </a:rPr>
                        <a:t>R</a:t>
                      </a:r>
                      <a:r>
                        <a:rPr sz="1200" b="1" spc="0" dirty="0" smtClean="0">
                          <a:solidFill>
                            <a:srgbClr val="FFFFFF"/>
                          </a:solidFill>
                          <a:latin typeface="Calibri"/>
                          <a:cs typeface="Calibri"/>
                        </a:rPr>
                        <a:t>T</a:t>
                      </a:r>
                      <a:endParaRPr sz="1200">
                        <a:latin typeface="Calibri"/>
                        <a:cs typeface="Calibri"/>
                      </a:endParaRPr>
                    </a:p>
                  </a:txBody>
                  <a:tcPr marL="0" marR="0" marT="0" marB="0"/>
                </a:tc>
              </a:tr>
              <a:tr h="182880">
                <a:tc>
                  <a:txBody>
                    <a:bodyPr/>
                    <a:lstStyle/>
                    <a:p>
                      <a:pPr marL="212725">
                        <a:lnSpc>
                          <a:spcPct val="100000"/>
                        </a:lnSpc>
                      </a:pPr>
                      <a:r>
                        <a:rPr sz="1200" b="1" dirty="0" smtClean="0">
                          <a:solidFill>
                            <a:srgbClr val="FFFFFF"/>
                          </a:solidFill>
                          <a:latin typeface="Calibri"/>
                          <a:cs typeface="Calibri"/>
                        </a:rPr>
                        <a:t>Insu</a:t>
                      </a:r>
                      <a:r>
                        <a:rPr sz="1200" b="1" spc="-20" dirty="0" smtClean="0">
                          <a:solidFill>
                            <a:srgbClr val="FFFFFF"/>
                          </a:solidFill>
                          <a:latin typeface="Calibri"/>
                          <a:cs typeface="Calibri"/>
                        </a:rPr>
                        <a:t>r</a:t>
                      </a:r>
                      <a:r>
                        <a:rPr sz="1200" b="1" spc="-5" dirty="0" smtClean="0">
                          <a:solidFill>
                            <a:srgbClr val="FFFFFF"/>
                          </a:solidFill>
                          <a:latin typeface="Calibri"/>
                          <a:cs typeface="Calibri"/>
                        </a:rPr>
                        <a:t>a</a:t>
                      </a:r>
                      <a:r>
                        <a:rPr sz="1200" b="1" spc="0" dirty="0" smtClean="0">
                          <a:solidFill>
                            <a:srgbClr val="FFFFFF"/>
                          </a:solidFill>
                          <a:latin typeface="Calibri"/>
                          <a:cs typeface="Calibri"/>
                        </a:rPr>
                        <a:t>nce</a:t>
                      </a:r>
                      <a:endParaRPr sz="1200">
                        <a:latin typeface="Calibri"/>
                        <a:cs typeface="Calibri"/>
                      </a:endParaRPr>
                    </a:p>
                  </a:txBody>
                  <a:tcPr marL="0" marR="0" marT="0" marB="0"/>
                </a:tc>
                <a:tc>
                  <a:txBody>
                    <a:bodyPr/>
                    <a:lstStyle/>
                    <a:p>
                      <a:pPr marL="255904">
                        <a:lnSpc>
                          <a:spcPct val="100000"/>
                        </a:lnSpc>
                      </a:pPr>
                      <a:r>
                        <a:rPr sz="1200" b="1" spc="-30" dirty="0" smtClean="0">
                          <a:solidFill>
                            <a:srgbClr val="FFFFFF"/>
                          </a:solidFill>
                          <a:latin typeface="Calibri"/>
                          <a:cs typeface="Calibri"/>
                        </a:rPr>
                        <a:t>R</a:t>
                      </a:r>
                      <a:r>
                        <a:rPr sz="1200" b="1" spc="0" dirty="0" smtClean="0">
                          <a:solidFill>
                            <a:srgbClr val="FFFFFF"/>
                          </a:solidFill>
                          <a:latin typeface="Calibri"/>
                          <a:cs typeface="Calibri"/>
                        </a:rPr>
                        <a:t>o</a:t>
                      </a:r>
                      <a:r>
                        <a:rPr sz="1200" b="1" spc="-10" dirty="0" smtClean="0">
                          <a:solidFill>
                            <a:srgbClr val="FFFFFF"/>
                          </a:solidFill>
                          <a:latin typeface="Calibri"/>
                          <a:cs typeface="Calibri"/>
                        </a:rPr>
                        <a:t>t</a:t>
                      </a:r>
                      <a:r>
                        <a:rPr sz="1200" b="1" spc="-20" dirty="0" smtClean="0">
                          <a:solidFill>
                            <a:srgbClr val="FFFFFF"/>
                          </a:solidFill>
                          <a:latin typeface="Calibri"/>
                          <a:cs typeface="Calibri"/>
                        </a:rPr>
                        <a:t>a</a:t>
                      </a:r>
                      <a:r>
                        <a:rPr sz="1200" b="1" spc="0" dirty="0" smtClean="0">
                          <a:solidFill>
                            <a:srgbClr val="FFFFFF"/>
                          </a:solidFill>
                          <a:latin typeface="Calibri"/>
                          <a:cs typeface="Calibri"/>
                        </a:rPr>
                        <a:t>t</a:t>
                      </a:r>
                      <a:r>
                        <a:rPr sz="1200" b="1" spc="5" dirty="0" smtClean="0">
                          <a:solidFill>
                            <a:srgbClr val="FFFFFF"/>
                          </a:solidFill>
                          <a:latin typeface="Calibri"/>
                          <a:cs typeface="Calibri"/>
                        </a:rPr>
                        <a:t>i</a:t>
                      </a:r>
                      <a:r>
                        <a:rPr sz="1200" b="1" spc="0" dirty="0" smtClean="0">
                          <a:solidFill>
                            <a:srgbClr val="FFFFFF"/>
                          </a:solidFill>
                          <a:latin typeface="Calibri"/>
                          <a:cs typeface="Calibri"/>
                        </a:rPr>
                        <a:t>ng</a:t>
                      </a:r>
                      <a:r>
                        <a:rPr sz="1200" b="1" spc="-5" dirty="0" smtClean="0">
                          <a:solidFill>
                            <a:srgbClr val="FFFFFF"/>
                          </a:solidFill>
                          <a:latin typeface="Calibri"/>
                          <a:cs typeface="Calibri"/>
                        </a:rPr>
                        <a:t> </a:t>
                      </a:r>
                      <a:r>
                        <a:rPr sz="1200" b="1" spc="-105" dirty="0" smtClean="0">
                          <a:solidFill>
                            <a:srgbClr val="FFFFFF"/>
                          </a:solidFill>
                          <a:latin typeface="Calibri"/>
                          <a:cs typeface="Calibri"/>
                        </a:rPr>
                        <a:t>T</a:t>
                      </a:r>
                      <a:r>
                        <a:rPr sz="1200" b="1" spc="0" dirty="0" smtClean="0">
                          <a:solidFill>
                            <a:srgbClr val="FFFFFF"/>
                          </a:solidFill>
                          <a:latin typeface="Calibri"/>
                          <a:cs typeface="Calibri"/>
                        </a:rPr>
                        <a:t>o</a:t>
                      </a:r>
                      <a:r>
                        <a:rPr sz="1200" b="1" spc="-10" dirty="0" smtClean="0">
                          <a:solidFill>
                            <a:srgbClr val="FFFFFF"/>
                          </a:solidFill>
                          <a:latin typeface="Calibri"/>
                          <a:cs typeface="Calibri"/>
                        </a:rPr>
                        <a:t>w</a:t>
                      </a:r>
                      <a:r>
                        <a:rPr sz="1200" b="1" spc="-5" dirty="0" smtClean="0">
                          <a:solidFill>
                            <a:srgbClr val="FFFFFF"/>
                          </a:solidFill>
                          <a:latin typeface="Calibri"/>
                          <a:cs typeface="Calibri"/>
                        </a:rPr>
                        <a:t>e</a:t>
                      </a:r>
                      <a:r>
                        <a:rPr sz="1200" b="1" spc="0" dirty="0" smtClean="0">
                          <a:solidFill>
                            <a:srgbClr val="FFFFFF"/>
                          </a:solidFill>
                          <a:latin typeface="Calibri"/>
                          <a:cs typeface="Calibri"/>
                        </a:rPr>
                        <a:t>r</a:t>
                      </a:r>
                      <a:endParaRPr sz="1200">
                        <a:latin typeface="Calibri"/>
                        <a:cs typeface="Calibri"/>
                      </a:endParaRPr>
                    </a:p>
                  </a:txBody>
                  <a:tcPr marL="0" marR="0" marT="0" marB="0"/>
                </a:tc>
                <a:tc>
                  <a:txBody>
                    <a:bodyPr/>
                    <a:lstStyle/>
                    <a:p>
                      <a:pPr marR="20320" algn="ctr">
                        <a:lnSpc>
                          <a:spcPct val="100000"/>
                        </a:lnSpc>
                      </a:pPr>
                      <a:r>
                        <a:rPr sz="1200" b="1" dirty="0" smtClean="0">
                          <a:solidFill>
                            <a:srgbClr val="FFFFFF"/>
                          </a:solidFill>
                          <a:latin typeface="Calibri"/>
                          <a:cs typeface="Calibri"/>
                        </a:rPr>
                        <a:t>Go</a:t>
                      </a:r>
                      <a:r>
                        <a:rPr sz="1200" b="1" spc="5" dirty="0" smtClean="0">
                          <a:solidFill>
                            <a:srgbClr val="FFFFFF"/>
                          </a:solidFill>
                          <a:latin typeface="Calibri"/>
                          <a:cs typeface="Calibri"/>
                        </a:rPr>
                        <a:t>l</a:t>
                      </a:r>
                      <a:r>
                        <a:rPr sz="1200" b="1" spc="0" dirty="0" smtClean="0">
                          <a:solidFill>
                            <a:srgbClr val="FFFFFF"/>
                          </a:solidFill>
                          <a:latin typeface="Calibri"/>
                          <a:cs typeface="Calibri"/>
                        </a:rPr>
                        <a:t>d</a:t>
                      </a:r>
                      <a:endParaRPr sz="1200">
                        <a:latin typeface="Calibri"/>
                        <a:cs typeface="Calibri"/>
                      </a:endParaRPr>
                    </a:p>
                  </a:txBody>
                  <a:tcPr marL="0" marR="0" marT="0" marB="0"/>
                </a:tc>
                <a:tc>
                  <a:txBody>
                    <a:bodyPr/>
                    <a:lstStyle/>
                    <a:p>
                      <a:pPr marL="292100">
                        <a:lnSpc>
                          <a:spcPct val="100000"/>
                        </a:lnSpc>
                      </a:pPr>
                      <a:r>
                        <a:rPr sz="1200" b="1" spc="-30" dirty="0" smtClean="0">
                          <a:solidFill>
                            <a:srgbClr val="FFFFFF"/>
                          </a:solidFill>
                          <a:latin typeface="Calibri"/>
                          <a:cs typeface="Calibri"/>
                        </a:rPr>
                        <a:t>P</a:t>
                      </a:r>
                      <a:r>
                        <a:rPr sz="1200" b="1" spc="-20" dirty="0" smtClean="0">
                          <a:solidFill>
                            <a:srgbClr val="FFFFFF"/>
                          </a:solidFill>
                          <a:latin typeface="Calibri"/>
                          <a:cs typeface="Calibri"/>
                        </a:rPr>
                        <a:t>e</a:t>
                      </a:r>
                      <a:r>
                        <a:rPr sz="1200" b="1" spc="0" dirty="0" smtClean="0">
                          <a:solidFill>
                            <a:srgbClr val="FFFFFF"/>
                          </a:solidFill>
                          <a:latin typeface="Calibri"/>
                          <a:cs typeface="Calibri"/>
                        </a:rPr>
                        <a:t>t</a:t>
                      </a:r>
                      <a:r>
                        <a:rPr sz="1200" b="1" spc="-10" dirty="0" smtClean="0">
                          <a:solidFill>
                            <a:srgbClr val="FFFFFF"/>
                          </a:solidFill>
                          <a:latin typeface="Calibri"/>
                          <a:cs typeface="Calibri"/>
                        </a:rPr>
                        <a:t>r</a:t>
                      </a:r>
                      <a:r>
                        <a:rPr sz="1200" b="1" spc="0" dirty="0" smtClean="0">
                          <a:solidFill>
                            <a:srgbClr val="FFFFFF"/>
                          </a:solidFill>
                          <a:latin typeface="Calibri"/>
                          <a:cs typeface="Calibri"/>
                        </a:rPr>
                        <a:t>och</a:t>
                      </a:r>
                      <a:r>
                        <a:rPr sz="1200" b="1" spc="-5" dirty="0" smtClean="0">
                          <a:solidFill>
                            <a:srgbClr val="FFFFFF"/>
                          </a:solidFill>
                          <a:latin typeface="Calibri"/>
                          <a:cs typeface="Calibri"/>
                        </a:rPr>
                        <a:t>em</a:t>
                      </a:r>
                      <a:r>
                        <a:rPr sz="1200" b="1" spc="0" dirty="0" smtClean="0">
                          <a:solidFill>
                            <a:srgbClr val="FFFFFF"/>
                          </a:solidFill>
                          <a:latin typeface="Calibri"/>
                          <a:cs typeface="Calibri"/>
                        </a:rPr>
                        <a:t>i</a:t>
                      </a:r>
                      <a:r>
                        <a:rPr sz="1200" b="1" spc="-15" dirty="0" smtClean="0">
                          <a:solidFill>
                            <a:srgbClr val="FFFFFF"/>
                          </a:solidFill>
                          <a:latin typeface="Calibri"/>
                          <a:cs typeface="Calibri"/>
                        </a:rPr>
                        <a:t>c</a:t>
                      </a:r>
                      <a:r>
                        <a:rPr sz="1200" b="1" spc="-5" dirty="0" smtClean="0">
                          <a:solidFill>
                            <a:srgbClr val="FFFFFF"/>
                          </a:solidFill>
                          <a:latin typeface="Calibri"/>
                          <a:cs typeface="Calibri"/>
                        </a:rPr>
                        <a:t>a</a:t>
                      </a:r>
                      <a:r>
                        <a:rPr sz="1200" b="1" spc="5" dirty="0" smtClean="0">
                          <a:solidFill>
                            <a:srgbClr val="FFFFFF"/>
                          </a:solidFill>
                          <a:latin typeface="Calibri"/>
                          <a:cs typeface="Calibri"/>
                        </a:rPr>
                        <a:t>l</a:t>
                      </a:r>
                      <a:r>
                        <a:rPr sz="1200" b="1" spc="0" dirty="0" smtClean="0">
                          <a:solidFill>
                            <a:srgbClr val="FFFFFF"/>
                          </a:solidFill>
                          <a:latin typeface="Calibri"/>
                          <a:cs typeface="Calibri"/>
                        </a:rPr>
                        <a:t>s</a:t>
                      </a:r>
                      <a:endParaRPr sz="1200">
                        <a:latin typeface="Calibri"/>
                        <a:cs typeface="Calibri"/>
                      </a:endParaRPr>
                    </a:p>
                  </a:txBody>
                  <a:tcPr marL="0" marR="0" marT="0" marB="0"/>
                </a:tc>
                <a:tc>
                  <a:txBody>
                    <a:bodyPr/>
                    <a:lstStyle/>
                    <a:p>
                      <a:pPr marL="293370">
                        <a:lnSpc>
                          <a:spcPct val="100000"/>
                        </a:lnSpc>
                      </a:pPr>
                      <a:r>
                        <a:rPr sz="1200" b="1" dirty="0" smtClean="0">
                          <a:solidFill>
                            <a:srgbClr val="FFFFFF"/>
                          </a:solidFill>
                          <a:latin typeface="Calibri"/>
                          <a:cs typeface="Calibri"/>
                        </a:rPr>
                        <a:t>EN</a:t>
                      </a:r>
                      <a:r>
                        <a:rPr sz="1200" b="1" spc="5" dirty="0" smtClean="0">
                          <a:solidFill>
                            <a:srgbClr val="FFFFFF"/>
                          </a:solidFill>
                          <a:latin typeface="Calibri"/>
                          <a:cs typeface="Calibri"/>
                        </a:rPr>
                        <a:t>T</a:t>
                      </a:r>
                      <a:r>
                        <a:rPr sz="1200" b="1" spc="0" dirty="0" smtClean="0">
                          <a:solidFill>
                            <a:srgbClr val="FFFFFF"/>
                          </a:solidFill>
                          <a:latin typeface="Calibri"/>
                          <a:cs typeface="Calibri"/>
                        </a:rPr>
                        <a:t>E</a:t>
                      </a:r>
                      <a:r>
                        <a:rPr sz="1200" b="1" spc="-20" dirty="0" smtClean="0">
                          <a:solidFill>
                            <a:srgbClr val="FFFFFF"/>
                          </a:solidFill>
                          <a:latin typeface="Calibri"/>
                          <a:cs typeface="Calibri"/>
                        </a:rPr>
                        <a:t>R</a:t>
                      </a:r>
                      <a:r>
                        <a:rPr sz="1200" b="1" spc="-95" dirty="0" smtClean="0">
                          <a:solidFill>
                            <a:srgbClr val="FFFFFF"/>
                          </a:solidFill>
                          <a:latin typeface="Calibri"/>
                          <a:cs typeface="Calibri"/>
                        </a:rPr>
                        <a:t>T</a:t>
                      </a:r>
                      <a:r>
                        <a:rPr sz="1200" b="1" spc="0" dirty="0" smtClean="0">
                          <a:solidFill>
                            <a:srgbClr val="FFFFFF"/>
                          </a:solidFill>
                          <a:latin typeface="Calibri"/>
                          <a:cs typeface="Calibri"/>
                        </a:rPr>
                        <a:t>AIN</a:t>
                      </a:r>
                      <a:r>
                        <a:rPr sz="1200" b="1" spc="-5" dirty="0" smtClean="0">
                          <a:solidFill>
                            <a:srgbClr val="FFFFFF"/>
                          </a:solidFill>
                          <a:latin typeface="Calibri"/>
                          <a:cs typeface="Calibri"/>
                        </a:rPr>
                        <a:t>M</a:t>
                      </a:r>
                      <a:r>
                        <a:rPr sz="1200" b="1" spc="0" dirty="0" smtClean="0">
                          <a:solidFill>
                            <a:srgbClr val="FFFFFF"/>
                          </a:solidFill>
                          <a:latin typeface="Calibri"/>
                          <a:cs typeface="Calibri"/>
                        </a:rPr>
                        <a:t>ENT</a:t>
                      </a:r>
                      <a:endParaRPr sz="1200">
                        <a:latin typeface="Calibri"/>
                        <a:cs typeface="Calibri"/>
                      </a:endParaRPr>
                    </a:p>
                  </a:txBody>
                  <a:tcPr marL="0" marR="0" marT="0" marB="0"/>
                </a:tc>
                <a:tc>
                  <a:txBody>
                    <a:bodyPr/>
                    <a:lstStyle/>
                    <a:p>
                      <a:pPr marL="584200">
                        <a:lnSpc>
                          <a:spcPct val="100000"/>
                        </a:lnSpc>
                      </a:pPr>
                      <a:r>
                        <a:rPr sz="1200" b="1" dirty="0" smtClean="0">
                          <a:solidFill>
                            <a:srgbClr val="FFFFFF"/>
                          </a:solidFill>
                          <a:latin typeface="Calibri"/>
                          <a:cs typeface="Calibri"/>
                        </a:rPr>
                        <a:t>C</a:t>
                      </a:r>
                      <a:r>
                        <a:rPr sz="1200" b="1" spc="-5" dirty="0" smtClean="0">
                          <a:solidFill>
                            <a:srgbClr val="FFFFFF"/>
                          </a:solidFill>
                          <a:latin typeface="Calibri"/>
                          <a:cs typeface="Calibri"/>
                        </a:rPr>
                        <a:t>a</a:t>
                      </a:r>
                      <a:r>
                        <a:rPr sz="1200" b="1" spc="-10" dirty="0" smtClean="0">
                          <a:solidFill>
                            <a:srgbClr val="FFFFFF"/>
                          </a:solidFill>
                          <a:latin typeface="Calibri"/>
                          <a:cs typeface="Calibri"/>
                        </a:rPr>
                        <a:t>rs</a:t>
                      </a:r>
                      <a:endParaRPr sz="1200">
                        <a:latin typeface="Calibri"/>
                        <a:cs typeface="Calibri"/>
                      </a:endParaRPr>
                    </a:p>
                  </a:txBody>
                  <a:tcPr marL="0" marR="0" marT="0" marB="0"/>
                </a:tc>
              </a:tr>
              <a:tr h="182880">
                <a:tc>
                  <a:txBody>
                    <a:bodyPr/>
                    <a:lstStyle/>
                    <a:p>
                      <a:pPr marL="25400">
                        <a:lnSpc>
                          <a:spcPct val="100000"/>
                        </a:lnSpc>
                      </a:pPr>
                      <a:r>
                        <a:rPr sz="1200" b="1" spc="-5" dirty="0" smtClean="0">
                          <a:solidFill>
                            <a:srgbClr val="FFFFFF"/>
                          </a:solidFill>
                          <a:latin typeface="Calibri"/>
                          <a:cs typeface="Calibri"/>
                        </a:rPr>
                        <a:t>Sa</a:t>
                      </a:r>
                      <a:r>
                        <a:rPr sz="1200" b="1" spc="5" dirty="0" smtClean="0">
                          <a:solidFill>
                            <a:srgbClr val="FFFFFF"/>
                          </a:solidFill>
                          <a:latin typeface="Calibri"/>
                          <a:cs typeface="Calibri"/>
                        </a:rPr>
                        <a:t>l</a:t>
                      </a:r>
                      <a:r>
                        <a:rPr sz="1200" b="1" spc="-5" dirty="0" smtClean="0">
                          <a:solidFill>
                            <a:srgbClr val="FFFFFF"/>
                          </a:solidFill>
                          <a:latin typeface="Calibri"/>
                          <a:cs typeface="Calibri"/>
                        </a:rPr>
                        <a:t>e</a:t>
                      </a:r>
                      <a:r>
                        <a:rPr sz="1200" b="1" spc="0" dirty="0" smtClean="0">
                          <a:solidFill>
                            <a:srgbClr val="FFFFFF"/>
                          </a:solidFill>
                          <a:latin typeface="Calibri"/>
                          <a:cs typeface="Calibri"/>
                        </a:rPr>
                        <a:t>-</a:t>
                      </a:r>
                      <a:r>
                        <a:rPr sz="1200" b="1" spc="-5" dirty="0" smtClean="0">
                          <a:solidFill>
                            <a:srgbClr val="FFFFFF"/>
                          </a:solidFill>
                          <a:latin typeface="Calibri"/>
                          <a:cs typeface="Calibri"/>
                        </a:rPr>
                        <a:t>Lea</a:t>
                      </a:r>
                      <a:r>
                        <a:rPr sz="1200" b="1" spc="0" dirty="0" smtClean="0">
                          <a:solidFill>
                            <a:srgbClr val="FFFFFF"/>
                          </a:solidFill>
                          <a:latin typeface="Calibri"/>
                          <a:cs typeface="Calibri"/>
                        </a:rPr>
                        <a:t>se</a:t>
                      </a:r>
                      <a:r>
                        <a:rPr sz="1200" b="1" spc="-15" dirty="0" smtClean="0">
                          <a:solidFill>
                            <a:srgbClr val="FFFFFF"/>
                          </a:solidFill>
                          <a:latin typeface="Calibri"/>
                          <a:cs typeface="Calibri"/>
                        </a:rPr>
                        <a:t> </a:t>
                      </a:r>
                      <a:r>
                        <a:rPr sz="1200" b="1" spc="-5" dirty="0" smtClean="0">
                          <a:solidFill>
                            <a:srgbClr val="FFFFFF"/>
                          </a:solidFill>
                          <a:latin typeface="Calibri"/>
                          <a:cs typeface="Calibri"/>
                        </a:rPr>
                        <a:t>Ba</a:t>
                      </a:r>
                      <a:r>
                        <a:rPr sz="1200" b="1" spc="0" dirty="0" smtClean="0">
                          <a:solidFill>
                            <a:srgbClr val="FFFFFF"/>
                          </a:solidFill>
                          <a:latin typeface="Calibri"/>
                          <a:cs typeface="Calibri"/>
                        </a:rPr>
                        <a:t>ck</a:t>
                      </a:r>
                      <a:endParaRPr sz="1200">
                        <a:latin typeface="Calibri"/>
                        <a:cs typeface="Calibri"/>
                      </a:endParaRPr>
                    </a:p>
                  </a:txBody>
                  <a:tcPr marL="0" marR="0" marT="0" marB="0"/>
                </a:tc>
                <a:tc>
                  <a:txBody>
                    <a:bodyPr/>
                    <a:lstStyle/>
                    <a:p>
                      <a:pPr marL="461645">
                        <a:lnSpc>
                          <a:spcPct val="100000"/>
                        </a:lnSpc>
                      </a:pPr>
                      <a:r>
                        <a:rPr sz="1200" b="1" spc="-5" dirty="0" smtClean="0">
                          <a:solidFill>
                            <a:srgbClr val="FFFFFF"/>
                          </a:solidFill>
                          <a:latin typeface="Calibri"/>
                          <a:cs typeface="Calibri"/>
                        </a:rPr>
                        <a:t>H</a:t>
                      </a:r>
                      <a:r>
                        <a:rPr sz="1200" b="1" spc="0" dirty="0" smtClean="0">
                          <a:solidFill>
                            <a:srgbClr val="FFFFFF"/>
                          </a:solidFill>
                          <a:latin typeface="Calibri"/>
                          <a:cs typeface="Calibri"/>
                        </a:rPr>
                        <a:t>o</a:t>
                      </a:r>
                      <a:r>
                        <a:rPr sz="1200" b="1" spc="-10" dirty="0" smtClean="0">
                          <a:solidFill>
                            <a:srgbClr val="FFFFFF"/>
                          </a:solidFill>
                          <a:latin typeface="Calibri"/>
                          <a:cs typeface="Calibri"/>
                        </a:rPr>
                        <a:t>t</a:t>
                      </a:r>
                      <a:r>
                        <a:rPr sz="1200" b="1" spc="-5" dirty="0" smtClean="0">
                          <a:solidFill>
                            <a:srgbClr val="FFFFFF"/>
                          </a:solidFill>
                          <a:latin typeface="Calibri"/>
                          <a:cs typeface="Calibri"/>
                        </a:rPr>
                        <a:t>e</a:t>
                      </a:r>
                      <a:r>
                        <a:rPr sz="1200" b="1" spc="5" dirty="0" smtClean="0">
                          <a:solidFill>
                            <a:srgbClr val="FFFFFF"/>
                          </a:solidFill>
                          <a:latin typeface="Calibri"/>
                          <a:cs typeface="Calibri"/>
                        </a:rPr>
                        <a:t>l</a:t>
                      </a:r>
                      <a:r>
                        <a:rPr sz="1200" b="1" spc="0" dirty="0" smtClean="0">
                          <a:solidFill>
                            <a:srgbClr val="FFFFFF"/>
                          </a:solidFill>
                          <a:latin typeface="Calibri"/>
                          <a:cs typeface="Calibri"/>
                        </a:rPr>
                        <a:t>s</a:t>
                      </a:r>
                      <a:r>
                        <a:rPr sz="1200" b="1" spc="-10" dirty="0" smtClean="0">
                          <a:solidFill>
                            <a:srgbClr val="FFFFFF"/>
                          </a:solidFill>
                          <a:latin typeface="Calibri"/>
                          <a:cs typeface="Calibri"/>
                        </a:rPr>
                        <a:t> </a:t>
                      </a:r>
                      <a:r>
                        <a:rPr sz="1200" b="1" spc="0" dirty="0" smtClean="0">
                          <a:solidFill>
                            <a:srgbClr val="FFFFFF"/>
                          </a:solidFill>
                          <a:latin typeface="Calibri"/>
                          <a:cs typeface="Calibri"/>
                        </a:rPr>
                        <a:t>&amp;</a:t>
                      </a:r>
                      <a:endParaRPr sz="1200">
                        <a:latin typeface="Calibri"/>
                        <a:cs typeface="Calibri"/>
                      </a:endParaRPr>
                    </a:p>
                  </a:txBody>
                  <a:tcPr marL="0" marR="0" marT="0" marB="0"/>
                </a:tc>
                <a:tc>
                  <a:txBody>
                    <a:bodyPr/>
                    <a:lstStyle/>
                    <a:p>
                      <a:pPr marL="452755">
                        <a:lnSpc>
                          <a:spcPct val="100000"/>
                        </a:lnSpc>
                      </a:pPr>
                      <a:r>
                        <a:rPr sz="1200" b="1" spc="-5" dirty="0" smtClean="0">
                          <a:solidFill>
                            <a:srgbClr val="FFFFFF"/>
                          </a:solidFill>
                          <a:latin typeface="Calibri"/>
                          <a:cs typeface="Calibri"/>
                        </a:rPr>
                        <a:t>D</a:t>
                      </a:r>
                      <a:r>
                        <a:rPr sz="1200" b="1" spc="5" dirty="0" smtClean="0">
                          <a:solidFill>
                            <a:srgbClr val="FFFFFF"/>
                          </a:solidFill>
                          <a:latin typeface="Calibri"/>
                          <a:cs typeface="Calibri"/>
                        </a:rPr>
                        <a:t>i</a:t>
                      </a:r>
                      <a:r>
                        <a:rPr sz="1200" b="1" spc="-5" dirty="0" smtClean="0">
                          <a:solidFill>
                            <a:srgbClr val="FFFFFF"/>
                          </a:solidFill>
                          <a:latin typeface="Calibri"/>
                          <a:cs typeface="Calibri"/>
                        </a:rPr>
                        <a:t>am</a:t>
                      </a:r>
                      <a:r>
                        <a:rPr sz="1200" b="1" spc="0" dirty="0" smtClean="0">
                          <a:solidFill>
                            <a:srgbClr val="FFFFFF"/>
                          </a:solidFill>
                          <a:latin typeface="Calibri"/>
                          <a:cs typeface="Calibri"/>
                        </a:rPr>
                        <a:t>onds</a:t>
                      </a:r>
                      <a:endParaRPr sz="1200">
                        <a:latin typeface="Calibri"/>
                        <a:cs typeface="Calibri"/>
                      </a:endParaRPr>
                    </a:p>
                  </a:txBody>
                  <a:tcPr marL="0" marR="0" marT="0" marB="0"/>
                </a:tc>
                <a:tc>
                  <a:txBody>
                    <a:bodyPr/>
                    <a:lstStyle/>
                    <a:p>
                      <a:pPr marL="476250">
                        <a:lnSpc>
                          <a:spcPct val="100000"/>
                        </a:lnSpc>
                      </a:pPr>
                      <a:r>
                        <a:rPr sz="1200" b="1" dirty="0" smtClean="0">
                          <a:solidFill>
                            <a:srgbClr val="FFFFFF"/>
                          </a:solidFill>
                          <a:latin typeface="Calibri"/>
                          <a:cs typeface="Calibri"/>
                        </a:rPr>
                        <a:t>C</a:t>
                      </a:r>
                      <a:r>
                        <a:rPr sz="1200" b="1" spc="5" dirty="0" smtClean="0">
                          <a:solidFill>
                            <a:srgbClr val="FFFFFF"/>
                          </a:solidFill>
                          <a:latin typeface="Calibri"/>
                          <a:cs typeface="Calibri"/>
                        </a:rPr>
                        <a:t>r</a:t>
                      </a:r>
                      <a:r>
                        <a:rPr sz="1200" b="1" spc="0" dirty="0" smtClean="0">
                          <a:solidFill>
                            <a:srgbClr val="FFFFFF"/>
                          </a:solidFill>
                          <a:latin typeface="Calibri"/>
                          <a:cs typeface="Calibri"/>
                        </a:rPr>
                        <a:t>ude O</a:t>
                      </a:r>
                      <a:r>
                        <a:rPr sz="1200" b="1" spc="5" dirty="0" smtClean="0">
                          <a:solidFill>
                            <a:srgbClr val="FFFFFF"/>
                          </a:solidFill>
                          <a:latin typeface="Calibri"/>
                          <a:cs typeface="Calibri"/>
                        </a:rPr>
                        <a:t>i</a:t>
                      </a:r>
                      <a:r>
                        <a:rPr sz="1200" b="1" spc="0" dirty="0" smtClean="0">
                          <a:solidFill>
                            <a:srgbClr val="FFFFFF"/>
                          </a:solidFill>
                          <a:latin typeface="Calibri"/>
                          <a:cs typeface="Calibri"/>
                        </a:rPr>
                        <a:t>l</a:t>
                      </a:r>
                      <a:endParaRPr sz="1200">
                        <a:latin typeface="Calibri"/>
                        <a:cs typeface="Calibri"/>
                      </a:endParaRPr>
                    </a:p>
                  </a:txBody>
                  <a:tcPr marL="0" marR="0" marT="0" marB="0"/>
                </a:tc>
                <a:tc>
                  <a:txBody>
                    <a:bodyPr/>
                    <a:lstStyle/>
                    <a:p>
                      <a:pPr marL="479425">
                        <a:lnSpc>
                          <a:spcPct val="100000"/>
                        </a:lnSpc>
                      </a:pPr>
                      <a:r>
                        <a:rPr sz="1200" b="1" dirty="0" smtClean="0">
                          <a:solidFill>
                            <a:srgbClr val="FFFFFF"/>
                          </a:solidFill>
                          <a:latin typeface="Calibri"/>
                          <a:cs typeface="Calibri"/>
                        </a:rPr>
                        <a:t>Ad</a:t>
                      </a:r>
                      <a:r>
                        <a:rPr sz="1200" b="1" spc="-20" dirty="0" smtClean="0">
                          <a:solidFill>
                            <a:srgbClr val="FFFFFF"/>
                          </a:solidFill>
                          <a:latin typeface="Calibri"/>
                          <a:cs typeface="Calibri"/>
                        </a:rPr>
                        <a:t>v</a:t>
                      </a:r>
                      <a:r>
                        <a:rPr sz="1200" b="1" spc="-5" dirty="0" smtClean="0">
                          <a:solidFill>
                            <a:srgbClr val="FFFFFF"/>
                          </a:solidFill>
                          <a:latin typeface="Calibri"/>
                          <a:cs typeface="Calibri"/>
                        </a:rPr>
                        <a:t>e</a:t>
                      </a:r>
                      <a:r>
                        <a:rPr sz="1200" b="1" spc="5" dirty="0" smtClean="0">
                          <a:solidFill>
                            <a:srgbClr val="FFFFFF"/>
                          </a:solidFill>
                          <a:latin typeface="Calibri"/>
                          <a:cs typeface="Calibri"/>
                        </a:rPr>
                        <a:t>r</a:t>
                      </a:r>
                      <a:r>
                        <a:rPr sz="1200" b="1" spc="0" dirty="0" smtClean="0">
                          <a:solidFill>
                            <a:srgbClr val="FFFFFF"/>
                          </a:solidFill>
                          <a:latin typeface="Calibri"/>
                          <a:cs typeface="Calibri"/>
                        </a:rPr>
                        <a:t>t</a:t>
                      </a:r>
                      <a:r>
                        <a:rPr sz="1200" b="1" spc="5" dirty="0" smtClean="0">
                          <a:solidFill>
                            <a:srgbClr val="FFFFFF"/>
                          </a:solidFill>
                          <a:latin typeface="Calibri"/>
                          <a:cs typeface="Calibri"/>
                        </a:rPr>
                        <a:t>i</a:t>
                      </a:r>
                      <a:r>
                        <a:rPr sz="1200" b="1" spc="0" dirty="0" smtClean="0">
                          <a:solidFill>
                            <a:srgbClr val="FFFFFF"/>
                          </a:solidFill>
                          <a:latin typeface="Calibri"/>
                          <a:cs typeface="Calibri"/>
                        </a:rPr>
                        <a:t>s</a:t>
                      </a:r>
                      <a:r>
                        <a:rPr sz="1200" b="1" spc="5" dirty="0" smtClean="0">
                          <a:solidFill>
                            <a:srgbClr val="FFFFFF"/>
                          </a:solidFill>
                          <a:latin typeface="Calibri"/>
                          <a:cs typeface="Calibri"/>
                        </a:rPr>
                        <a:t>i</a:t>
                      </a:r>
                      <a:r>
                        <a:rPr sz="1200" b="1" spc="0" dirty="0" smtClean="0">
                          <a:solidFill>
                            <a:srgbClr val="FFFFFF"/>
                          </a:solidFill>
                          <a:latin typeface="Calibri"/>
                          <a:cs typeface="Calibri"/>
                        </a:rPr>
                        <a:t>ng</a:t>
                      </a:r>
                      <a:endParaRPr sz="1200">
                        <a:latin typeface="Calibri"/>
                        <a:cs typeface="Calibri"/>
                      </a:endParaRPr>
                    </a:p>
                  </a:txBody>
                  <a:tcPr marL="0" marR="0" marT="0" marB="0"/>
                </a:tc>
                <a:tc>
                  <a:txBody>
                    <a:bodyPr/>
                    <a:lstStyle/>
                    <a:p>
                      <a:pPr marL="516890">
                        <a:lnSpc>
                          <a:spcPct val="100000"/>
                        </a:lnSpc>
                      </a:pPr>
                      <a:r>
                        <a:rPr sz="1200" b="1" spc="-85" dirty="0" smtClean="0">
                          <a:solidFill>
                            <a:srgbClr val="FFFFFF"/>
                          </a:solidFill>
                          <a:latin typeface="Calibri"/>
                          <a:cs typeface="Calibri"/>
                        </a:rPr>
                        <a:t>Y</a:t>
                      </a:r>
                      <a:r>
                        <a:rPr sz="1200" b="1" spc="-5" dirty="0" smtClean="0">
                          <a:solidFill>
                            <a:srgbClr val="FFFFFF"/>
                          </a:solidFill>
                          <a:latin typeface="Calibri"/>
                          <a:cs typeface="Calibri"/>
                        </a:rPr>
                        <a:t>a</a:t>
                      </a:r>
                      <a:r>
                        <a:rPr sz="1200" b="1" spc="0" dirty="0" smtClean="0">
                          <a:solidFill>
                            <a:srgbClr val="FFFFFF"/>
                          </a:solidFill>
                          <a:latin typeface="Calibri"/>
                          <a:cs typeface="Calibri"/>
                        </a:rPr>
                        <a:t>c</a:t>
                      </a:r>
                      <a:r>
                        <a:rPr sz="1200" b="1" spc="-10" dirty="0" smtClean="0">
                          <a:solidFill>
                            <a:srgbClr val="FFFFFF"/>
                          </a:solidFill>
                          <a:latin typeface="Calibri"/>
                          <a:cs typeface="Calibri"/>
                        </a:rPr>
                        <a:t>h</a:t>
                      </a:r>
                      <a:r>
                        <a:rPr sz="1200" b="1" spc="0" dirty="0" smtClean="0">
                          <a:solidFill>
                            <a:srgbClr val="FFFFFF"/>
                          </a:solidFill>
                          <a:latin typeface="Calibri"/>
                          <a:cs typeface="Calibri"/>
                        </a:rPr>
                        <a:t>ts</a:t>
                      </a:r>
                      <a:endParaRPr sz="1200">
                        <a:latin typeface="Calibri"/>
                        <a:cs typeface="Calibri"/>
                      </a:endParaRPr>
                    </a:p>
                  </a:txBody>
                  <a:tcPr marL="0" marR="0" marT="0" marB="0"/>
                </a:tc>
              </a:tr>
              <a:tr h="182879">
                <a:tc>
                  <a:txBody>
                    <a:bodyPr/>
                    <a:lstStyle/>
                    <a:p>
                      <a:endParaRPr sz="1200">
                        <a:latin typeface="Calibri"/>
                        <a:cs typeface="Calibri"/>
                      </a:endParaRPr>
                    </a:p>
                  </a:txBody>
                  <a:tcPr marL="0" marR="0" marT="0" marB="0"/>
                </a:tc>
                <a:tc>
                  <a:txBody>
                    <a:bodyPr/>
                    <a:lstStyle/>
                    <a:p>
                      <a:pPr marL="391160">
                        <a:lnSpc>
                          <a:spcPct val="100000"/>
                        </a:lnSpc>
                      </a:pPr>
                      <a:r>
                        <a:rPr sz="1200" b="1" spc="-5" dirty="0" smtClean="0">
                          <a:solidFill>
                            <a:srgbClr val="FFFFFF"/>
                          </a:solidFill>
                          <a:latin typeface="Calibri"/>
                          <a:cs typeface="Calibri"/>
                        </a:rPr>
                        <a:t>H</a:t>
                      </a:r>
                      <a:r>
                        <a:rPr sz="1200" b="1" spc="0" dirty="0" smtClean="0">
                          <a:solidFill>
                            <a:srgbClr val="FFFFFF"/>
                          </a:solidFill>
                          <a:latin typeface="Calibri"/>
                          <a:cs typeface="Calibri"/>
                        </a:rPr>
                        <a:t>ospi</a:t>
                      </a:r>
                      <a:r>
                        <a:rPr sz="1200" b="1" spc="-10" dirty="0" smtClean="0">
                          <a:solidFill>
                            <a:srgbClr val="FFFFFF"/>
                          </a:solidFill>
                          <a:latin typeface="Calibri"/>
                          <a:cs typeface="Calibri"/>
                        </a:rPr>
                        <a:t>t</a:t>
                      </a:r>
                      <a:r>
                        <a:rPr sz="1200" b="1" spc="-5" dirty="0" smtClean="0">
                          <a:solidFill>
                            <a:srgbClr val="FFFFFF"/>
                          </a:solidFill>
                          <a:latin typeface="Calibri"/>
                          <a:cs typeface="Calibri"/>
                        </a:rPr>
                        <a:t>a</a:t>
                      </a:r>
                      <a:r>
                        <a:rPr sz="1200" b="1" spc="0" dirty="0" smtClean="0">
                          <a:solidFill>
                            <a:srgbClr val="FFFFFF"/>
                          </a:solidFill>
                          <a:latin typeface="Calibri"/>
                          <a:cs typeface="Calibri"/>
                        </a:rPr>
                        <a:t>li</a:t>
                      </a:r>
                      <a:r>
                        <a:rPr sz="1200" b="1" spc="5" dirty="0" smtClean="0">
                          <a:solidFill>
                            <a:srgbClr val="FFFFFF"/>
                          </a:solidFill>
                          <a:latin typeface="Calibri"/>
                          <a:cs typeface="Calibri"/>
                        </a:rPr>
                        <a:t>t</a:t>
                      </a:r>
                      <a:r>
                        <a:rPr sz="1200" b="1" spc="0" dirty="0" smtClean="0">
                          <a:solidFill>
                            <a:srgbClr val="FFFFFF"/>
                          </a:solidFill>
                          <a:latin typeface="Calibri"/>
                          <a:cs typeface="Calibri"/>
                        </a:rPr>
                        <a:t>y</a:t>
                      </a:r>
                      <a:endParaRPr sz="1200">
                        <a:latin typeface="Calibri"/>
                        <a:cs typeface="Calibri"/>
                      </a:endParaRPr>
                    </a:p>
                  </a:txBody>
                  <a:tcPr marL="0" marR="0" marT="0" marB="0"/>
                </a:tc>
                <a:tc>
                  <a:txBody>
                    <a:bodyPr/>
                    <a:lstStyle/>
                    <a:p>
                      <a:pPr marL="271780">
                        <a:lnSpc>
                          <a:spcPct val="100000"/>
                        </a:lnSpc>
                      </a:pPr>
                      <a:r>
                        <a:rPr sz="1200" b="1" spc="-5" dirty="0" smtClean="0">
                          <a:solidFill>
                            <a:srgbClr val="FFFFFF"/>
                          </a:solidFill>
                          <a:latin typeface="Calibri"/>
                          <a:cs typeface="Calibri"/>
                        </a:rPr>
                        <a:t>P</a:t>
                      </a:r>
                      <a:r>
                        <a:rPr sz="1200" b="1" spc="-10" dirty="0" smtClean="0">
                          <a:solidFill>
                            <a:srgbClr val="FFFFFF"/>
                          </a:solidFill>
                          <a:latin typeface="Calibri"/>
                          <a:cs typeface="Calibri"/>
                        </a:rPr>
                        <a:t>r</a:t>
                      </a:r>
                      <a:r>
                        <a:rPr sz="1200" b="1" spc="-5" dirty="0" smtClean="0">
                          <a:solidFill>
                            <a:srgbClr val="FFFFFF"/>
                          </a:solidFill>
                          <a:latin typeface="Calibri"/>
                          <a:cs typeface="Calibri"/>
                        </a:rPr>
                        <a:t>e</a:t>
                      </a:r>
                      <a:r>
                        <a:rPr sz="1200" b="1" spc="0" dirty="0" smtClean="0">
                          <a:solidFill>
                            <a:srgbClr val="FFFFFF"/>
                          </a:solidFill>
                          <a:latin typeface="Calibri"/>
                          <a:cs typeface="Calibri"/>
                        </a:rPr>
                        <a:t>c</a:t>
                      </a:r>
                      <a:r>
                        <a:rPr sz="1200" b="1" spc="5" dirty="0" smtClean="0">
                          <a:solidFill>
                            <a:srgbClr val="FFFFFF"/>
                          </a:solidFill>
                          <a:latin typeface="Calibri"/>
                          <a:cs typeface="Calibri"/>
                        </a:rPr>
                        <a:t>i</a:t>
                      </a:r>
                      <a:r>
                        <a:rPr sz="1200" b="1" spc="0" dirty="0" smtClean="0">
                          <a:solidFill>
                            <a:srgbClr val="FFFFFF"/>
                          </a:solidFill>
                          <a:latin typeface="Calibri"/>
                          <a:cs typeface="Calibri"/>
                        </a:rPr>
                        <a:t>ous</a:t>
                      </a:r>
                      <a:r>
                        <a:rPr sz="1200" b="1" spc="-10" dirty="0" smtClean="0">
                          <a:solidFill>
                            <a:srgbClr val="FFFFFF"/>
                          </a:solidFill>
                          <a:latin typeface="Calibri"/>
                          <a:cs typeface="Calibri"/>
                        </a:rPr>
                        <a:t> </a:t>
                      </a:r>
                      <a:r>
                        <a:rPr sz="1200" b="1" spc="-5" dirty="0" smtClean="0">
                          <a:solidFill>
                            <a:srgbClr val="FFFFFF"/>
                          </a:solidFill>
                          <a:latin typeface="Calibri"/>
                          <a:cs typeface="Calibri"/>
                        </a:rPr>
                        <a:t>M</a:t>
                      </a:r>
                      <a:r>
                        <a:rPr sz="1200" b="1" spc="-20" dirty="0" smtClean="0">
                          <a:solidFill>
                            <a:srgbClr val="FFFFFF"/>
                          </a:solidFill>
                          <a:latin typeface="Calibri"/>
                          <a:cs typeface="Calibri"/>
                        </a:rPr>
                        <a:t>e</a:t>
                      </a:r>
                      <a:r>
                        <a:rPr sz="1200" b="1" spc="-10" dirty="0" smtClean="0">
                          <a:solidFill>
                            <a:srgbClr val="FFFFFF"/>
                          </a:solidFill>
                          <a:latin typeface="Calibri"/>
                          <a:cs typeface="Calibri"/>
                        </a:rPr>
                        <a:t>t</a:t>
                      </a:r>
                      <a:r>
                        <a:rPr sz="1200" b="1" spc="-5" dirty="0" smtClean="0">
                          <a:solidFill>
                            <a:srgbClr val="FFFFFF"/>
                          </a:solidFill>
                          <a:latin typeface="Calibri"/>
                          <a:cs typeface="Calibri"/>
                        </a:rPr>
                        <a:t>a</a:t>
                      </a:r>
                      <a:r>
                        <a:rPr sz="1200" b="1" spc="5" dirty="0" smtClean="0">
                          <a:solidFill>
                            <a:srgbClr val="FFFFFF"/>
                          </a:solidFill>
                          <a:latin typeface="Calibri"/>
                          <a:cs typeface="Calibri"/>
                        </a:rPr>
                        <a:t>l</a:t>
                      </a:r>
                      <a:r>
                        <a:rPr sz="1200" b="1" spc="0" dirty="0" smtClean="0">
                          <a:solidFill>
                            <a:srgbClr val="FFFFFF"/>
                          </a:solidFill>
                          <a:latin typeface="Calibri"/>
                          <a:cs typeface="Calibri"/>
                        </a:rPr>
                        <a:t>s</a:t>
                      </a:r>
                      <a:endParaRPr sz="1200">
                        <a:latin typeface="Calibri"/>
                        <a:cs typeface="Calibri"/>
                      </a:endParaRPr>
                    </a:p>
                  </a:txBody>
                  <a:tcPr marL="0" marR="0" marT="0" marB="0"/>
                </a:tc>
                <a:tc>
                  <a:txBody>
                    <a:bodyPr/>
                    <a:lstStyle/>
                    <a:p>
                      <a:endParaRPr sz="1200">
                        <a:latin typeface="Calibri"/>
                        <a:cs typeface="Calibri"/>
                      </a:endParaRPr>
                    </a:p>
                  </a:txBody>
                  <a:tcPr marL="0" marR="0" marT="0" marB="0"/>
                </a:tc>
                <a:tc>
                  <a:txBody>
                    <a:bodyPr/>
                    <a:lstStyle/>
                    <a:p>
                      <a:pPr marL="90170" algn="ctr">
                        <a:lnSpc>
                          <a:spcPct val="100000"/>
                        </a:lnSpc>
                      </a:pPr>
                      <a:r>
                        <a:rPr sz="1200" b="1" spc="-35" dirty="0" smtClean="0">
                          <a:solidFill>
                            <a:srgbClr val="FFFFFF"/>
                          </a:solidFill>
                          <a:latin typeface="Calibri"/>
                          <a:cs typeface="Calibri"/>
                        </a:rPr>
                        <a:t>E</a:t>
                      </a:r>
                      <a:r>
                        <a:rPr sz="1200" b="1" spc="-20" dirty="0" smtClean="0">
                          <a:solidFill>
                            <a:srgbClr val="FFFFFF"/>
                          </a:solidFill>
                          <a:latin typeface="Calibri"/>
                          <a:cs typeface="Calibri"/>
                        </a:rPr>
                        <a:t>v</a:t>
                      </a:r>
                      <a:r>
                        <a:rPr sz="1200" b="1" spc="-5" dirty="0" smtClean="0">
                          <a:solidFill>
                            <a:srgbClr val="FFFFFF"/>
                          </a:solidFill>
                          <a:latin typeface="Calibri"/>
                          <a:cs typeface="Calibri"/>
                        </a:rPr>
                        <a:t>e</a:t>
                      </a:r>
                      <a:r>
                        <a:rPr sz="1200" b="1" spc="-10" dirty="0" smtClean="0">
                          <a:solidFill>
                            <a:srgbClr val="FFFFFF"/>
                          </a:solidFill>
                          <a:latin typeface="Calibri"/>
                          <a:cs typeface="Calibri"/>
                        </a:rPr>
                        <a:t>n</a:t>
                      </a:r>
                      <a:r>
                        <a:rPr sz="1200" b="1" spc="0" dirty="0" smtClean="0">
                          <a:solidFill>
                            <a:srgbClr val="FFFFFF"/>
                          </a:solidFill>
                          <a:latin typeface="Calibri"/>
                          <a:cs typeface="Calibri"/>
                        </a:rPr>
                        <a:t>ts</a:t>
                      </a:r>
                      <a:endParaRPr sz="1200">
                        <a:latin typeface="Calibri"/>
                        <a:cs typeface="Calibri"/>
                      </a:endParaRPr>
                    </a:p>
                  </a:txBody>
                  <a:tcPr marL="0" marR="0" marT="0" marB="0"/>
                </a:tc>
                <a:tc>
                  <a:txBody>
                    <a:bodyPr/>
                    <a:lstStyle/>
                    <a:p>
                      <a:pPr marL="176530" algn="ctr">
                        <a:lnSpc>
                          <a:spcPct val="100000"/>
                        </a:lnSpc>
                      </a:pPr>
                      <a:r>
                        <a:rPr sz="1200" b="1" dirty="0" smtClean="0">
                          <a:solidFill>
                            <a:srgbClr val="FFFFFF"/>
                          </a:solidFill>
                          <a:latin typeface="Calibri"/>
                          <a:cs typeface="Calibri"/>
                        </a:rPr>
                        <a:t>Air</a:t>
                      </a:r>
                      <a:endParaRPr sz="1200">
                        <a:latin typeface="Calibri"/>
                        <a:cs typeface="Calibri"/>
                      </a:endParaRPr>
                    </a:p>
                  </a:txBody>
                  <a:tcPr marL="0" marR="0" marT="0" marB="0"/>
                </a:tc>
              </a:tr>
              <a:tr h="370358">
                <a:tc>
                  <a:txBody>
                    <a:bodyPr/>
                    <a:lstStyle/>
                    <a:p>
                      <a:endParaRPr sz="1200">
                        <a:latin typeface="Calibri"/>
                        <a:cs typeface="Calibri"/>
                      </a:endParaRPr>
                    </a:p>
                  </a:txBody>
                  <a:tcPr marL="0" marR="0" marT="0" marB="0"/>
                </a:tc>
                <a:tc>
                  <a:txBody>
                    <a:bodyPr/>
                    <a:lstStyle/>
                    <a:p>
                      <a:pPr marL="330200">
                        <a:lnSpc>
                          <a:spcPct val="100000"/>
                        </a:lnSpc>
                      </a:pPr>
                      <a:r>
                        <a:rPr sz="1200" b="1" spc="5" dirty="0" smtClean="0">
                          <a:solidFill>
                            <a:srgbClr val="FFFFFF"/>
                          </a:solidFill>
                          <a:latin typeface="Calibri"/>
                          <a:cs typeface="Calibri"/>
                        </a:rPr>
                        <a:t>T</a:t>
                      </a:r>
                      <a:r>
                        <a:rPr sz="1200" b="1" spc="0" dirty="0" smtClean="0">
                          <a:solidFill>
                            <a:srgbClr val="FFFFFF"/>
                          </a:solidFill>
                          <a:latin typeface="Calibri"/>
                          <a:cs typeface="Calibri"/>
                        </a:rPr>
                        <a:t>h</a:t>
                      </a:r>
                      <a:r>
                        <a:rPr sz="1200" b="1" spc="-5" dirty="0" smtClean="0">
                          <a:solidFill>
                            <a:srgbClr val="FFFFFF"/>
                          </a:solidFill>
                          <a:latin typeface="Calibri"/>
                          <a:cs typeface="Calibri"/>
                        </a:rPr>
                        <a:t>em</a:t>
                      </a:r>
                      <a:r>
                        <a:rPr sz="1200" b="1" spc="0" dirty="0" smtClean="0">
                          <a:solidFill>
                            <a:srgbClr val="FFFFFF"/>
                          </a:solidFill>
                          <a:latin typeface="Calibri"/>
                          <a:cs typeface="Calibri"/>
                        </a:rPr>
                        <a:t>e</a:t>
                      </a:r>
                      <a:r>
                        <a:rPr sz="1200" b="1" spc="-5" dirty="0" smtClean="0">
                          <a:solidFill>
                            <a:srgbClr val="FFFFFF"/>
                          </a:solidFill>
                          <a:latin typeface="Calibri"/>
                          <a:cs typeface="Calibri"/>
                        </a:rPr>
                        <a:t> </a:t>
                      </a:r>
                      <a:r>
                        <a:rPr sz="1200" b="1" spc="-30" dirty="0" smtClean="0">
                          <a:solidFill>
                            <a:srgbClr val="FFFFFF"/>
                          </a:solidFill>
                          <a:latin typeface="Calibri"/>
                          <a:cs typeface="Calibri"/>
                        </a:rPr>
                        <a:t>P</a:t>
                      </a:r>
                      <a:r>
                        <a:rPr sz="1200" b="1" spc="-5" dirty="0" smtClean="0">
                          <a:solidFill>
                            <a:srgbClr val="FFFFFF"/>
                          </a:solidFill>
                          <a:latin typeface="Calibri"/>
                          <a:cs typeface="Calibri"/>
                        </a:rPr>
                        <a:t>a</a:t>
                      </a:r>
                      <a:r>
                        <a:rPr sz="1200" b="1" spc="5" dirty="0" smtClean="0">
                          <a:solidFill>
                            <a:srgbClr val="FFFFFF"/>
                          </a:solidFill>
                          <a:latin typeface="Calibri"/>
                          <a:cs typeface="Calibri"/>
                        </a:rPr>
                        <a:t>r</a:t>
                      </a:r>
                      <a:r>
                        <a:rPr sz="1200" b="1" spc="-15" dirty="0" smtClean="0">
                          <a:solidFill>
                            <a:srgbClr val="FFFFFF"/>
                          </a:solidFill>
                          <a:latin typeface="Calibri"/>
                          <a:cs typeface="Calibri"/>
                        </a:rPr>
                        <a:t>k</a:t>
                      </a:r>
                      <a:r>
                        <a:rPr sz="1200" b="1" spc="0" dirty="0" smtClean="0">
                          <a:solidFill>
                            <a:srgbClr val="FFFFFF"/>
                          </a:solidFill>
                          <a:latin typeface="Calibri"/>
                          <a:cs typeface="Calibri"/>
                        </a:rPr>
                        <a:t>s</a:t>
                      </a:r>
                      <a:endParaRPr sz="1200">
                        <a:latin typeface="Calibri"/>
                        <a:cs typeface="Calibri"/>
                      </a:endParaRPr>
                    </a:p>
                  </a:txBody>
                  <a:tcPr marL="0" marR="0" marT="0" marB="0"/>
                </a:tc>
                <a:tc>
                  <a:txBody>
                    <a:bodyPr/>
                    <a:lstStyle/>
                    <a:p>
                      <a:pPr marL="454659" marR="475615" indent="2540">
                        <a:lnSpc>
                          <a:spcPct val="100000"/>
                        </a:lnSpc>
                      </a:pPr>
                      <a:r>
                        <a:rPr sz="1200" b="1" dirty="0" smtClean="0">
                          <a:solidFill>
                            <a:srgbClr val="FFFFFF"/>
                          </a:solidFill>
                          <a:latin typeface="Calibri"/>
                          <a:cs typeface="Calibri"/>
                        </a:rPr>
                        <a:t>C</a:t>
                      </a:r>
                      <a:r>
                        <a:rPr sz="1200" b="1" spc="-5" dirty="0" smtClean="0">
                          <a:solidFill>
                            <a:srgbClr val="FFFFFF"/>
                          </a:solidFill>
                          <a:latin typeface="Calibri"/>
                          <a:cs typeface="Calibri"/>
                        </a:rPr>
                        <a:t>eme</a:t>
                      </a:r>
                      <a:r>
                        <a:rPr sz="1200" b="1" spc="-10" dirty="0" smtClean="0">
                          <a:solidFill>
                            <a:srgbClr val="FFFFFF"/>
                          </a:solidFill>
                          <a:latin typeface="Calibri"/>
                          <a:cs typeface="Calibri"/>
                        </a:rPr>
                        <a:t>n</a:t>
                      </a:r>
                      <a:r>
                        <a:rPr sz="1200" b="1" spc="0" dirty="0" smtClean="0">
                          <a:solidFill>
                            <a:srgbClr val="FFFFFF"/>
                          </a:solidFill>
                          <a:latin typeface="Calibri"/>
                          <a:cs typeface="Calibri"/>
                        </a:rPr>
                        <a:t>t</a:t>
                      </a:r>
                      <a:r>
                        <a:rPr sz="1200" b="1" spc="5" dirty="0" smtClean="0">
                          <a:solidFill>
                            <a:srgbClr val="FFFFFF"/>
                          </a:solidFill>
                          <a:latin typeface="Calibri"/>
                          <a:cs typeface="Calibri"/>
                        </a:rPr>
                        <a:t> </a:t>
                      </a:r>
                      <a:r>
                        <a:rPr sz="1200" b="1" spc="0" dirty="0" smtClean="0">
                          <a:solidFill>
                            <a:srgbClr val="FFFFFF"/>
                          </a:solidFill>
                          <a:latin typeface="Calibri"/>
                          <a:cs typeface="Calibri"/>
                        </a:rPr>
                        <a:t>&amp; A</a:t>
                      </a:r>
                      <a:r>
                        <a:rPr sz="1200" b="1" spc="5" dirty="0" smtClean="0">
                          <a:solidFill>
                            <a:srgbClr val="FFFFFF"/>
                          </a:solidFill>
                          <a:latin typeface="Calibri"/>
                          <a:cs typeface="Calibri"/>
                        </a:rPr>
                        <a:t>g</a:t>
                      </a:r>
                      <a:r>
                        <a:rPr sz="1200" b="1" spc="-5" dirty="0" smtClean="0">
                          <a:solidFill>
                            <a:srgbClr val="FFFFFF"/>
                          </a:solidFill>
                          <a:latin typeface="Calibri"/>
                          <a:cs typeface="Calibri"/>
                        </a:rPr>
                        <a:t>g</a:t>
                      </a:r>
                      <a:r>
                        <a:rPr sz="1200" b="1" spc="-10" dirty="0" smtClean="0">
                          <a:solidFill>
                            <a:srgbClr val="FFFFFF"/>
                          </a:solidFill>
                          <a:latin typeface="Calibri"/>
                          <a:cs typeface="Calibri"/>
                        </a:rPr>
                        <a:t>r</a:t>
                      </a:r>
                      <a:r>
                        <a:rPr sz="1200" b="1" spc="-5" dirty="0" smtClean="0">
                          <a:solidFill>
                            <a:srgbClr val="FFFFFF"/>
                          </a:solidFill>
                          <a:latin typeface="Calibri"/>
                          <a:cs typeface="Calibri"/>
                        </a:rPr>
                        <a:t>e</a:t>
                      </a:r>
                      <a:r>
                        <a:rPr sz="1200" b="1" spc="-30" dirty="0" smtClean="0">
                          <a:solidFill>
                            <a:srgbClr val="FFFFFF"/>
                          </a:solidFill>
                          <a:latin typeface="Calibri"/>
                          <a:cs typeface="Calibri"/>
                        </a:rPr>
                        <a:t>g</a:t>
                      </a:r>
                      <a:r>
                        <a:rPr sz="1200" b="1" spc="-20" dirty="0" smtClean="0">
                          <a:solidFill>
                            <a:srgbClr val="FFFFFF"/>
                          </a:solidFill>
                          <a:latin typeface="Calibri"/>
                          <a:cs typeface="Calibri"/>
                        </a:rPr>
                        <a:t>a</a:t>
                      </a:r>
                      <a:r>
                        <a:rPr sz="1200" b="1" spc="-10" dirty="0" smtClean="0">
                          <a:solidFill>
                            <a:srgbClr val="FFFFFF"/>
                          </a:solidFill>
                          <a:latin typeface="Calibri"/>
                          <a:cs typeface="Calibri"/>
                        </a:rPr>
                        <a:t>t</a:t>
                      </a:r>
                      <a:r>
                        <a:rPr sz="1200" b="1" spc="0" dirty="0" smtClean="0">
                          <a:solidFill>
                            <a:srgbClr val="FFFFFF"/>
                          </a:solidFill>
                          <a:latin typeface="Calibri"/>
                          <a:cs typeface="Calibri"/>
                        </a:rPr>
                        <a:t>e</a:t>
                      </a:r>
                      <a:endParaRPr sz="1200">
                        <a:latin typeface="Calibri"/>
                        <a:cs typeface="Calibri"/>
                      </a:endParaRPr>
                    </a:p>
                  </a:txBody>
                  <a:tcPr marL="0" marR="0" marT="0" marB="0"/>
                </a:tc>
                <a:tc>
                  <a:txBody>
                    <a:bodyPr/>
                    <a:lstStyle/>
                    <a:p>
                      <a:endParaRPr sz="1200">
                        <a:latin typeface="Calibri"/>
                        <a:cs typeface="Calibri"/>
                      </a:endParaRPr>
                    </a:p>
                  </a:txBody>
                  <a:tcPr marL="0" marR="0" marT="0" marB="0"/>
                </a:tc>
                <a:tc>
                  <a:txBody>
                    <a:bodyPr/>
                    <a:lstStyle/>
                    <a:p>
                      <a:pPr marL="477520" marR="384810" indent="156845">
                        <a:lnSpc>
                          <a:spcPct val="100000"/>
                        </a:lnSpc>
                      </a:pPr>
                      <a:r>
                        <a:rPr sz="1200" b="1" spc="-5" dirty="0" smtClean="0">
                          <a:solidFill>
                            <a:srgbClr val="FFFFFF"/>
                          </a:solidFill>
                          <a:latin typeface="Calibri"/>
                          <a:cs typeface="Calibri"/>
                        </a:rPr>
                        <a:t>S</a:t>
                      </a:r>
                      <a:r>
                        <a:rPr sz="1200" b="1" spc="0" dirty="0" smtClean="0">
                          <a:solidFill>
                            <a:srgbClr val="FFFFFF"/>
                          </a:solidFill>
                          <a:latin typeface="Calibri"/>
                          <a:cs typeface="Calibri"/>
                        </a:rPr>
                        <a:t>tud</a:t>
                      </a:r>
                      <a:r>
                        <a:rPr sz="1200" b="1" spc="5" dirty="0" smtClean="0">
                          <a:solidFill>
                            <a:srgbClr val="FFFFFF"/>
                          </a:solidFill>
                          <a:latin typeface="Calibri"/>
                          <a:cs typeface="Calibri"/>
                        </a:rPr>
                        <a:t>i</a:t>
                      </a:r>
                      <a:r>
                        <a:rPr sz="1200" b="1" spc="0" dirty="0" smtClean="0">
                          <a:solidFill>
                            <a:srgbClr val="FFFFFF"/>
                          </a:solidFill>
                          <a:latin typeface="Calibri"/>
                          <a:cs typeface="Calibri"/>
                        </a:rPr>
                        <a:t>o N</a:t>
                      </a:r>
                      <a:r>
                        <a:rPr sz="1200" b="1" spc="5" dirty="0" smtClean="0">
                          <a:solidFill>
                            <a:srgbClr val="FFFFFF"/>
                          </a:solidFill>
                          <a:latin typeface="Calibri"/>
                          <a:cs typeface="Calibri"/>
                        </a:rPr>
                        <a:t>i</a:t>
                      </a:r>
                      <a:r>
                        <a:rPr sz="1200" b="1" spc="-5" dirty="0" smtClean="0">
                          <a:solidFill>
                            <a:srgbClr val="FFFFFF"/>
                          </a:solidFill>
                          <a:latin typeface="Calibri"/>
                          <a:cs typeface="Calibri"/>
                        </a:rPr>
                        <a:t>g</a:t>
                      </a:r>
                      <a:r>
                        <a:rPr sz="1200" b="1" spc="-10" dirty="0" smtClean="0">
                          <a:solidFill>
                            <a:srgbClr val="FFFFFF"/>
                          </a:solidFill>
                          <a:latin typeface="Calibri"/>
                          <a:cs typeface="Calibri"/>
                        </a:rPr>
                        <a:t>h</a:t>
                      </a:r>
                      <a:r>
                        <a:rPr sz="1200" b="1" spc="0" dirty="0" smtClean="0">
                          <a:solidFill>
                            <a:srgbClr val="FFFFFF"/>
                          </a:solidFill>
                          <a:latin typeface="Calibri"/>
                          <a:cs typeface="Calibri"/>
                        </a:rPr>
                        <a:t>t</a:t>
                      </a:r>
                      <a:r>
                        <a:rPr sz="1200" b="1" spc="5" dirty="0" smtClean="0">
                          <a:solidFill>
                            <a:srgbClr val="FFFFFF"/>
                          </a:solidFill>
                          <a:latin typeface="Calibri"/>
                          <a:cs typeface="Calibri"/>
                        </a:rPr>
                        <a:t> </a:t>
                      </a:r>
                      <a:r>
                        <a:rPr sz="1200" b="1" spc="0" dirty="0" smtClean="0">
                          <a:solidFill>
                            <a:srgbClr val="FFFFFF"/>
                          </a:solidFill>
                          <a:latin typeface="Calibri"/>
                          <a:cs typeface="Calibri"/>
                        </a:rPr>
                        <a:t>C</a:t>
                      </a:r>
                      <a:r>
                        <a:rPr sz="1200" b="1" spc="5" dirty="0" smtClean="0">
                          <a:solidFill>
                            <a:srgbClr val="FFFFFF"/>
                          </a:solidFill>
                          <a:latin typeface="Calibri"/>
                          <a:cs typeface="Calibri"/>
                        </a:rPr>
                        <a:t>l</a:t>
                      </a:r>
                      <a:r>
                        <a:rPr sz="1200" b="1" spc="0" dirty="0" smtClean="0">
                          <a:solidFill>
                            <a:srgbClr val="FFFFFF"/>
                          </a:solidFill>
                          <a:latin typeface="Calibri"/>
                          <a:cs typeface="Calibri"/>
                        </a:rPr>
                        <a:t>ubs</a:t>
                      </a:r>
                      <a:endParaRPr sz="1200">
                        <a:latin typeface="Calibri"/>
                        <a:cs typeface="Calibri"/>
                      </a:endParaRPr>
                    </a:p>
                  </a:txBody>
                  <a:tcPr marL="0" marR="0" marT="0" marB="0"/>
                </a:tc>
                <a:tc>
                  <a:txBody>
                    <a:bodyPr/>
                    <a:lstStyle/>
                    <a:p>
                      <a:pPr marL="201295">
                        <a:lnSpc>
                          <a:spcPct val="100000"/>
                        </a:lnSpc>
                      </a:pPr>
                      <a:r>
                        <a:rPr sz="1200" b="1" spc="-45" dirty="0" smtClean="0">
                          <a:solidFill>
                            <a:srgbClr val="FFFFFF"/>
                          </a:solidFill>
                          <a:latin typeface="Calibri"/>
                          <a:cs typeface="Calibri"/>
                        </a:rPr>
                        <a:t>W</a:t>
                      </a:r>
                      <a:r>
                        <a:rPr sz="1200" b="1" spc="-20" dirty="0" smtClean="0">
                          <a:solidFill>
                            <a:srgbClr val="FFFFFF"/>
                          </a:solidFill>
                          <a:latin typeface="Calibri"/>
                          <a:cs typeface="Calibri"/>
                        </a:rPr>
                        <a:t>a</a:t>
                      </a:r>
                      <a:r>
                        <a:rPr sz="1200" b="1" spc="-10" dirty="0" smtClean="0">
                          <a:solidFill>
                            <a:srgbClr val="FFFFFF"/>
                          </a:solidFill>
                          <a:latin typeface="Calibri"/>
                          <a:cs typeface="Calibri"/>
                        </a:rPr>
                        <a:t>t</a:t>
                      </a:r>
                      <a:r>
                        <a:rPr sz="1200" b="1" spc="-5" dirty="0" smtClean="0">
                          <a:solidFill>
                            <a:srgbClr val="FFFFFF"/>
                          </a:solidFill>
                          <a:latin typeface="Calibri"/>
                          <a:cs typeface="Calibri"/>
                        </a:rPr>
                        <a:t>e</a:t>
                      </a:r>
                      <a:r>
                        <a:rPr sz="1200" b="1" spc="0" dirty="0" smtClean="0">
                          <a:solidFill>
                            <a:srgbClr val="FFFFFF"/>
                          </a:solidFill>
                          <a:latin typeface="Calibri"/>
                          <a:cs typeface="Calibri"/>
                        </a:rPr>
                        <a:t>r</a:t>
                      </a:r>
                      <a:r>
                        <a:rPr sz="1200" b="1" spc="-5" dirty="0" smtClean="0">
                          <a:solidFill>
                            <a:srgbClr val="FFFFFF"/>
                          </a:solidFill>
                          <a:latin typeface="Calibri"/>
                          <a:cs typeface="Calibri"/>
                        </a:rPr>
                        <a:t> </a:t>
                      </a:r>
                      <a:r>
                        <a:rPr sz="1200" b="1" spc="-55" dirty="0" smtClean="0">
                          <a:solidFill>
                            <a:srgbClr val="FFFFFF"/>
                          </a:solidFill>
                          <a:latin typeface="Calibri"/>
                          <a:cs typeface="Calibri"/>
                        </a:rPr>
                        <a:t>T</a:t>
                      </a:r>
                      <a:r>
                        <a:rPr sz="1200" b="1" spc="-20" dirty="0" smtClean="0">
                          <a:solidFill>
                            <a:srgbClr val="FFFFFF"/>
                          </a:solidFill>
                          <a:latin typeface="Calibri"/>
                          <a:cs typeface="Calibri"/>
                        </a:rPr>
                        <a:t>r</a:t>
                      </a:r>
                      <a:r>
                        <a:rPr sz="1200" b="1" spc="-5" dirty="0" smtClean="0">
                          <a:solidFill>
                            <a:srgbClr val="FFFFFF"/>
                          </a:solidFill>
                          <a:latin typeface="Calibri"/>
                          <a:cs typeface="Calibri"/>
                        </a:rPr>
                        <a:t>a</a:t>
                      </a:r>
                      <a:r>
                        <a:rPr sz="1200" b="1" spc="0" dirty="0" smtClean="0">
                          <a:solidFill>
                            <a:srgbClr val="FFFFFF"/>
                          </a:solidFill>
                          <a:latin typeface="Calibri"/>
                          <a:cs typeface="Calibri"/>
                        </a:rPr>
                        <a:t>nspo</a:t>
                      </a:r>
                      <a:r>
                        <a:rPr sz="1200" b="1" spc="5" dirty="0" smtClean="0">
                          <a:solidFill>
                            <a:srgbClr val="FFFFFF"/>
                          </a:solidFill>
                          <a:latin typeface="Calibri"/>
                          <a:cs typeface="Calibri"/>
                        </a:rPr>
                        <a:t>r</a:t>
                      </a:r>
                      <a:r>
                        <a:rPr sz="1200" b="1" spc="0" dirty="0" smtClean="0">
                          <a:solidFill>
                            <a:srgbClr val="FFFFFF"/>
                          </a:solidFill>
                          <a:latin typeface="Calibri"/>
                          <a:cs typeface="Calibri"/>
                        </a:rPr>
                        <a:t>t</a:t>
                      </a:r>
                      <a:endParaRPr sz="1200">
                        <a:latin typeface="Calibri"/>
                        <a:cs typeface="Calibri"/>
                      </a:endParaRPr>
                    </a:p>
                  </a:txBody>
                  <a:tcPr marL="0" marR="0" marT="0" marB="0"/>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 y="0"/>
            <a:ext cx="89916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04800"/>
            <a:ext cx="3276600" cy="4160762"/>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5181600" y="381000"/>
            <a:ext cx="3132890" cy="4008362"/>
          </a:xfrm>
          <a:prstGeom prst="rect">
            <a:avLst/>
          </a:prstGeom>
          <a:ln>
            <a:noFill/>
          </a:ln>
          <a:effectLst>
            <a:softEdge rad="112500"/>
          </a:effectLst>
        </p:spPr>
      </p:pic>
      <p:sp>
        <p:nvSpPr>
          <p:cNvPr id="7" name="object 8"/>
          <p:cNvSpPr/>
          <p:nvPr/>
        </p:nvSpPr>
        <p:spPr>
          <a:xfrm>
            <a:off x="3599692" y="4858634"/>
            <a:ext cx="1581908" cy="1606294"/>
          </a:xfrm>
          <a:prstGeom prst="rect">
            <a:avLst/>
          </a:prstGeom>
          <a:blipFill>
            <a:blip r:embed="rId4" cstate="print"/>
            <a:stretch>
              <a:fillRect/>
            </a:stretch>
          </a:blipFill>
        </p:spPr>
        <p:txBody>
          <a:bodyPr wrap="square" lIns="0" tIns="0" rIns="0" bIns="0" rtlCol="0">
            <a:noAutofit/>
          </a:bodyPr>
          <a:lstStyle/>
          <a:p>
            <a:endParaRPr/>
          </a:p>
        </p:txBody>
      </p:sp>
      <p:sp>
        <p:nvSpPr>
          <p:cNvPr id="8" name="TextBox 7"/>
          <p:cNvSpPr txBox="1"/>
          <p:nvPr/>
        </p:nvSpPr>
        <p:spPr>
          <a:xfrm>
            <a:off x="609600" y="5029200"/>
            <a:ext cx="2819400" cy="369332"/>
          </a:xfrm>
          <a:prstGeom prst="rect">
            <a:avLst/>
          </a:prstGeom>
          <a:noFill/>
        </p:spPr>
        <p:txBody>
          <a:bodyPr wrap="square" rtlCol="0">
            <a:spAutoFit/>
          </a:bodyPr>
          <a:lstStyle/>
          <a:p>
            <a:r>
              <a:rPr lang="en-GB"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CHAIRMAN OF THE BOARD</a:t>
            </a:r>
            <a:endParaRPr lang="en-GB"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TextBox 8"/>
          <p:cNvSpPr txBox="1"/>
          <p:nvPr/>
        </p:nvSpPr>
        <p:spPr>
          <a:xfrm>
            <a:off x="5495090" y="4858634"/>
            <a:ext cx="2819400" cy="923330"/>
          </a:xfrm>
          <a:prstGeom prst="rect">
            <a:avLst/>
          </a:prstGeom>
          <a:noFill/>
        </p:spPr>
        <p:txBody>
          <a:bodyPr wrap="square" rtlCol="0">
            <a:spAutoFit/>
          </a:bodyPr>
          <a:lstStyle/>
          <a:p>
            <a:r>
              <a:rPr lang="en-GB"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DIRECTOR OF BUSINESS DEVELOPMENT &amp; GOVERNMENT AFFAIRS</a:t>
            </a:r>
            <a:endParaRPr lang="en-GB"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117765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4425696" cy="6839711"/>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6227064" y="388620"/>
            <a:ext cx="969263" cy="905255"/>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p:nvPr/>
        </p:nvSpPr>
        <p:spPr>
          <a:xfrm>
            <a:off x="4870196" y="1442719"/>
            <a:ext cx="3164205" cy="1532890"/>
          </a:xfrm>
          <a:prstGeom prst="rect">
            <a:avLst/>
          </a:prstGeom>
        </p:spPr>
        <p:txBody>
          <a:bodyPr vert="horz" wrap="square" lIns="0" tIns="0" rIns="0" bIns="0" rtlCol="0">
            <a:noAutofit/>
          </a:bodyPr>
          <a:lstStyle/>
          <a:p>
            <a:pPr marL="798830" marR="292735" algn="ctr">
              <a:lnSpc>
                <a:spcPts val="1010"/>
              </a:lnSpc>
            </a:pPr>
            <a:r>
              <a:rPr sz="950" b="1" spc="-10" dirty="0" smtClean="0">
                <a:solidFill>
                  <a:srgbClr val="0A0A0A"/>
                </a:solidFill>
                <a:latin typeface="Arial"/>
                <a:cs typeface="Arial"/>
              </a:rPr>
              <a:t>CERTIFICATE</a:t>
            </a:r>
            <a:r>
              <a:rPr sz="950" b="1" spc="85" dirty="0" smtClean="0">
                <a:solidFill>
                  <a:srgbClr val="0A0A0A"/>
                </a:solidFill>
                <a:latin typeface="Arial"/>
                <a:cs typeface="Arial"/>
              </a:rPr>
              <a:t> </a:t>
            </a:r>
            <a:r>
              <a:rPr sz="950" b="1" spc="10" dirty="0" smtClean="0">
                <a:solidFill>
                  <a:srgbClr val="0A0A0A"/>
                </a:solidFill>
                <a:latin typeface="Arial"/>
                <a:cs typeface="Arial"/>
              </a:rPr>
              <a:t>OF</a:t>
            </a:r>
            <a:r>
              <a:rPr sz="950" b="1" spc="-5" dirty="0" smtClean="0">
                <a:solidFill>
                  <a:srgbClr val="0A0A0A"/>
                </a:solidFill>
                <a:latin typeface="Arial"/>
                <a:cs typeface="Arial"/>
              </a:rPr>
              <a:t> </a:t>
            </a:r>
            <a:r>
              <a:rPr sz="950" b="1" spc="-10" dirty="0" smtClean="0">
                <a:solidFill>
                  <a:srgbClr val="0A0A0A"/>
                </a:solidFill>
                <a:latin typeface="Arial"/>
                <a:cs typeface="Arial"/>
              </a:rPr>
              <a:t>INCORPORATION</a:t>
            </a:r>
            <a:r>
              <a:rPr sz="950" b="1" spc="-5" dirty="0" smtClean="0">
                <a:solidFill>
                  <a:srgbClr val="0A0A0A"/>
                </a:solidFill>
                <a:latin typeface="Arial"/>
                <a:cs typeface="Arial"/>
              </a:rPr>
              <a:t> </a:t>
            </a:r>
            <a:r>
              <a:rPr sz="950" b="1" spc="100" dirty="0" smtClean="0">
                <a:solidFill>
                  <a:srgbClr val="0A0A0A"/>
                </a:solidFill>
                <a:latin typeface="Arial"/>
                <a:cs typeface="Arial"/>
              </a:rPr>
              <a:t>OFA</a:t>
            </a:r>
            <a:endParaRPr sz="950">
              <a:latin typeface="Arial"/>
              <a:cs typeface="Arial"/>
            </a:endParaRPr>
          </a:p>
          <a:p>
            <a:pPr marL="514350" algn="ctr">
              <a:lnSpc>
                <a:spcPts val="994"/>
              </a:lnSpc>
            </a:pPr>
            <a:r>
              <a:rPr sz="950" b="1" spc="-25" dirty="0" smtClean="0">
                <a:solidFill>
                  <a:srgbClr val="0A0A0A"/>
                </a:solidFill>
                <a:latin typeface="Arial"/>
                <a:cs typeface="Arial"/>
              </a:rPr>
              <a:t>PRIVATE</a:t>
            </a:r>
            <a:r>
              <a:rPr sz="950" b="1" spc="65" dirty="0" smtClean="0">
                <a:solidFill>
                  <a:srgbClr val="0A0A0A"/>
                </a:solidFill>
                <a:latin typeface="Arial"/>
                <a:cs typeface="Arial"/>
              </a:rPr>
              <a:t> </a:t>
            </a:r>
            <a:r>
              <a:rPr sz="950" b="1" spc="0" dirty="0" smtClean="0">
                <a:solidFill>
                  <a:srgbClr val="0A0A0A"/>
                </a:solidFill>
                <a:latin typeface="Arial"/>
                <a:cs typeface="Arial"/>
              </a:rPr>
              <a:t>LIMITED</a:t>
            </a:r>
            <a:r>
              <a:rPr sz="950" b="1" spc="40" dirty="0" smtClean="0">
                <a:solidFill>
                  <a:srgbClr val="0A0A0A"/>
                </a:solidFill>
                <a:latin typeface="Arial"/>
                <a:cs typeface="Arial"/>
              </a:rPr>
              <a:t> </a:t>
            </a:r>
            <a:r>
              <a:rPr sz="950" b="1" spc="-25" dirty="0" smtClean="0">
                <a:solidFill>
                  <a:srgbClr val="0A0A0A"/>
                </a:solidFill>
                <a:latin typeface="Arial"/>
                <a:cs typeface="Arial"/>
              </a:rPr>
              <a:t>COMPANY</a:t>
            </a:r>
            <a:endParaRPr sz="950">
              <a:latin typeface="Arial"/>
              <a:cs typeface="Arial"/>
            </a:endParaRPr>
          </a:p>
          <a:p>
            <a:pPr>
              <a:lnSpc>
                <a:spcPts val="850"/>
              </a:lnSpc>
              <a:spcBef>
                <a:spcPts val="5"/>
              </a:spcBef>
            </a:pPr>
            <a:endParaRPr sz="850"/>
          </a:p>
          <a:p>
            <a:pPr>
              <a:lnSpc>
                <a:spcPts val="1000"/>
              </a:lnSpc>
            </a:pPr>
            <a:endParaRPr sz="1000"/>
          </a:p>
          <a:p>
            <a:pPr>
              <a:lnSpc>
                <a:spcPts val="1000"/>
              </a:lnSpc>
            </a:pPr>
            <a:endParaRPr sz="1000"/>
          </a:p>
          <a:p>
            <a:pPr marL="547370" algn="ctr">
              <a:lnSpc>
                <a:spcPct val="100000"/>
              </a:lnSpc>
            </a:pPr>
            <a:r>
              <a:rPr sz="950" b="1" spc="-45" dirty="0" smtClean="0">
                <a:solidFill>
                  <a:srgbClr val="0A0A0A"/>
                </a:solidFill>
                <a:latin typeface="Arial"/>
                <a:cs typeface="Arial"/>
              </a:rPr>
              <a:t>Company</a:t>
            </a:r>
            <a:r>
              <a:rPr sz="950" b="1" spc="95" dirty="0" smtClean="0">
                <a:solidFill>
                  <a:srgbClr val="0A0A0A"/>
                </a:solidFill>
                <a:latin typeface="Arial"/>
                <a:cs typeface="Arial"/>
              </a:rPr>
              <a:t> </a:t>
            </a:r>
            <a:r>
              <a:rPr sz="950" b="1" spc="-45" dirty="0" smtClean="0">
                <a:solidFill>
                  <a:srgbClr val="0A0A0A"/>
                </a:solidFill>
                <a:latin typeface="Arial"/>
                <a:cs typeface="Arial"/>
              </a:rPr>
              <a:t>Numbe</a:t>
            </a:r>
            <a:r>
              <a:rPr sz="950" b="1" spc="-55" dirty="0" smtClean="0">
                <a:solidFill>
                  <a:srgbClr val="0A0A0A"/>
                </a:solidFill>
                <a:latin typeface="Arial"/>
                <a:cs typeface="Arial"/>
              </a:rPr>
              <a:t>r</a:t>
            </a:r>
            <a:r>
              <a:rPr sz="950" b="1" spc="165" dirty="0" smtClean="0">
                <a:solidFill>
                  <a:srgbClr val="3B3B3B"/>
                </a:solidFill>
                <a:latin typeface="Arial"/>
                <a:cs typeface="Arial"/>
              </a:rPr>
              <a:t>.</a:t>
            </a:r>
            <a:r>
              <a:rPr sz="950" b="1" spc="60" dirty="0" smtClean="0">
                <a:solidFill>
                  <a:srgbClr val="3B3B3B"/>
                </a:solidFill>
                <a:latin typeface="Arial"/>
                <a:cs typeface="Arial"/>
              </a:rPr>
              <a:t> </a:t>
            </a:r>
            <a:r>
              <a:rPr sz="900" spc="0" dirty="0" smtClean="0">
                <a:solidFill>
                  <a:srgbClr val="3B3B3B"/>
                </a:solidFill>
                <a:latin typeface="Arial"/>
                <a:cs typeface="Arial"/>
              </a:rPr>
              <a:t>8430330</a:t>
            </a:r>
            <a:endParaRPr sz="900">
              <a:latin typeface="Arial"/>
              <a:cs typeface="Arial"/>
            </a:endParaRPr>
          </a:p>
          <a:p>
            <a:pPr>
              <a:lnSpc>
                <a:spcPts val="900"/>
              </a:lnSpc>
              <a:spcBef>
                <a:spcPts val="32"/>
              </a:spcBef>
            </a:pPr>
            <a:endParaRPr sz="900"/>
          </a:p>
          <a:p>
            <a:pPr marL="12700" marR="12700">
              <a:lnSpc>
                <a:spcPct val="224000"/>
              </a:lnSpc>
            </a:pPr>
            <a:r>
              <a:rPr sz="750" spc="75" dirty="0" smtClean="0">
                <a:solidFill>
                  <a:srgbClr val="3B3B3B"/>
                </a:solidFill>
                <a:latin typeface="Arial"/>
                <a:cs typeface="Arial"/>
              </a:rPr>
              <a:t>T</a:t>
            </a:r>
            <a:r>
              <a:rPr sz="750" spc="-10" dirty="0" smtClean="0">
                <a:solidFill>
                  <a:srgbClr val="606060"/>
                </a:solidFill>
                <a:latin typeface="Arial"/>
                <a:cs typeface="Arial"/>
              </a:rPr>
              <a:t>he</a:t>
            </a:r>
            <a:r>
              <a:rPr sz="750" spc="-20" dirty="0" smtClean="0">
                <a:solidFill>
                  <a:srgbClr val="606060"/>
                </a:solidFill>
                <a:latin typeface="Arial"/>
                <a:cs typeface="Arial"/>
              </a:rPr>
              <a:t> </a:t>
            </a:r>
            <a:r>
              <a:rPr sz="750" spc="5" dirty="0" smtClean="0">
                <a:solidFill>
                  <a:srgbClr val="4B4B4B"/>
                </a:solidFill>
                <a:latin typeface="Arial"/>
                <a:cs typeface="Arial"/>
              </a:rPr>
              <a:t>Registrar</a:t>
            </a:r>
            <a:r>
              <a:rPr sz="750" spc="-65" dirty="0" smtClean="0">
                <a:solidFill>
                  <a:srgbClr val="4B4B4B"/>
                </a:solidFill>
                <a:latin typeface="Arial"/>
                <a:cs typeface="Arial"/>
              </a:rPr>
              <a:t> </a:t>
            </a:r>
            <a:r>
              <a:rPr sz="750" spc="70" dirty="0" smtClean="0">
                <a:solidFill>
                  <a:srgbClr val="606060"/>
                </a:solidFill>
                <a:latin typeface="Arial"/>
                <a:cs typeface="Arial"/>
              </a:rPr>
              <a:t>of</a:t>
            </a:r>
            <a:r>
              <a:rPr sz="750" spc="-50" dirty="0" smtClean="0">
                <a:solidFill>
                  <a:srgbClr val="606060"/>
                </a:solidFill>
                <a:latin typeface="Arial"/>
                <a:cs typeface="Arial"/>
              </a:rPr>
              <a:t> </a:t>
            </a:r>
            <a:r>
              <a:rPr sz="750" spc="55" dirty="0" smtClean="0">
                <a:solidFill>
                  <a:srgbClr val="606060"/>
                </a:solidFill>
                <a:latin typeface="Arial"/>
                <a:cs typeface="Arial"/>
              </a:rPr>
              <a:t>C</a:t>
            </a:r>
            <a:r>
              <a:rPr sz="750" spc="60" dirty="0" smtClean="0">
                <a:solidFill>
                  <a:srgbClr val="606060"/>
                </a:solidFill>
                <a:latin typeface="Arial"/>
                <a:cs typeface="Arial"/>
              </a:rPr>
              <a:t>o</a:t>
            </a:r>
            <a:r>
              <a:rPr sz="750" spc="15" dirty="0" smtClean="0">
                <a:solidFill>
                  <a:srgbClr val="3B3B3B"/>
                </a:solidFill>
                <a:latin typeface="Arial"/>
                <a:cs typeface="Arial"/>
              </a:rPr>
              <a:t>m</a:t>
            </a:r>
            <a:r>
              <a:rPr sz="750" spc="-20" dirty="0" smtClean="0">
                <a:solidFill>
                  <a:srgbClr val="3B3B3B"/>
                </a:solidFill>
                <a:latin typeface="Arial"/>
                <a:cs typeface="Arial"/>
              </a:rPr>
              <a:t>p</a:t>
            </a:r>
            <a:r>
              <a:rPr sz="750" spc="-10" dirty="0" smtClean="0">
                <a:solidFill>
                  <a:srgbClr val="606060"/>
                </a:solidFill>
                <a:latin typeface="Arial"/>
                <a:cs typeface="Arial"/>
              </a:rPr>
              <a:t>a</a:t>
            </a:r>
            <a:r>
              <a:rPr sz="750" spc="0" dirty="0" smtClean="0">
                <a:solidFill>
                  <a:srgbClr val="606060"/>
                </a:solidFill>
                <a:latin typeface="Arial"/>
                <a:cs typeface="Arial"/>
              </a:rPr>
              <a:t>n</a:t>
            </a:r>
            <a:r>
              <a:rPr sz="750" spc="45" dirty="0" smtClean="0">
                <a:solidFill>
                  <a:srgbClr val="3B3B3B"/>
                </a:solidFill>
                <a:latin typeface="Arial"/>
                <a:cs typeface="Arial"/>
              </a:rPr>
              <a:t>i</a:t>
            </a:r>
            <a:r>
              <a:rPr sz="750" spc="-20" dirty="0" smtClean="0">
                <a:solidFill>
                  <a:srgbClr val="606060"/>
                </a:solidFill>
                <a:latin typeface="Arial"/>
                <a:cs typeface="Arial"/>
              </a:rPr>
              <a:t>es</a:t>
            </a:r>
            <a:r>
              <a:rPr sz="750" spc="-35" dirty="0" smtClean="0">
                <a:solidFill>
                  <a:srgbClr val="606060"/>
                </a:solidFill>
                <a:latin typeface="Arial"/>
                <a:cs typeface="Arial"/>
              </a:rPr>
              <a:t> </a:t>
            </a:r>
            <a:r>
              <a:rPr sz="750" spc="40" dirty="0" smtClean="0">
                <a:solidFill>
                  <a:srgbClr val="232323"/>
                </a:solidFill>
                <a:latin typeface="Arial"/>
                <a:cs typeface="Arial"/>
              </a:rPr>
              <a:t>f</a:t>
            </a:r>
            <a:r>
              <a:rPr sz="750" spc="45" dirty="0" smtClean="0">
                <a:solidFill>
                  <a:srgbClr val="777777"/>
                </a:solidFill>
                <a:latin typeface="Arial"/>
                <a:cs typeface="Arial"/>
              </a:rPr>
              <a:t>o</a:t>
            </a:r>
            <a:r>
              <a:rPr sz="750" spc="40" dirty="0" smtClean="0">
                <a:solidFill>
                  <a:srgbClr val="3B3B3B"/>
                </a:solidFill>
                <a:latin typeface="Arial"/>
                <a:cs typeface="Arial"/>
              </a:rPr>
              <a:t>r</a:t>
            </a:r>
            <a:r>
              <a:rPr sz="750" spc="-35" dirty="0" smtClean="0">
                <a:solidFill>
                  <a:srgbClr val="3B3B3B"/>
                </a:solidFill>
                <a:latin typeface="Arial"/>
                <a:cs typeface="Arial"/>
              </a:rPr>
              <a:t> </a:t>
            </a:r>
            <a:r>
              <a:rPr sz="750" spc="35" dirty="0" smtClean="0">
                <a:solidFill>
                  <a:srgbClr val="606060"/>
                </a:solidFill>
                <a:latin typeface="Arial"/>
                <a:cs typeface="Arial"/>
              </a:rPr>
              <a:t>E</a:t>
            </a:r>
            <a:r>
              <a:rPr sz="750" spc="-60" dirty="0" smtClean="0">
                <a:solidFill>
                  <a:srgbClr val="3B3B3B"/>
                </a:solidFill>
                <a:latin typeface="Arial"/>
                <a:cs typeface="Arial"/>
              </a:rPr>
              <a:t>n</a:t>
            </a:r>
            <a:r>
              <a:rPr sz="750" spc="85" dirty="0" smtClean="0">
                <a:solidFill>
                  <a:srgbClr val="606060"/>
                </a:solidFill>
                <a:latin typeface="Arial"/>
                <a:cs typeface="Arial"/>
              </a:rPr>
              <a:t>g</a:t>
            </a:r>
            <a:r>
              <a:rPr sz="750" spc="45" dirty="0" smtClean="0">
                <a:solidFill>
                  <a:srgbClr val="3B3B3B"/>
                </a:solidFill>
                <a:latin typeface="Arial"/>
                <a:cs typeface="Arial"/>
              </a:rPr>
              <a:t>l</a:t>
            </a:r>
            <a:r>
              <a:rPr sz="750" spc="-15" dirty="0" smtClean="0">
                <a:solidFill>
                  <a:srgbClr val="606060"/>
                </a:solidFill>
                <a:latin typeface="Arial"/>
                <a:cs typeface="Arial"/>
              </a:rPr>
              <a:t>and</a:t>
            </a:r>
            <a:r>
              <a:rPr sz="750" spc="15" dirty="0" smtClean="0">
                <a:solidFill>
                  <a:srgbClr val="606060"/>
                </a:solidFill>
                <a:latin typeface="Arial"/>
                <a:cs typeface="Arial"/>
              </a:rPr>
              <a:t> </a:t>
            </a:r>
            <a:r>
              <a:rPr sz="750" spc="-60" dirty="0" smtClean="0">
                <a:solidFill>
                  <a:srgbClr val="606060"/>
                </a:solidFill>
                <a:latin typeface="Arial"/>
                <a:cs typeface="Arial"/>
              </a:rPr>
              <a:t>a</a:t>
            </a:r>
            <a:r>
              <a:rPr sz="750" spc="10" dirty="0" smtClean="0">
                <a:solidFill>
                  <a:srgbClr val="3B3B3B"/>
                </a:solidFill>
                <a:latin typeface="Arial"/>
                <a:cs typeface="Arial"/>
              </a:rPr>
              <a:t>n</a:t>
            </a:r>
            <a:r>
              <a:rPr sz="750" spc="20" dirty="0" smtClean="0">
                <a:solidFill>
                  <a:srgbClr val="777777"/>
                </a:solidFill>
                <a:latin typeface="Arial"/>
                <a:cs typeface="Arial"/>
              </a:rPr>
              <a:t>d </a:t>
            </a:r>
            <a:r>
              <a:rPr sz="750" spc="-20" dirty="0" smtClean="0">
                <a:solidFill>
                  <a:srgbClr val="4B4B4B"/>
                </a:solidFill>
                <a:latin typeface="Arial"/>
                <a:cs typeface="Arial"/>
              </a:rPr>
              <a:t>Wales</a:t>
            </a:r>
            <a:r>
              <a:rPr sz="750" spc="-145" dirty="0" smtClean="0">
                <a:solidFill>
                  <a:srgbClr val="4B4B4B"/>
                </a:solidFill>
                <a:latin typeface="Arial"/>
                <a:cs typeface="Arial"/>
              </a:rPr>
              <a:t> </a:t>
            </a:r>
            <a:r>
              <a:rPr sz="750" spc="180" dirty="0" smtClean="0">
                <a:solidFill>
                  <a:srgbClr val="777777"/>
                </a:solidFill>
                <a:latin typeface="Arial"/>
                <a:cs typeface="Arial"/>
              </a:rPr>
              <a:t>,</a:t>
            </a:r>
            <a:r>
              <a:rPr sz="750" spc="-5" dirty="0" smtClean="0">
                <a:solidFill>
                  <a:srgbClr val="606060"/>
                </a:solidFill>
                <a:latin typeface="Arial"/>
                <a:cs typeface="Arial"/>
              </a:rPr>
              <a:t>her</a:t>
            </a:r>
            <a:r>
              <a:rPr sz="750" spc="-15" dirty="0" smtClean="0">
                <a:solidFill>
                  <a:srgbClr val="606060"/>
                </a:solidFill>
                <a:latin typeface="Arial"/>
                <a:cs typeface="Arial"/>
              </a:rPr>
              <a:t>e</a:t>
            </a:r>
            <a:r>
              <a:rPr sz="750" spc="10" dirty="0" smtClean="0">
                <a:solidFill>
                  <a:srgbClr val="3B3B3B"/>
                </a:solidFill>
                <a:latin typeface="Arial"/>
                <a:cs typeface="Arial"/>
              </a:rPr>
              <a:t>b</a:t>
            </a:r>
            <a:r>
              <a:rPr sz="750" spc="-5" dirty="0" smtClean="0">
                <a:solidFill>
                  <a:srgbClr val="606060"/>
                </a:solidFill>
                <a:latin typeface="Arial"/>
                <a:cs typeface="Arial"/>
              </a:rPr>
              <a:t>y </a:t>
            </a:r>
            <a:r>
              <a:rPr sz="750" spc="10" dirty="0" smtClean="0">
                <a:solidFill>
                  <a:srgbClr val="606060"/>
                </a:solidFill>
                <a:latin typeface="Arial"/>
                <a:cs typeface="Arial"/>
              </a:rPr>
              <a:t>certifies</a:t>
            </a:r>
            <a:r>
              <a:rPr sz="750" spc="30" dirty="0" smtClean="0">
                <a:solidFill>
                  <a:srgbClr val="606060"/>
                </a:solidFill>
                <a:latin typeface="Arial"/>
                <a:cs typeface="Arial"/>
              </a:rPr>
              <a:t> </a:t>
            </a:r>
            <a:r>
              <a:rPr sz="750" spc="0" dirty="0" smtClean="0">
                <a:solidFill>
                  <a:srgbClr val="606060"/>
                </a:solidFill>
                <a:latin typeface="Arial"/>
                <a:cs typeface="Arial"/>
              </a:rPr>
              <a:t>t</a:t>
            </a:r>
            <a:r>
              <a:rPr sz="750" spc="10" dirty="0" smtClean="0">
                <a:solidFill>
                  <a:srgbClr val="232323"/>
                </a:solidFill>
                <a:latin typeface="Arial"/>
                <a:cs typeface="Arial"/>
              </a:rPr>
              <a:t>h</a:t>
            </a:r>
            <a:r>
              <a:rPr sz="750" spc="-20" dirty="0" smtClean="0">
                <a:solidFill>
                  <a:srgbClr val="606060"/>
                </a:solidFill>
                <a:latin typeface="Arial"/>
                <a:cs typeface="Arial"/>
              </a:rPr>
              <a:t>at</a:t>
            </a:r>
            <a:r>
              <a:rPr sz="750" spc="-15" dirty="0" smtClean="0">
                <a:solidFill>
                  <a:srgbClr val="606060"/>
                </a:solidFill>
                <a:latin typeface="Arial"/>
                <a:cs typeface="Arial"/>
              </a:rPr>
              <a:t> </a:t>
            </a:r>
            <a:r>
              <a:rPr sz="750" spc="55" dirty="0" smtClean="0">
                <a:solidFill>
                  <a:srgbClr val="606060"/>
                </a:solidFill>
                <a:latin typeface="Arial"/>
                <a:cs typeface="Arial"/>
              </a:rPr>
              <a:t>G</a:t>
            </a:r>
            <a:r>
              <a:rPr sz="750" spc="-25" dirty="0" smtClean="0">
                <a:solidFill>
                  <a:srgbClr val="3B3B3B"/>
                </a:solidFill>
                <a:latin typeface="Arial"/>
                <a:cs typeface="Arial"/>
              </a:rPr>
              <a:t>OTH</a:t>
            </a:r>
            <a:r>
              <a:rPr sz="750" spc="-15" dirty="0" smtClean="0">
                <a:solidFill>
                  <a:srgbClr val="3B3B3B"/>
                </a:solidFill>
                <a:latin typeface="Arial"/>
                <a:cs typeface="Arial"/>
              </a:rPr>
              <a:t> </a:t>
            </a:r>
            <a:r>
              <a:rPr sz="750" spc="50" dirty="0" smtClean="0">
                <a:solidFill>
                  <a:srgbClr val="606060"/>
                </a:solidFill>
                <a:latin typeface="Arial"/>
                <a:cs typeface="Arial"/>
              </a:rPr>
              <a:t>GOLD</a:t>
            </a:r>
            <a:r>
              <a:rPr sz="750" spc="25" dirty="0" smtClean="0">
                <a:solidFill>
                  <a:srgbClr val="606060"/>
                </a:solidFill>
                <a:latin typeface="Arial"/>
                <a:cs typeface="Arial"/>
              </a:rPr>
              <a:t> </a:t>
            </a:r>
            <a:r>
              <a:rPr sz="750" spc="70" dirty="0" smtClean="0">
                <a:solidFill>
                  <a:srgbClr val="3B3B3B"/>
                </a:solidFill>
                <a:latin typeface="Arial"/>
                <a:cs typeface="Arial"/>
              </a:rPr>
              <a:t>B</a:t>
            </a:r>
            <a:r>
              <a:rPr sz="750" spc="70" dirty="0" smtClean="0">
                <a:solidFill>
                  <a:srgbClr val="606060"/>
                </a:solidFill>
                <a:latin typeface="Arial"/>
                <a:cs typeface="Arial"/>
              </a:rPr>
              <a:t>ULLIO   </a:t>
            </a:r>
            <a:r>
              <a:rPr sz="750" spc="-80" dirty="0" smtClean="0">
                <a:solidFill>
                  <a:srgbClr val="606060"/>
                </a:solidFill>
                <a:latin typeface="Arial"/>
                <a:cs typeface="Arial"/>
              </a:rPr>
              <a:t> </a:t>
            </a:r>
            <a:r>
              <a:rPr sz="750" spc="-5" dirty="0" smtClean="0">
                <a:solidFill>
                  <a:srgbClr val="3B3B3B"/>
                </a:solidFill>
                <a:latin typeface="Arial"/>
                <a:cs typeface="Arial"/>
              </a:rPr>
              <a:t>S</a:t>
            </a:r>
            <a:r>
              <a:rPr sz="750" spc="-5" dirty="0" smtClean="0">
                <a:solidFill>
                  <a:srgbClr val="606060"/>
                </a:solidFill>
                <a:latin typeface="Arial"/>
                <a:cs typeface="Arial"/>
              </a:rPr>
              <a:t>E</a:t>
            </a:r>
            <a:r>
              <a:rPr sz="750" spc="95" dirty="0" smtClean="0">
                <a:solidFill>
                  <a:srgbClr val="232323"/>
                </a:solidFill>
                <a:latin typeface="Arial"/>
                <a:cs typeface="Arial"/>
              </a:rPr>
              <a:t>RV</a:t>
            </a:r>
            <a:r>
              <a:rPr sz="750" spc="-100" dirty="0" smtClean="0">
                <a:solidFill>
                  <a:srgbClr val="232323"/>
                </a:solidFill>
                <a:latin typeface="Arial"/>
                <a:cs typeface="Arial"/>
              </a:rPr>
              <a:t>I</a:t>
            </a:r>
            <a:r>
              <a:rPr sz="750" spc="15" dirty="0" smtClean="0">
                <a:solidFill>
                  <a:srgbClr val="606060"/>
                </a:solidFill>
                <a:latin typeface="Arial"/>
                <a:cs typeface="Arial"/>
              </a:rPr>
              <a:t>CES</a:t>
            </a:r>
            <a:r>
              <a:rPr sz="750" spc="25" dirty="0" smtClean="0">
                <a:solidFill>
                  <a:srgbClr val="606060"/>
                </a:solidFill>
                <a:latin typeface="Arial"/>
                <a:cs typeface="Arial"/>
              </a:rPr>
              <a:t> </a:t>
            </a:r>
            <a:r>
              <a:rPr sz="750" spc="85" dirty="0" smtClean="0">
                <a:solidFill>
                  <a:srgbClr val="3B3B3B"/>
                </a:solidFill>
                <a:latin typeface="Arial"/>
                <a:cs typeface="Arial"/>
              </a:rPr>
              <a:t>LIMI</a:t>
            </a:r>
            <a:r>
              <a:rPr sz="750" spc="55" dirty="0" smtClean="0">
                <a:solidFill>
                  <a:srgbClr val="3B3B3B"/>
                </a:solidFill>
                <a:latin typeface="Arial"/>
                <a:cs typeface="Arial"/>
              </a:rPr>
              <a:t>T</a:t>
            </a:r>
            <a:r>
              <a:rPr sz="750" spc="35" dirty="0" smtClean="0">
                <a:solidFill>
                  <a:srgbClr val="606060"/>
                </a:solidFill>
                <a:latin typeface="Arial"/>
                <a:cs typeface="Arial"/>
              </a:rPr>
              <a:t>E</a:t>
            </a:r>
            <a:r>
              <a:rPr sz="750" spc="105" dirty="0" smtClean="0">
                <a:solidFill>
                  <a:srgbClr val="3B3B3B"/>
                </a:solidFill>
                <a:latin typeface="Arial"/>
                <a:cs typeface="Arial"/>
              </a:rPr>
              <a:t>D</a:t>
            </a:r>
            <a:endParaRPr sz="750">
              <a:latin typeface="Arial"/>
              <a:cs typeface="Arial"/>
            </a:endParaRPr>
          </a:p>
        </p:txBody>
      </p:sp>
      <p:sp>
        <p:nvSpPr>
          <p:cNvPr id="5" name="object 5"/>
          <p:cNvSpPr txBox="1"/>
          <p:nvPr/>
        </p:nvSpPr>
        <p:spPr>
          <a:xfrm>
            <a:off x="4870196" y="3363467"/>
            <a:ext cx="3695700" cy="718185"/>
          </a:xfrm>
          <a:prstGeom prst="rect">
            <a:avLst/>
          </a:prstGeom>
        </p:spPr>
        <p:txBody>
          <a:bodyPr vert="horz" wrap="square" lIns="0" tIns="0" rIns="0" bIns="0" rtlCol="0">
            <a:noAutofit/>
          </a:bodyPr>
          <a:lstStyle/>
          <a:p>
            <a:pPr marL="12700" marR="12700" indent="4445">
              <a:lnSpc>
                <a:spcPct val="94000"/>
              </a:lnSpc>
            </a:pPr>
            <a:r>
              <a:rPr sz="750" spc="40" dirty="0" smtClean="0">
                <a:solidFill>
                  <a:srgbClr val="606060"/>
                </a:solidFill>
                <a:latin typeface="Arial"/>
                <a:cs typeface="Arial"/>
              </a:rPr>
              <a:t>is</a:t>
            </a:r>
            <a:r>
              <a:rPr sz="750" spc="-80" dirty="0" smtClean="0">
                <a:solidFill>
                  <a:srgbClr val="606060"/>
                </a:solidFill>
                <a:latin typeface="Arial"/>
                <a:cs typeface="Arial"/>
              </a:rPr>
              <a:t> </a:t>
            </a:r>
            <a:r>
              <a:rPr sz="750" spc="35" dirty="0" smtClean="0">
                <a:solidFill>
                  <a:srgbClr val="8C8C8C"/>
                </a:solidFill>
                <a:latin typeface="Arial"/>
                <a:cs typeface="Arial"/>
              </a:rPr>
              <a:t>t</a:t>
            </a:r>
            <a:r>
              <a:rPr sz="750" spc="10" dirty="0" smtClean="0">
                <a:solidFill>
                  <a:srgbClr val="606060"/>
                </a:solidFill>
                <a:latin typeface="Arial"/>
                <a:cs typeface="Arial"/>
              </a:rPr>
              <a:t>his</a:t>
            </a:r>
            <a:r>
              <a:rPr sz="750" spc="-20" dirty="0" smtClean="0">
                <a:solidFill>
                  <a:srgbClr val="606060"/>
                </a:solidFill>
                <a:latin typeface="Arial"/>
                <a:cs typeface="Arial"/>
              </a:rPr>
              <a:t> </a:t>
            </a:r>
            <a:r>
              <a:rPr sz="750" spc="5" dirty="0" smtClean="0">
                <a:solidFill>
                  <a:srgbClr val="4B4B4B"/>
                </a:solidFill>
                <a:latin typeface="Arial"/>
                <a:cs typeface="Arial"/>
              </a:rPr>
              <a:t>day</a:t>
            </a:r>
            <a:r>
              <a:rPr sz="750" spc="30" dirty="0" smtClean="0">
                <a:solidFill>
                  <a:srgbClr val="4B4B4B"/>
                </a:solidFill>
                <a:latin typeface="Arial"/>
                <a:cs typeface="Arial"/>
              </a:rPr>
              <a:t> </a:t>
            </a:r>
            <a:r>
              <a:rPr sz="750" spc="15" dirty="0" smtClean="0">
                <a:solidFill>
                  <a:srgbClr val="777777"/>
                </a:solidFill>
                <a:latin typeface="Arial"/>
                <a:cs typeface="Arial"/>
              </a:rPr>
              <a:t>incorp</a:t>
            </a:r>
            <a:r>
              <a:rPr sz="750" spc="25" dirty="0" smtClean="0">
                <a:solidFill>
                  <a:srgbClr val="777777"/>
                </a:solidFill>
                <a:latin typeface="Arial"/>
                <a:cs typeface="Arial"/>
              </a:rPr>
              <a:t>o</a:t>
            </a:r>
            <a:r>
              <a:rPr sz="750" spc="-10" dirty="0" smtClean="0">
                <a:solidFill>
                  <a:srgbClr val="3B3B3B"/>
                </a:solidFill>
                <a:latin typeface="Arial"/>
                <a:cs typeface="Arial"/>
              </a:rPr>
              <a:t>rat</a:t>
            </a:r>
            <a:r>
              <a:rPr sz="750" spc="10" dirty="0" smtClean="0">
                <a:solidFill>
                  <a:srgbClr val="777777"/>
                </a:solidFill>
                <a:latin typeface="Arial"/>
                <a:cs typeface="Arial"/>
              </a:rPr>
              <a:t>ed</a:t>
            </a:r>
            <a:r>
              <a:rPr sz="750" spc="-25" dirty="0" smtClean="0">
                <a:solidFill>
                  <a:srgbClr val="777777"/>
                </a:solidFill>
                <a:latin typeface="Arial"/>
                <a:cs typeface="Arial"/>
              </a:rPr>
              <a:t> </a:t>
            </a:r>
            <a:r>
              <a:rPr sz="750" spc="25" dirty="0" smtClean="0">
                <a:solidFill>
                  <a:srgbClr val="3B3B3B"/>
                </a:solidFill>
                <a:latin typeface="Arial"/>
                <a:cs typeface="Arial"/>
              </a:rPr>
              <a:t>u</a:t>
            </a:r>
            <a:r>
              <a:rPr sz="750" spc="5" dirty="0" smtClean="0">
                <a:solidFill>
                  <a:srgbClr val="3B3B3B"/>
                </a:solidFill>
                <a:latin typeface="Arial"/>
                <a:cs typeface="Arial"/>
              </a:rPr>
              <a:t>n</a:t>
            </a:r>
            <a:r>
              <a:rPr sz="750" spc="-25" dirty="0" smtClean="0">
                <a:solidFill>
                  <a:srgbClr val="777777"/>
                </a:solidFill>
                <a:latin typeface="Arial"/>
                <a:cs typeface="Arial"/>
              </a:rPr>
              <a:t>d</a:t>
            </a:r>
            <a:r>
              <a:rPr sz="750" spc="-30" dirty="0" smtClean="0">
                <a:solidFill>
                  <a:srgbClr val="777777"/>
                </a:solidFill>
                <a:latin typeface="Arial"/>
                <a:cs typeface="Arial"/>
              </a:rPr>
              <a:t>e</a:t>
            </a:r>
            <a:r>
              <a:rPr sz="750" spc="80" dirty="0" smtClean="0">
                <a:solidFill>
                  <a:srgbClr val="3B3B3B"/>
                </a:solidFill>
                <a:latin typeface="Arial"/>
                <a:cs typeface="Arial"/>
              </a:rPr>
              <a:t>r</a:t>
            </a:r>
            <a:r>
              <a:rPr sz="750" spc="-80" dirty="0" smtClean="0">
                <a:solidFill>
                  <a:srgbClr val="3B3B3B"/>
                </a:solidFill>
                <a:latin typeface="Arial"/>
                <a:cs typeface="Arial"/>
              </a:rPr>
              <a:t> </a:t>
            </a:r>
            <a:r>
              <a:rPr sz="750" spc="-20" dirty="0" smtClean="0">
                <a:solidFill>
                  <a:srgbClr val="8C8C8C"/>
                </a:solidFill>
                <a:latin typeface="Arial"/>
                <a:cs typeface="Arial"/>
              </a:rPr>
              <a:t>t</a:t>
            </a:r>
            <a:r>
              <a:rPr sz="750" spc="-114" dirty="0" smtClean="0">
                <a:solidFill>
                  <a:srgbClr val="8C8C8C"/>
                </a:solidFill>
                <a:latin typeface="Arial"/>
                <a:cs typeface="Arial"/>
              </a:rPr>
              <a:t> </a:t>
            </a:r>
            <a:r>
              <a:rPr sz="750" spc="-65" dirty="0" smtClean="0">
                <a:solidFill>
                  <a:srgbClr val="3B3B3B"/>
                </a:solidFill>
                <a:latin typeface="Arial"/>
                <a:cs typeface="Arial"/>
              </a:rPr>
              <a:t>h</a:t>
            </a:r>
            <a:r>
              <a:rPr sz="750" spc="35" dirty="0" smtClean="0">
                <a:solidFill>
                  <a:srgbClr val="606060"/>
                </a:solidFill>
                <a:latin typeface="Arial"/>
                <a:cs typeface="Arial"/>
              </a:rPr>
              <a:t>e</a:t>
            </a:r>
            <a:r>
              <a:rPr sz="750" spc="-125" dirty="0" smtClean="0">
                <a:solidFill>
                  <a:srgbClr val="606060"/>
                </a:solidFill>
                <a:latin typeface="Arial"/>
                <a:cs typeface="Arial"/>
              </a:rPr>
              <a:t> </a:t>
            </a:r>
            <a:r>
              <a:rPr sz="750" spc="55" dirty="0" smtClean="0">
                <a:solidFill>
                  <a:srgbClr val="606060"/>
                </a:solidFill>
                <a:latin typeface="Arial"/>
                <a:cs typeface="Arial"/>
              </a:rPr>
              <a:t>C</a:t>
            </a:r>
            <a:r>
              <a:rPr sz="750" spc="60" dirty="0" smtClean="0">
                <a:solidFill>
                  <a:srgbClr val="606060"/>
                </a:solidFill>
                <a:latin typeface="Arial"/>
                <a:cs typeface="Arial"/>
              </a:rPr>
              <a:t>o</a:t>
            </a:r>
            <a:r>
              <a:rPr sz="750" spc="15" dirty="0" smtClean="0">
                <a:solidFill>
                  <a:srgbClr val="3B3B3B"/>
                </a:solidFill>
                <a:latin typeface="Arial"/>
                <a:cs typeface="Arial"/>
              </a:rPr>
              <a:t>m</a:t>
            </a:r>
            <a:r>
              <a:rPr sz="750" spc="-10" dirty="0" smtClean="0">
                <a:solidFill>
                  <a:srgbClr val="606060"/>
                </a:solidFill>
                <a:latin typeface="Arial"/>
                <a:cs typeface="Arial"/>
              </a:rPr>
              <a:t>pa</a:t>
            </a:r>
            <a:r>
              <a:rPr sz="750" spc="-45" dirty="0" smtClean="0">
                <a:solidFill>
                  <a:srgbClr val="606060"/>
                </a:solidFill>
                <a:latin typeface="Arial"/>
                <a:cs typeface="Arial"/>
              </a:rPr>
              <a:t>n</a:t>
            </a:r>
            <a:r>
              <a:rPr sz="750" spc="-20" dirty="0" smtClean="0">
                <a:solidFill>
                  <a:srgbClr val="232323"/>
                </a:solidFill>
                <a:latin typeface="Arial"/>
                <a:cs typeface="Arial"/>
              </a:rPr>
              <a:t>i</a:t>
            </a:r>
            <a:r>
              <a:rPr sz="750" spc="-40" dirty="0" smtClean="0">
                <a:solidFill>
                  <a:srgbClr val="777777"/>
                </a:solidFill>
                <a:latin typeface="Arial"/>
                <a:cs typeface="Arial"/>
              </a:rPr>
              <a:t>es</a:t>
            </a:r>
            <a:r>
              <a:rPr sz="750" spc="40" dirty="0" smtClean="0">
                <a:solidFill>
                  <a:srgbClr val="777777"/>
                </a:solidFill>
                <a:latin typeface="Arial"/>
                <a:cs typeface="Arial"/>
              </a:rPr>
              <a:t> </a:t>
            </a:r>
            <a:r>
              <a:rPr sz="750" spc="70" dirty="0" smtClean="0">
                <a:solidFill>
                  <a:srgbClr val="4B4B4B"/>
                </a:solidFill>
                <a:latin typeface="Arial"/>
                <a:cs typeface="Arial"/>
              </a:rPr>
              <a:t>A</a:t>
            </a:r>
            <a:r>
              <a:rPr sz="750" spc="5" dirty="0" smtClean="0">
                <a:solidFill>
                  <a:srgbClr val="777777"/>
                </a:solidFill>
                <a:latin typeface="Arial"/>
                <a:cs typeface="Arial"/>
              </a:rPr>
              <a:t>ct</a:t>
            </a:r>
            <a:r>
              <a:rPr sz="750" spc="55" dirty="0" smtClean="0">
                <a:solidFill>
                  <a:srgbClr val="777777"/>
                </a:solidFill>
                <a:latin typeface="Arial"/>
                <a:cs typeface="Arial"/>
              </a:rPr>
              <a:t> </a:t>
            </a:r>
            <a:r>
              <a:rPr sz="750" spc="0" dirty="0" smtClean="0">
                <a:solidFill>
                  <a:srgbClr val="606060"/>
                </a:solidFill>
                <a:latin typeface="Arial"/>
                <a:cs typeface="Arial"/>
              </a:rPr>
              <a:t>2006</a:t>
            </a:r>
            <a:r>
              <a:rPr sz="750" spc="-60" dirty="0" smtClean="0">
                <a:solidFill>
                  <a:srgbClr val="606060"/>
                </a:solidFill>
                <a:latin typeface="Arial"/>
                <a:cs typeface="Arial"/>
              </a:rPr>
              <a:t> </a:t>
            </a:r>
            <a:r>
              <a:rPr sz="750" spc="-40" dirty="0" smtClean="0">
                <a:solidFill>
                  <a:srgbClr val="777777"/>
                </a:solidFill>
                <a:latin typeface="Arial"/>
                <a:cs typeface="Arial"/>
              </a:rPr>
              <a:t>as</a:t>
            </a:r>
            <a:r>
              <a:rPr sz="750" spc="40" dirty="0" smtClean="0">
                <a:solidFill>
                  <a:srgbClr val="777777"/>
                </a:solidFill>
                <a:latin typeface="Arial"/>
                <a:cs typeface="Arial"/>
              </a:rPr>
              <a:t> </a:t>
            </a:r>
            <a:r>
              <a:rPr sz="750" spc="-10" dirty="0" smtClean="0">
                <a:solidFill>
                  <a:srgbClr val="606060"/>
                </a:solidFill>
                <a:latin typeface="Arial"/>
                <a:cs typeface="Arial"/>
              </a:rPr>
              <a:t>a</a:t>
            </a:r>
            <a:r>
              <a:rPr sz="750" spc="-80" dirty="0" smtClean="0">
                <a:solidFill>
                  <a:srgbClr val="606060"/>
                </a:solidFill>
                <a:latin typeface="Arial"/>
                <a:cs typeface="Arial"/>
              </a:rPr>
              <a:t> </a:t>
            </a:r>
            <a:r>
              <a:rPr sz="750" spc="5" dirty="0" smtClean="0">
                <a:solidFill>
                  <a:srgbClr val="606060"/>
                </a:solidFill>
                <a:latin typeface="Arial"/>
                <a:cs typeface="Arial"/>
              </a:rPr>
              <a:t>private</a:t>
            </a:r>
            <a:r>
              <a:rPr sz="750" spc="-45" dirty="0" smtClean="0">
                <a:solidFill>
                  <a:srgbClr val="606060"/>
                </a:solidFill>
                <a:latin typeface="Arial"/>
                <a:cs typeface="Arial"/>
              </a:rPr>
              <a:t> </a:t>
            </a:r>
            <a:r>
              <a:rPr sz="750" spc="20" dirty="0" smtClean="0">
                <a:solidFill>
                  <a:srgbClr val="606060"/>
                </a:solidFill>
                <a:latin typeface="Arial"/>
                <a:cs typeface="Arial"/>
              </a:rPr>
              <a:t>c</a:t>
            </a:r>
            <a:r>
              <a:rPr sz="750" spc="45" dirty="0" smtClean="0">
                <a:solidFill>
                  <a:srgbClr val="606060"/>
                </a:solidFill>
                <a:latin typeface="Arial"/>
                <a:cs typeface="Arial"/>
              </a:rPr>
              <a:t>o</a:t>
            </a:r>
            <a:r>
              <a:rPr sz="750" spc="20" dirty="0" smtClean="0">
                <a:solidFill>
                  <a:srgbClr val="3B3B3B"/>
                </a:solidFill>
                <a:latin typeface="Arial"/>
                <a:cs typeface="Arial"/>
              </a:rPr>
              <a:t>m</a:t>
            </a:r>
            <a:r>
              <a:rPr sz="750" spc="-10" dirty="0" smtClean="0">
                <a:solidFill>
                  <a:srgbClr val="606060"/>
                </a:solidFill>
                <a:latin typeface="Arial"/>
                <a:cs typeface="Arial"/>
              </a:rPr>
              <a:t>pany,</a:t>
            </a:r>
            <a:r>
              <a:rPr sz="750" spc="-45" dirty="0" smtClean="0">
                <a:solidFill>
                  <a:srgbClr val="606060"/>
                </a:solidFill>
                <a:latin typeface="Arial"/>
                <a:cs typeface="Arial"/>
              </a:rPr>
              <a:t> </a:t>
            </a:r>
            <a:r>
              <a:rPr sz="750" spc="35" dirty="0" smtClean="0">
                <a:solidFill>
                  <a:srgbClr val="777777"/>
                </a:solidFill>
                <a:latin typeface="Arial"/>
                <a:cs typeface="Arial"/>
              </a:rPr>
              <a:t>t</a:t>
            </a:r>
            <a:r>
              <a:rPr sz="750" spc="15" dirty="0" smtClean="0">
                <a:solidFill>
                  <a:srgbClr val="232323"/>
                </a:solidFill>
                <a:latin typeface="Arial"/>
                <a:cs typeface="Arial"/>
              </a:rPr>
              <a:t>h</a:t>
            </a:r>
            <a:r>
              <a:rPr sz="750" spc="-20" dirty="0" smtClean="0">
                <a:solidFill>
                  <a:srgbClr val="606060"/>
                </a:solidFill>
                <a:latin typeface="Arial"/>
                <a:cs typeface="Arial"/>
              </a:rPr>
              <a:t>at</a:t>
            </a:r>
            <a:r>
              <a:rPr sz="750" spc="-10" dirty="0" smtClean="0">
                <a:solidFill>
                  <a:srgbClr val="606060"/>
                </a:solidFill>
                <a:latin typeface="Arial"/>
                <a:cs typeface="Arial"/>
              </a:rPr>
              <a:t> the</a:t>
            </a:r>
            <a:r>
              <a:rPr sz="750" spc="-5" dirty="0" smtClean="0">
                <a:solidFill>
                  <a:srgbClr val="606060"/>
                </a:solidFill>
                <a:latin typeface="Arial"/>
                <a:cs typeface="Arial"/>
              </a:rPr>
              <a:t> </a:t>
            </a:r>
            <a:r>
              <a:rPr sz="750" spc="20" dirty="0" smtClean="0">
                <a:solidFill>
                  <a:srgbClr val="777777"/>
                </a:solidFill>
                <a:latin typeface="Arial"/>
                <a:cs typeface="Arial"/>
              </a:rPr>
              <a:t>co</a:t>
            </a:r>
            <a:r>
              <a:rPr sz="750" spc="5" dirty="0" smtClean="0">
                <a:solidFill>
                  <a:srgbClr val="777777"/>
                </a:solidFill>
                <a:latin typeface="Arial"/>
                <a:cs typeface="Arial"/>
              </a:rPr>
              <a:t>m</a:t>
            </a:r>
            <a:r>
              <a:rPr sz="750" spc="0" dirty="0" smtClean="0">
                <a:solidFill>
                  <a:srgbClr val="4B4B4B"/>
                </a:solidFill>
                <a:latin typeface="Arial"/>
                <a:cs typeface="Arial"/>
              </a:rPr>
              <a:t>pany</a:t>
            </a:r>
            <a:r>
              <a:rPr sz="750" spc="55" dirty="0" smtClean="0">
                <a:solidFill>
                  <a:srgbClr val="4B4B4B"/>
                </a:solidFill>
                <a:latin typeface="Arial"/>
                <a:cs typeface="Arial"/>
              </a:rPr>
              <a:t> </a:t>
            </a:r>
            <a:r>
              <a:rPr sz="750" spc="45" dirty="0" smtClean="0">
                <a:solidFill>
                  <a:srgbClr val="4B4B4B"/>
                </a:solidFill>
                <a:latin typeface="Arial"/>
                <a:cs typeface="Arial"/>
              </a:rPr>
              <a:t>i</a:t>
            </a:r>
            <a:r>
              <a:rPr sz="750" spc="-50" dirty="0" smtClean="0">
                <a:solidFill>
                  <a:srgbClr val="777777"/>
                </a:solidFill>
                <a:latin typeface="Arial"/>
                <a:cs typeface="Arial"/>
              </a:rPr>
              <a:t>s</a:t>
            </a:r>
            <a:r>
              <a:rPr sz="750" spc="40" dirty="0" smtClean="0">
                <a:solidFill>
                  <a:srgbClr val="777777"/>
                </a:solidFill>
                <a:latin typeface="Arial"/>
                <a:cs typeface="Arial"/>
              </a:rPr>
              <a:t> </a:t>
            </a:r>
            <a:r>
              <a:rPr sz="750" spc="25" dirty="0" smtClean="0">
                <a:solidFill>
                  <a:srgbClr val="3B3B3B"/>
                </a:solidFill>
                <a:latin typeface="Arial"/>
                <a:cs typeface="Arial"/>
              </a:rPr>
              <a:t>li</a:t>
            </a:r>
            <a:r>
              <a:rPr sz="750" spc="65" dirty="0" smtClean="0">
                <a:solidFill>
                  <a:srgbClr val="3B3B3B"/>
                </a:solidFill>
                <a:latin typeface="Arial"/>
                <a:cs typeface="Arial"/>
              </a:rPr>
              <a:t>m</a:t>
            </a:r>
            <a:r>
              <a:rPr sz="750" spc="20" dirty="0" smtClean="0">
                <a:solidFill>
                  <a:srgbClr val="606060"/>
                </a:solidFill>
                <a:latin typeface="Arial"/>
                <a:cs typeface="Arial"/>
              </a:rPr>
              <a:t>ited</a:t>
            </a:r>
            <a:r>
              <a:rPr sz="750" spc="-15" dirty="0" smtClean="0">
                <a:solidFill>
                  <a:srgbClr val="606060"/>
                </a:solidFill>
                <a:latin typeface="Arial"/>
                <a:cs typeface="Arial"/>
              </a:rPr>
              <a:t> </a:t>
            </a:r>
            <a:r>
              <a:rPr sz="750" spc="10" dirty="0" smtClean="0">
                <a:solidFill>
                  <a:srgbClr val="3B3B3B"/>
                </a:solidFill>
                <a:latin typeface="Arial"/>
                <a:cs typeface="Arial"/>
              </a:rPr>
              <a:t>b</a:t>
            </a:r>
            <a:r>
              <a:rPr sz="750" spc="-5" dirty="0" smtClean="0">
                <a:solidFill>
                  <a:srgbClr val="606060"/>
                </a:solidFill>
                <a:latin typeface="Arial"/>
                <a:cs typeface="Arial"/>
              </a:rPr>
              <a:t>y </a:t>
            </a:r>
            <a:r>
              <a:rPr sz="750" spc="15" dirty="0" smtClean="0">
                <a:solidFill>
                  <a:srgbClr val="777777"/>
                </a:solidFill>
                <a:latin typeface="Arial"/>
                <a:cs typeface="Arial"/>
              </a:rPr>
              <a:t>s</a:t>
            </a:r>
            <a:r>
              <a:rPr sz="750" spc="-25" dirty="0" smtClean="0">
                <a:solidFill>
                  <a:srgbClr val="3B3B3B"/>
                </a:solidFill>
                <a:latin typeface="Arial"/>
                <a:cs typeface="Arial"/>
              </a:rPr>
              <a:t>h</a:t>
            </a:r>
            <a:r>
              <a:rPr sz="750" spc="-25" dirty="0" smtClean="0">
                <a:solidFill>
                  <a:srgbClr val="777777"/>
                </a:solidFill>
                <a:latin typeface="Arial"/>
                <a:cs typeface="Arial"/>
              </a:rPr>
              <a:t>a</a:t>
            </a:r>
            <a:r>
              <a:rPr sz="750" spc="-5" dirty="0" smtClean="0">
                <a:solidFill>
                  <a:srgbClr val="3B3B3B"/>
                </a:solidFill>
                <a:latin typeface="Arial"/>
                <a:cs typeface="Arial"/>
              </a:rPr>
              <a:t>r</a:t>
            </a:r>
            <a:r>
              <a:rPr sz="750" spc="0" dirty="0" smtClean="0">
                <a:solidFill>
                  <a:srgbClr val="606060"/>
                </a:solidFill>
                <a:latin typeface="Arial"/>
                <a:cs typeface="Arial"/>
              </a:rPr>
              <a:t>es,</a:t>
            </a:r>
            <a:r>
              <a:rPr sz="750" spc="-105" dirty="0" smtClean="0">
                <a:solidFill>
                  <a:srgbClr val="606060"/>
                </a:solidFill>
                <a:latin typeface="Arial"/>
                <a:cs typeface="Arial"/>
              </a:rPr>
              <a:t> </a:t>
            </a:r>
            <a:r>
              <a:rPr sz="750" spc="-95" dirty="0" smtClean="0">
                <a:solidFill>
                  <a:srgbClr val="777777"/>
                </a:solidFill>
                <a:latin typeface="Arial"/>
                <a:cs typeface="Arial"/>
              </a:rPr>
              <a:t>a</a:t>
            </a:r>
            <a:r>
              <a:rPr sz="750" spc="50" dirty="0" smtClean="0">
                <a:solidFill>
                  <a:srgbClr val="4B4B4B"/>
                </a:solidFill>
                <a:latin typeface="Arial"/>
                <a:cs typeface="Arial"/>
              </a:rPr>
              <a:t>n</a:t>
            </a:r>
            <a:r>
              <a:rPr sz="750" spc="60" dirty="0" smtClean="0">
                <a:solidFill>
                  <a:srgbClr val="777777"/>
                </a:solidFill>
                <a:latin typeface="Arial"/>
                <a:cs typeface="Arial"/>
              </a:rPr>
              <a:t>d</a:t>
            </a:r>
            <a:r>
              <a:rPr sz="750" spc="-40" dirty="0" smtClean="0">
                <a:solidFill>
                  <a:srgbClr val="777777"/>
                </a:solidFill>
                <a:latin typeface="Arial"/>
                <a:cs typeface="Arial"/>
              </a:rPr>
              <a:t> </a:t>
            </a:r>
            <a:r>
              <a:rPr sz="750" spc="35" dirty="0" smtClean="0">
                <a:solidFill>
                  <a:srgbClr val="777777"/>
                </a:solidFill>
                <a:latin typeface="Arial"/>
                <a:cs typeface="Arial"/>
              </a:rPr>
              <a:t>t</a:t>
            </a:r>
            <a:r>
              <a:rPr sz="750" spc="-25" dirty="0" smtClean="0">
                <a:solidFill>
                  <a:srgbClr val="3B3B3B"/>
                </a:solidFill>
                <a:latin typeface="Arial"/>
                <a:cs typeface="Arial"/>
              </a:rPr>
              <a:t>h</a:t>
            </a:r>
            <a:r>
              <a:rPr sz="750" spc="35" dirty="0" smtClean="0">
                <a:solidFill>
                  <a:srgbClr val="606060"/>
                </a:solidFill>
                <a:latin typeface="Arial"/>
                <a:cs typeface="Arial"/>
              </a:rPr>
              <a:t>e </a:t>
            </a:r>
            <a:r>
              <a:rPr sz="750" spc="60" dirty="0" smtClean="0">
                <a:solidFill>
                  <a:srgbClr val="606060"/>
                </a:solidFill>
                <a:latin typeface="Arial"/>
                <a:cs typeface="Arial"/>
              </a:rPr>
              <a:t> </a:t>
            </a:r>
            <a:r>
              <a:rPr sz="750" spc="45" dirty="0" smtClean="0">
                <a:solidFill>
                  <a:srgbClr val="3B3B3B"/>
                </a:solidFill>
                <a:latin typeface="Arial"/>
                <a:cs typeface="Arial"/>
              </a:rPr>
              <a:t>i</a:t>
            </a:r>
            <a:r>
              <a:rPr sz="750" spc="10" dirty="0" smtClean="0">
                <a:solidFill>
                  <a:srgbClr val="606060"/>
                </a:solidFill>
                <a:latin typeface="Arial"/>
                <a:cs typeface="Arial"/>
              </a:rPr>
              <a:t>tuation</a:t>
            </a:r>
            <a:r>
              <a:rPr sz="750" spc="-15" dirty="0" smtClean="0">
                <a:solidFill>
                  <a:srgbClr val="606060"/>
                </a:solidFill>
                <a:latin typeface="Arial"/>
                <a:cs typeface="Arial"/>
              </a:rPr>
              <a:t> </a:t>
            </a:r>
            <a:r>
              <a:rPr sz="750" spc="85" dirty="0" smtClean="0">
                <a:solidFill>
                  <a:srgbClr val="777777"/>
                </a:solidFill>
                <a:latin typeface="Arial"/>
                <a:cs typeface="Arial"/>
              </a:rPr>
              <a:t>o</a:t>
            </a:r>
            <a:r>
              <a:rPr sz="750" spc="15" dirty="0" smtClean="0">
                <a:solidFill>
                  <a:srgbClr val="232323"/>
                </a:solidFill>
                <a:latin typeface="Arial"/>
                <a:cs typeface="Arial"/>
              </a:rPr>
              <a:t>f </a:t>
            </a:r>
            <a:r>
              <a:rPr sz="750" spc="-20" dirty="0" smtClean="0">
                <a:solidFill>
                  <a:srgbClr val="3B3B3B"/>
                </a:solidFill>
                <a:latin typeface="Arial"/>
                <a:cs typeface="Arial"/>
              </a:rPr>
              <a:t>i</a:t>
            </a:r>
            <a:r>
              <a:rPr sz="750" spc="5" dirty="0" smtClean="0">
                <a:solidFill>
                  <a:srgbClr val="606060"/>
                </a:solidFill>
                <a:latin typeface="Arial"/>
                <a:cs typeface="Arial"/>
              </a:rPr>
              <a:t>ts</a:t>
            </a:r>
            <a:r>
              <a:rPr sz="750" spc="45" dirty="0" smtClean="0">
                <a:solidFill>
                  <a:srgbClr val="606060"/>
                </a:solidFill>
                <a:latin typeface="Arial"/>
                <a:cs typeface="Arial"/>
              </a:rPr>
              <a:t> </a:t>
            </a:r>
            <a:r>
              <a:rPr sz="750" spc="-10" dirty="0" smtClean="0">
                <a:solidFill>
                  <a:srgbClr val="606060"/>
                </a:solidFill>
                <a:latin typeface="Arial"/>
                <a:cs typeface="Arial"/>
              </a:rPr>
              <a:t>registe</a:t>
            </a:r>
            <a:r>
              <a:rPr sz="750" spc="-40" dirty="0" smtClean="0">
                <a:solidFill>
                  <a:srgbClr val="3B3B3B"/>
                </a:solidFill>
                <a:latin typeface="Arial"/>
                <a:cs typeface="Arial"/>
              </a:rPr>
              <a:t>r</a:t>
            </a:r>
            <a:r>
              <a:rPr sz="750" spc="30" dirty="0" smtClean="0">
                <a:solidFill>
                  <a:srgbClr val="606060"/>
                </a:solidFill>
                <a:latin typeface="Arial"/>
                <a:cs typeface="Arial"/>
              </a:rPr>
              <a:t>ed</a:t>
            </a:r>
            <a:r>
              <a:rPr sz="750" spc="-70" dirty="0" smtClean="0">
                <a:solidFill>
                  <a:srgbClr val="606060"/>
                </a:solidFill>
                <a:latin typeface="Arial"/>
                <a:cs typeface="Arial"/>
              </a:rPr>
              <a:t> </a:t>
            </a:r>
            <a:r>
              <a:rPr sz="750" spc="50" dirty="0" smtClean="0">
                <a:solidFill>
                  <a:srgbClr val="606060"/>
                </a:solidFill>
                <a:latin typeface="Arial"/>
                <a:cs typeface="Arial"/>
              </a:rPr>
              <a:t>o</a:t>
            </a:r>
            <a:r>
              <a:rPr sz="750" spc="40" dirty="0" smtClean="0">
                <a:solidFill>
                  <a:srgbClr val="3B3B3B"/>
                </a:solidFill>
                <a:latin typeface="Arial"/>
                <a:cs typeface="Arial"/>
              </a:rPr>
              <a:t>ff</a:t>
            </a:r>
            <a:r>
              <a:rPr sz="750" spc="45" dirty="0" smtClean="0">
                <a:solidFill>
                  <a:srgbClr val="3B3B3B"/>
                </a:solidFill>
                <a:latin typeface="Arial"/>
                <a:cs typeface="Arial"/>
              </a:rPr>
              <a:t>i</a:t>
            </a:r>
            <a:r>
              <a:rPr sz="750" spc="-15" dirty="0" smtClean="0">
                <a:solidFill>
                  <a:srgbClr val="777777"/>
                </a:solidFill>
                <a:latin typeface="Arial"/>
                <a:cs typeface="Arial"/>
              </a:rPr>
              <a:t>c</a:t>
            </a:r>
            <a:r>
              <a:rPr sz="750" spc="0" dirty="0" smtClean="0">
                <a:solidFill>
                  <a:srgbClr val="777777"/>
                </a:solidFill>
                <a:latin typeface="Arial"/>
                <a:cs typeface="Arial"/>
              </a:rPr>
              <a:t>e</a:t>
            </a:r>
            <a:r>
              <a:rPr sz="750" spc="-145" dirty="0" smtClean="0">
                <a:solidFill>
                  <a:srgbClr val="4B4B4B"/>
                </a:solidFill>
                <a:latin typeface="Arial"/>
                <a:cs typeface="Arial"/>
              </a:rPr>
              <a:t>i</a:t>
            </a:r>
            <a:r>
              <a:rPr sz="750" spc="-10" dirty="0" smtClean="0">
                <a:solidFill>
                  <a:srgbClr val="777777"/>
                </a:solidFill>
                <a:latin typeface="Arial"/>
                <a:cs typeface="Arial"/>
              </a:rPr>
              <a:t>s</a:t>
            </a:r>
            <a:r>
              <a:rPr sz="750" spc="35" dirty="0" smtClean="0">
                <a:solidFill>
                  <a:srgbClr val="777777"/>
                </a:solidFill>
                <a:latin typeface="Arial"/>
                <a:cs typeface="Arial"/>
              </a:rPr>
              <a:t> </a:t>
            </a:r>
            <a:r>
              <a:rPr sz="750" spc="45" dirty="0" smtClean="0">
                <a:solidFill>
                  <a:srgbClr val="606060"/>
                </a:solidFill>
                <a:latin typeface="Arial"/>
                <a:cs typeface="Arial"/>
              </a:rPr>
              <a:t>i</a:t>
            </a:r>
            <a:r>
              <a:rPr sz="750" spc="50" dirty="0" smtClean="0">
                <a:solidFill>
                  <a:srgbClr val="3B3B3B"/>
                </a:solidFill>
                <a:latin typeface="Arial"/>
                <a:cs typeface="Arial"/>
              </a:rPr>
              <a:t>n</a:t>
            </a:r>
            <a:r>
              <a:rPr sz="750" spc="-30" dirty="0" smtClean="0">
                <a:solidFill>
                  <a:srgbClr val="3B3B3B"/>
                </a:solidFill>
                <a:latin typeface="Arial"/>
                <a:cs typeface="Arial"/>
              </a:rPr>
              <a:t> </a:t>
            </a:r>
            <a:r>
              <a:rPr sz="750" spc="-10" dirty="0" smtClean="0">
                <a:solidFill>
                  <a:srgbClr val="777777"/>
                </a:solidFill>
                <a:latin typeface="Arial"/>
                <a:cs typeface="Arial"/>
              </a:rPr>
              <a:t>J</a:t>
            </a:r>
            <a:r>
              <a:rPr sz="750" spc="-70" dirty="0" smtClean="0">
                <a:solidFill>
                  <a:srgbClr val="777777"/>
                </a:solidFill>
                <a:latin typeface="Arial"/>
                <a:cs typeface="Arial"/>
              </a:rPr>
              <a:t>i</a:t>
            </a:r>
            <a:r>
              <a:rPr sz="750" spc="15" dirty="0" smtClean="0">
                <a:solidFill>
                  <a:srgbClr val="4B4B4B"/>
                </a:solidFill>
                <a:latin typeface="Arial"/>
                <a:cs typeface="Arial"/>
              </a:rPr>
              <a:t>ngland</a:t>
            </a:r>
            <a:r>
              <a:rPr sz="750" spc="5" dirty="0" smtClean="0">
                <a:solidFill>
                  <a:srgbClr val="4B4B4B"/>
                </a:solidFill>
                <a:latin typeface="Arial"/>
                <a:cs typeface="Arial"/>
              </a:rPr>
              <a:t> </a:t>
            </a:r>
            <a:r>
              <a:rPr sz="750" spc="10" dirty="0" smtClean="0">
                <a:solidFill>
                  <a:srgbClr val="4B4B4B"/>
                </a:solidFill>
                <a:latin typeface="Arial"/>
                <a:cs typeface="Arial"/>
              </a:rPr>
              <a:t>and</a:t>
            </a:r>
            <a:r>
              <a:rPr sz="750" spc="-60" dirty="0" smtClean="0">
                <a:solidFill>
                  <a:srgbClr val="4B4B4B"/>
                </a:solidFill>
                <a:latin typeface="Arial"/>
                <a:cs typeface="Arial"/>
              </a:rPr>
              <a:t> </a:t>
            </a:r>
            <a:r>
              <a:rPr sz="750" spc="0" dirty="0" smtClean="0">
                <a:solidFill>
                  <a:srgbClr val="3B3B3B"/>
                </a:solidFill>
                <a:latin typeface="Arial"/>
                <a:cs typeface="Arial"/>
              </a:rPr>
              <a:t>W</a:t>
            </a:r>
            <a:r>
              <a:rPr sz="750" spc="-10" dirty="0" smtClean="0">
                <a:solidFill>
                  <a:srgbClr val="606060"/>
                </a:solidFill>
                <a:latin typeface="Arial"/>
                <a:cs typeface="Arial"/>
              </a:rPr>
              <a:t>ales.</a:t>
            </a:r>
            <a:endParaRPr sz="750">
              <a:latin typeface="Arial"/>
              <a:cs typeface="Arial"/>
            </a:endParaRPr>
          </a:p>
          <a:p>
            <a:pPr>
              <a:lnSpc>
                <a:spcPts val="1000"/>
              </a:lnSpc>
            </a:pPr>
            <a:endParaRPr sz="1000"/>
          </a:p>
          <a:p>
            <a:pPr>
              <a:lnSpc>
                <a:spcPts val="1100"/>
              </a:lnSpc>
              <a:spcBef>
                <a:spcPts val="24"/>
              </a:spcBef>
            </a:pPr>
            <a:endParaRPr sz="1100"/>
          </a:p>
          <a:p>
            <a:pPr marL="12700">
              <a:lnSpc>
                <a:spcPct val="100000"/>
              </a:lnSpc>
            </a:pPr>
            <a:r>
              <a:rPr sz="750" spc="55" dirty="0" smtClean="0">
                <a:solidFill>
                  <a:srgbClr val="606060"/>
                </a:solidFill>
                <a:latin typeface="Arial"/>
                <a:cs typeface="Arial"/>
              </a:rPr>
              <a:t>G</a:t>
            </a:r>
            <a:r>
              <a:rPr sz="750" spc="45" dirty="0" smtClean="0">
                <a:solidFill>
                  <a:srgbClr val="3B3B3B"/>
                </a:solidFill>
                <a:latin typeface="Arial"/>
                <a:cs typeface="Arial"/>
              </a:rPr>
              <a:t>i</a:t>
            </a:r>
            <a:r>
              <a:rPr sz="750" spc="-25" dirty="0" smtClean="0">
                <a:solidFill>
                  <a:srgbClr val="606060"/>
                </a:solidFill>
                <a:latin typeface="Arial"/>
                <a:cs typeface="Arial"/>
              </a:rPr>
              <a:t>v</a:t>
            </a:r>
            <a:r>
              <a:rPr sz="750" spc="15" dirty="0" smtClean="0">
                <a:solidFill>
                  <a:srgbClr val="606060"/>
                </a:solidFill>
                <a:latin typeface="Arial"/>
                <a:cs typeface="Arial"/>
              </a:rPr>
              <a:t>e</a:t>
            </a:r>
            <a:r>
              <a:rPr sz="750" spc="50" dirty="0" smtClean="0">
                <a:solidFill>
                  <a:srgbClr val="3B3B3B"/>
                </a:solidFill>
                <a:latin typeface="Arial"/>
                <a:cs typeface="Arial"/>
              </a:rPr>
              <a:t>n</a:t>
            </a:r>
            <a:r>
              <a:rPr sz="750" spc="-65" dirty="0" smtClean="0">
                <a:solidFill>
                  <a:srgbClr val="3B3B3B"/>
                </a:solidFill>
                <a:latin typeface="Arial"/>
                <a:cs typeface="Arial"/>
              </a:rPr>
              <a:t> </a:t>
            </a:r>
            <a:r>
              <a:rPr sz="750" spc="-20" dirty="0" smtClean="0">
                <a:solidFill>
                  <a:srgbClr val="606060"/>
                </a:solidFill>
                <a:latin typeface="Arial"/>
                <a:cs typeface="Arial"/>
              </a:rPr>
              <a:t>at</a:t>
            </a:r>
            <a:r>
              <a:rPr sz="750" spc="25" dirty="0" smtClean="0">
                <a:solidFill>
                  <a:srgbClr val="606060"/>
                </a:solidFill>
                <a:latin typeface="Arial"/>
                <a:cs typeface="Arial"/>
              </a:rPr>
              <a:t> </a:t>
            </a:r>
            <a:r>
              <a:rPr sz="750" spc="10" dirty="0" smtClean="0">
                <a:solidFill>
                  <a:srgbClr val="606060"/>
                </a:solidFill>
                <a:latin typeface="Arial"/>
                <a:cs typeface="Arial"/>
              </a:rPr>
              <a:t>Compa</a:t>
            </a:r>
            <a:r>
              <a:rPr sz="750" spc="-25" dirty="0" smtClean="0">
                <a:solidFill>
                  <a:srgbClr val="606060"/>
                </a:solidFill>
                <a:latin typeface="Arial"/>
                <a:cs typeface="Arial"/>
              </a:rPr>
              <a:t>n</a:t>
            </a:r>
            <a:r>
              <a:rPr sz="750" spc="-20" dirty="0" smtClean="0">
                <a:solidFill>
                  <a:srgbClr val="3B3B3B"/>
                </a:solidFill>
                <a:latin typeface="Arial"/>
                <a:cs typeface="Arial"/>
              </a:rPr>
              <a:t>i</a:t>
            </a:r>
            <a:r>
              <a:rPr sz="750" spc="-20" dirty="0" smtClean="0">
                <a:solidFill>
                  <a:srgbClr val="606060"/>
                </a:solidFill>
                <a:latin typeface="Arial"/>
                <a:cs typeface="Arial"/>
              </a:rPr>
              <a:t>es </a:t>
            </a:r>
            <a:r>
              <a:rPr sz="750" spc="65" dirty="0" smtClean="0">
                <a:solidFill>
                  <a:srgbClr val="3B3B3B"/>
                </a:solidFill>
                <a:latin typeface="Arial"/>
                <a:cs typeface="Arial"/>
              </a:rPr>
              <a:t>H</a:t>
            </a:r>
            <a:r>
              <a:rPr sz="750" spc="-25" dirty="0" smtClean="0">
                <a:solidFill>
                  <a:srgbClr val="606060"/>
                </a:solidFill>
                <a:latin typeface="Arial"/>
                <a:cs typeface="Arial"/>
              </a:rPr>
              <a:t>ous</a:t>
            </a:r>
            <a:r>
              <a:rPr sz="750" spc="25" dirty="0" smtClean="0">
                <a:solidFill>
                  <a:srgbClr val="606060"/>
                </a:solidFill>
                <a:latin typeface="Arial"/>
                <a:cs typeface="Arial"/>
              </a:rPr>
              <a:t>e</a:t>
            </a:r>
            <a:r>
              <a:rPr sz="750" spc="110" dirty="0" smtClean="0">
                <a:solidFill>
                  <a:srgbClr val="8C8C8C"/>
                </a:solidFill>
                <a:latin typeface="Arial"/>
                <a:cs typeface="Arial"/>
              </a:rPr>
              <a:t>,</a:t>
            </a:r>
            <a:r>
              <a:rPr sz="750" spc="35" dirty="0" smtClean="0">
                <a:solidFill>
                  <a:srgbClr val="606060"/>
                </a:solidFill>
                <a:latin typeface="Arial"/>
                <a:cs typeface="Arial"/>
              </a:rPr>
              <a:t>C</a:t>
            </a:r>
            <a:r>
              <a:rPr sz="750" spc="-30" dirty="0" smtClean="0">
                <a:solidFill>
                  <a:srgbClr val="606060"/>
                </a:solidFill>
                <a:latin typeface="Arial"/>
                <a:cs typeface="Arial"/>
              </a:rPr>
              <a:t>a</a:t>
            </a:r>
            <a:r>
              <a:rPr sz="750" spc="30" dirty="0" smtClean="0">
                <a:solidFill>
                  <a:srgbClr val="3B3B3B"/>
                </a:solidFill>
                <a:latin typeface="Arial"/>
                <a:cs typeface="Arial"/>
              </a:rPr>
              <a:t>r</a:t>
            </a:r>
            <a:r>
              <a:rPr sz="750" spc="15" dirty="0" smtClean="0">
                <a:solidFill>
                  <a:srgbClr val="3B3B3B"/>
                </a:solidFill>
                <a:latin typeface="Arial"/>
                <a:cs typeface="Arial"/>
              </a:rPr>
              <a:t>d</a:t>
            </a:r>
            <a:r>
              <a:rPr sz="750" spc="70" dirty="0" smtClean="0">
                <a:solidFill>
                  <a:srgbClr val="606060"/>
                </a:solidFill>
                <a:latin typeface="Arial"/>
                <a:cs typeface="Arial"/>
              </a:rPr>
              <a:t>iff.</a:t>
            </a:r>
            <a:r>
              <a:rPr sz="750" spc="-140" dirty="0" smtClean="0">
                <a:solidFill>
                  <a:srgbClr val="606060"/>
                </a:solidFill>
                <a:latin typeface="Arial"/>
                <a:cs typeface="Arial"/>
              </a:rPr>
              <a:t> </a:t>
            </a:r>
            <a:r>
              <a:rPr sz="750" spc="10" dirty="0" smtClean="0">
                <a:solidFill>
                  <a:srgbClr val="606060"/>
                </a:solidFill>
                <a:latin typeface="Arial"/>
                <a:cs typeface="Arial"/>
              </a:rPr>
              <a:t>o</a:t>
            </a:r>
            <a:r>
              <a:rPr sz="750" spc="50" dirty="0" smtClean="0">
                <a:solidFill>
                  <a:srgbClr val="3B3B3B"/>
                </a:solidFill>
                <a:latin typeface="Arial"/>
                <a:cs typeface="Arial"/>
              </a:rPr>
              <a:t>n</a:t>
            </a:r>
            <a:r>
              <a:rPr sz="750" spc="-65" dirty="0" smtClean="0">
                <a:solidFill>
                  <a:srgbClr val="3B3B3B"/>
                </a:solidFill>
                <a:latin typeface="Arial"/>
                <a:cs typeface="Arial"/>
              </a:rPr>
              <a:t> </a:t>
            </a:r>
            <a:r>
              <a:rPr sz="750" spc="0" dirty="0" smtClean="0">
                <a:solidFill>
                  <a:srgbClr val="606060"/>
                </a:solidFill>
                <a:latin typeface="Arial"/>
                <a:cs typeface="Arial"/>
              </a:rPr>
              <a:t>5</a:t>
            </a:r>
            <a:r>
              <a:rPr sz="750" spc="45" dirty="0" smtClean="0">
                <a:solidFill>
                  <a:srgbClr val="606060"/>
                </a:solidFill>
                <a:latin typeface="Arial"/>
                <a:cs typeface="Arial"/>
              </a:rPr>
              <a:t>t</a:t>
            </a:r>
            <a:r>
              <a:rPr sz="750" spc="50" dirty="0" smtClean="0">
                <a:solidFill>
                  <a:srgbClr val="3B3B3B"/>
                </a:solidFill>
                <a:latin typeface="Arial"/>
                <a:cs typeface="Arial"/>
              </a:rPr>
              <a:t>h</a:t>
            </a:r>
            <a:r>
              <a:rPr sz="750" spc="-30" dirty="0" smtClean="0">
                <a:solidFill>
                  <a:srgbClr val="3B3B3B"/>
                </a:solidFill>
                <a:latin typeface="Arial"/>
                <a:cs typeface="Arial"/>
              </a:rPr>
              <a:t> </a:t>
            </a:r>
            <a:r>
              <a:rPr sz="750" spc="130" dirty="0" smtClean="0">
                <a:solidFill>
                  <a:srgbClr val="3B3B3B"/>
                </a:solidFill>
                <a:latin typeface="Arial"/>
                <a:cs typeface="Arial"/>
              </a:rPr>
              <a:t>M</a:t>
            </a:r>
            <a:r>
              <a:rPr sz="750" spc="-95" dirty="0" smtClean="0">
                <a:solidFill>
                  <a:srgbClr val="777777"/>
                </a:solidFill>
                <a:latin typeface="Arial"/>
                <a:cs typeface="Arial"/>
              </a:rPr>
              <a:t>a</a:t>
            </a:r>
            <a:r>
              <a:rPr sz="750" spc="35" dirty="0" smtClean="0">
                <a:solidFill>
                  <a:srgbClr val="0A0A0A"/>
                </a:solidFill>
                <a:latin typeface="Arial"/>
                <a:cs typeface="Arial"/>
              </a:rPr>
              <a:t>r</a:t>
            </a:r>
            <a:r>
              <a:rPr sz="750" spc="35" dirty="0" smtClean="0">
                <a:solidFill>
                  <a:srgbClr val="606060"/>
                </a:solidFill>
                <a:latin typeface="Arial"/>
                <a:cs typeface="Arial"/>
              </a:rPr>
              <a:t>ch</a:t>
            </a:r>
            <a:r>
              <a:rPr sz="750" spc="-75" dirty="0" smtClean="0">
                <a:solidFill>
                  <a:srgbClr val="606060"/>
                </a:solidFill>
                <a:latin typeface="Arial"/>
                <a:cs typeface="Arial"/>
              </a:rPr>
              <a:t> </a:t>
            </a:r>
            <a:r>
              <a:rPr sz="750" spc="0" dirty="0" smtClean="0">
                <a:solidFill>
                  <a:srgbClr val="606060"/>
                </a:solidFill>
                <a:latin typeface="Arial"/>
                <a:cs typeface="Arial"/>
              </a:rPr>
              <a:t>2013</a:t>
            </a:r>
            <a:r>
              <a:rPr sz="750" spc="-95" dirty="0" smtClean="0">
                <a:solidFill>
                  <a:srgbClr val="606060"/>
                </a:solidFill>
                <a:latin typeface="Arial"/>
                <a:cs typeface="Arial"/>
              </a:rPr>
              <a:t> </a:t>
            </a:r>
            <a:r>
              <a:rPr sz="750" spc="85" dirty="0" smtClean="0">
                <a:solidFill>
                  <a:srgbClr val="232323"/>
                </a:solidFill>
                <a:latin typeface="Arial"/>
                <a:cs typeface="Arial"/>
              </a:rPr>
              <a:t>.</a:t>
            </a:r>
            <a:endParaRPr sz="750">
              <a:latin typeface="Arial"/>
              <a:cs typeface="Arial"/>
            </a:endParaRPr>
          </a:p>
        </p:txBody>
      </p:sp>
      <p:sp>
        <p:nvSpPr>
          <p:cNvPr id="6" name="object 6"/>
          <p:cNvSpPr txBox="1"/>
          <p:nvPr/>
        </p:nvSpPr>
        <p:spPr>
          <a:xfrm>
            <a:off x="8075168" y="4092447"/>
            <a:ext cx="248285" cy="88265"/>
          </a:xfrm>
          <a:prstGeom prst="rect">
            <a:avLst/>
          </a:prstGeom>
        </p:spPr>
        <p:txBody>
          <a:bodyPr vert="horz" wrap="square" lIns="0" tIns="0" rIns="0" bIns="0" rtlCol="0">
            <a:noAutofit/>
          </a:bodyPr>
          <a:lstStyle/>
          <a:p>
            <a:pPr marL="12700">
              <a:lnSpc>
                <a:spcPct val="100000"/>
              </a:lnSpc>
            </a:pPr>
            <a:r>
              <a:rPr sz="500" spc="-35" dirty="0" smtClean="0">
                <a:solidFill>
                  <a:srgbClr val="A0A0A0"/>
                </a:solidFill>
                <a:latin typeface="Arial"/>
                <a:cs typeface="Arial"/>
              </a:rPr>
              <a:t>O</a:t>
            </a:r>
            <a:r>
              <a:rPr sz="500" spc="10" dirty="0" smtClean="0">
                <a:solidFill>
                  <a:srgbClr val="A0A0A0"/>
                </a:solidFill>
                <a:latin typeface="Arial"/>
                <a:cs typeface="Arial"/>
              </a:rPr>
              <a:t>F</a:t>
            </a:r>
            <a:r>
              <a:rPr sz="500" spc="20" dirty="0" smtClean="0">
                <a:solidFill>
                  <a:srgbClr val="777777"/>
                </a:solidFill>
                <a:latin typeface="Arial"/>
                <a:cs typeface="Arial"/>
              </a:rPr>
              <a:t>c0..,</a:t>
            </a:r>
            <a:endParaRPr sz="500">
              <a:latin typeface="Arial"/>
              <a:cs typeface="Arial"/>
            </a:endParaRPr>
          </a:p>
        </p:txBody>
      </p:sp>
      <p:sp>
        <p:nvSpPr>
          <p:cNvPr id="7" name="object 7"/>
          <p:cNvSpPr txBox="1"/>
          <p:nvPr/>
        </p:nvSpPr>
        <p:spPr>
          <a:xfrm>
            <a:off x="7828280" y="4079240"/>
            <a:ext cx="542925" cy="438150"/>
          </a:xfrm>
          <a:prstGeom prst="rect">
            <a:avLst/>
          </a:prstGeom>
        </p:spPr>
        <p:txBody>
          <a:bodyPr vert="horz" wrap="square" lIns="0" tIns="0" rIns="0" bIns="0" rtlCol="0">
            <a:noAutofit/>
          </a:bodyPr>
          <a:lstStyle/>
          <a:p>
            <a:pPr marL="12700">
              <a:lnSpc>
                <a:spcPct val="100000"/>
              </a:lnSpc>
            </a:pPr>
            <a:r>
              <a:rPr sz="2800" b="1" spc="-110" dirty="0" smtClean="0">
                <a:solidFill>
                  <a:srgbClr val="777777"/>
                </a:solidFill>
                <a:latin typeface="Times New Roman"/>
                <a:cs typeface="Times New Roman"/>
              </a:rPr>
              <a:t>(</a:t>
            </a:r>
            <a:r>
              <a:rPr sz="2800" b="1" spc="145" dirty="0" smtClean="0">
                <a:solidFill>
                  <a:srgbClr val="0A0A0A"/>
                </a:solidFill>
                <a:latin typeface="Times New Roman"/>
                <a:cs typeface="Times New Roman"/>
              </a:rPr>
              <a:t>(f)</a:t>
            </a:r>
            <a:endParaRPr sz="2800">
              <a:latin typeface="Times New Roman"/>
              <a:cs typeface="Times New Roman"/>
            </a:endParaRPr>
          </a:p>
        </p:txBody>
      </p:sp>
      <p:sp>
        <p:nvSpPr>
          <p:cNvPr id="8" name="object 8"/>
          <p:cNvSpPr txBox="1"/>
          <p:nvPr/>
        </p:nvSpPr>
        <p:spPr>
          <a:xfrm>
            <a:off x="7846568" y="4160011"/>
            <a:ext cx="559435" cy="481330"/>
          </a:xfrm>
          <a:prstGeom prst="rect">
            <a:avLst/>
          </a:prstGeom>
        </p:spPr>
        <p:txBody>
          <a:bodyPr vert="horz" wrap="square" lIns="0" tIns="0" rIns="0" bIns="0" rtlCol="0">
            <a:noAutofit/>
          </a:bodyPr>
          <a:lstStyle/>
          <a:p>
            <a:pPr marL="12700">
              <a:lnSpc>
                <a:spcPct val="100000"/>
              </a:lnSpc>
            </a:pPr>
            <a:r>
              <a:rPr sz="1150" spc="-60" dirty="0" smtClean="0">
                <a:solidFill>
                  <a:srgbClr val="777777"/>
                </a:solidFill>
                <a:latin typeface="Times New Roman"/>
                <a:cs typeface="Times New Roman"/>
              </a:rPr>
              <a:t>.,, </a:t>
            </a:r>
            <a:r>
              <a:rPr sz="1150" spc="-265" dirty="0" smtClean="0">
                <a:solidFill>
                  <a:srgbClr val="777777"/>
                </a:solidFill>
                <a:latin typeface="Times New Roman"/>
                <a:cs typeface="Times New Roman"/>
              </a:rPr>
              <a:t>·</a:t>
            </a:r>
            <a:r>
              <a:rPr sz="1150" spc="-170" dirty="0" smtClean="0">
                <a:solidFill>
                  <a:srgbClr val="3B3B3B"/>
                </a:solidFill>
                <a:latin typeface="Times New Roman"/>
                <a:cs typeface="Times New Roman"/>
              </a:rPr>
              <a:t>·</a:t>
            </a:r>
            <a:r>
              <a:rPr sz="1150" spc="-145" dirty="0" smtClean="0">
                <a:solidFill>
                  <a:srgbClr val="4B4B4B"/>
                </a:solidFill>
                <a:latin typeface="Arial"/>
                <a:cs typeface="Arial"/>
              </a:rPr>
              <a:t>.........</a:t>
            </a:r>
            <a:r>
              <a:rPr sz="1150" spc="-200" dirty="0" smtClean="0">
                <a:solidFill>
                  <a:srgbClr val="4B4B4B"/>
                </a:solidFill>
                <a:latin typeface="Arial"/>
                <a:cs typeface="Arial"/>
              </a:rPr>
              <a:t> </a:t>
            </a:r>
            <a:r>
              <a:rPr sz="3100" spc="-675" dirty="0" smtClean="0">
                <a:solidFill>
                  <a:srgbClr val="3B3B3B"/>
                </a:solidFill>
                <a:latin typeface="Arial"/>
                <a:cs typeface="Arial"/>
              </a:rPr>
              <a:t>·</a:t>
            </a:r>
            <a:r>
              <a:rPr sz="3100" spc="-180" dirty="0" smtClean="0">
                <a:solidFill>
                  <a:srgbClr val="777777"/>
                </a:solidFill>
                <a:latin typeface="Arial"/>
                <a:cs typeface="Arial"/>
              </a:rPr>
              <a:t>-</a:t>
            </a:r>
            <a:endParaRPr sz="3100">
              <a:latin typeface="Arial"/>
              <a:cs typeface="Arial"/>
            </a:endParaRPr>
          </a:p>
        </p:txBody>
      </p:sp>
      <p:sp>
        <p:nvSpPr>
          <p:cNvPr id="9" name="object 9"/>
          <p:cNvSpPr txBox="1"/>
          <p:nvPr/>
        </p:nvSpPr>
        <p:spPr>
          <a:xfrm>
            <a:off x="7732268" y="4576317"/>
            <a:ext cx="781050" cy="285750"/>
          </a:xfrm>
          <a:prstGeom prst="rect">
            <a:avLst/>
          </a:prstGeom>
        </p:spPr>
        <p:txBody>
          <a:bodyPr vert="horz" wrap="square" lIns="0" tIns="0" rIns="0" bIns="0" rtlCol="0">
            <a:noAutofit/>
          </a:bodyPr>
          <a:lstStyle/>
          <a:p>
            <a:pPr marL="0" algn="ctr">
              <a:lnSpc>
                <a:spcPct val="100000"/>
              </a:lnSpc>
            </a:pPr>
            <a:r>
              <a:rPr sz="650" spc="10" dirty="0" smtClean="0">
                <a:solidFill>
                  <a:srgbClr val="A0A0A0"/>
                </a:solidFill>
                <a:latin typeface="Arial"/>
                <a:cs typeface="Arial"/>
              </a:rPr>
              <a:t>o(</a:t>
            </a:r>
            <a:r>
              <a:rPr sz="650" spc="5" dirty="0" smtClean="0">
                <a:solidFill>
                  <a:srgbClr val="A0A0A0"/>
                </a:solidFill>
                <a:latin typeface="Arial"/>
                <a:cs typeface="Arial"/>
              </a:rPr>
              <a:t> </a:t>
            </a:r>
            <a:r>
              <a:rPr sz="650" spc="-5" dirty="0" smtClean="0">
                <a:solidFill>
                  <a:srgbClr val="A0A0A0"/>
                </a:solidFill>
                <a:latin typeface="Arial"/>
                <a:cs typeface="Arial"/>
              </a:rPr>
              <a:t>N</a:t>
            </a:r>
            <a:r>
              <a:rPr sz="650" spc="100" dirty="0" smtClean="0">
                <a:solidFill>
                  <a:srgbClr val="777777"/>
                </a:solidFill>
                <a:latin typeface="Arial"/>
                <a:cs typeface="Arial"/>
              </a:rPr>
              <a:t>o</a:t>
            </a:r>
            <a:r>
              <a:rPr sz="650" spc="45" dirty="0" smtClean="0">
                <a:solidFill>
                  <a:srgbClr val="777777"/>
                </a:solidFill>
                <a:latin typeface="Arial"/>
                <a:cs typeface="Arial"/>
              </a:rPr>
              <a:t> </a:t>
            </a:r>
            <a:r>
              <a:rPr sz="650" spc="75" dirty="0" smtClean="0">
                <a:solidFill>
                  <a:srgbClr val="777777"/>
                </a:solidFill>
                <a:latin typeface="Arial"/>
                <a:cs typeface="Arial"/>
              </a:rPr>
              <a:t>"9</a:t>
            </a:r>
            <a:endParaRPr sz="650">
              <a:latin typeface="Arial"/>
              <a:cs typeface="Arial"/>
            </a:endParaRPr>
          </a:p>
          <a:p>
            <a:pPr marR="3175" algn="ctr">
              <a:lnSpc>
                <a:spcPct val="100000"/>
              </a:lnSpc>
              <a:spcBef>
                <a:spcPts val="195"/>
              </a:spcBef>
            </a:pPr>
            <a:r>
              <a:rPr sz="500" b="1" spc="-45" dirty="0" smtClean="0">
                <a:solidFill>
                  <a:srgbClr val="606060"/>
                </a:solidFill>
                <a:latin typeface="Arial"/>
                <a:cs typeface="Arial"/>
              </a:rPr>
              <a:t>THE</a:t>
            </a:r>
            <a:r>
              <a:rPr sz="500" b="1" spc="-85" dirty="0" smtClean="0">
                <a:solidFill>
                  <a:srgbClr val="606060"/>
                </a:solidFill>
                <a:latin typeface="Arial"/>
                <a:cs typeface="Arial"/>
              </a:rPr>
              <a:t> </a:t>
            </a:r>
            <a:r>
              <a:rPr sz="500" b="1" spc="5" dirty="0" smtClean="0">
                <a:solidFill>
                  <a:srgbClr val="3B3B3B"/>
                </a:solidFill>
                <a:latin typeface="Arial"/>
                <a:cs typeface="Arial"/>
              </a:rPr>
              <a:t>OF</a:t>
            </a:r>
            <a:r>
              <a:rPr sz="500" b="1" spc="-25" dirty="0" smtClean="0">
                <a:solidFill>
                  <a:srgbClr val="3B3B3B"/>
                </a:solidFill>
                <a:latin typeface="Arial"/>
                <a:cs typeface="Arial"/>
              </a:rPr>
              <a:t>f</a:t>
            </a:r>
            <a:r>
              <a:rPr sz="500" b="1" spc="-65" dirty="0" smtClean="0">
                <a:solidFill>
                  <a:srgbClr val="606060"/>
                </a:solidFill>
                <a:latin typeface="Arial"/>
                <a:cs typeface="Arial"/>
              </a:rPr>
              <a:t>JCIAL</a:t>
            </a:r>
            <a:r>
              <a:rPr sz="500" b="1" spc="-60" dirty="0" smtClean="0">
                <a:solidFill>
                  <a:srgbClr val="606060"/>
                </a:solidFill>
                <a:latin typeface="Arial"/>
                <a:cs typeface="Arial"/>
              </a:rPr>
              <a:t> </a:t>
            </a:r>
            <a:r>
              <a:rPr sz="500" b="1" spc="-40" dirty="0" smtClean="0">
                <a:solidFill>
                  <a:srgbClr val="606060"/>
                </a:solidFill>
                <a:latin typeface="Arial"/>
                <a:cs typeface="Arial"/>
              </a:rPr>
              <a:t>S</a:t>
            </a:r>
            <a:r>
              <a:rPr sz="500" b="1" spc="-65" dirty="0" smtClean="0">
                <a:solidFill>
                  <a:srgbClr val="606060"/>
                </a:solidFill>
                <a:latin typeface="Arial"/>
                <a:cs typeface="Arial"/>
              </a:rPr>
              <a:t>E</a:t>
            </a:r>
            <a:r>
              <a:rPr sz="500" b="1" spc="-75" dirty="0" smtClean="0">
                <a:solidFill>
                  <a:srgbClr val="3B3B3B"/>
                </a:solidFill>
                <a:latin typeface="Arial"/>
                <a:cs typeface="Arial"/>
              </a:rPr>
              <a:t>AL.</a:t>
            </a:r>
            <a:r>
              <a:rPr sz="500" b="1" spc="-10" dirty="0" smtClean="0">
                <a:solidFill>
                  <a:srgbClr val="3B3B3B"/>
                </a:solidFill>
                <a:latin typeface="Arial"/>
                <a:cs typeface="Arial"/>
              </a:rPr>
              <a:t> </a:t>
            </a:r>
            <a:r>
              <a:rPr sz="500" b="1" spc="5" dirty="0" smtClean="0">
                <a:solidFill>
                  <a:srgbClr val="606060"/>
                </a:solidFill>
                <a:latin typeface="Arial"/>
                <a:cs typeface="Arial"/>
              </a:rPr>
              <a:t>Of </a:t>
            </a:r>
            <a:r>
              <a:rPr sz="500" b="1" spc="-45" dirty="0" smtClean="0">
                <a:solidFill>
                  <a:srgbClr val="606060"/>
                </a:solidFill>
                <a:latin typeface="Arial"/>
                <a:cs typeface="Arial"/>
              </a:rPr>
              <a:t>THE</a:t>
            </a:r>
            <a:endParaRPr sz="500">
              <a:latin typeface="Arial"/>
              <a:cs typeface="Arial"/>
            </a:endParaRPr>
          </a:p>
          <a:p>
            <a:pPr algn="ctr">
              <a:lnSpc>
                <a:spcPts val="575"/>
              </a:lnSpc>
            </a:pPr>
            <a:r>
              <a:rPr sz="500" spc="-75" dirty="0" smtClean="0">
                <a:solidFill>
                  <a:srgbClr val="3B3B3B"/>
                </a:solidFill>
                <a:latin typeface="Arial"/>
                <a:cs typeface="Arial"/>
              </a:rPr>
              <a:t>R</a:t>
            </a:r>
            <a:r>
              <a:rPr sz="500" spc="-50" dirty="0" smtClean="0">
                <a:solidFill>
                  <a:srgbClr val="606060"/>
                </a:solidFill>
                <a:latin typeface="Arial"/>
                <a:cs typeface="Arial"/>
              </a:rPr>
              <a:t>EGISTRAR</a:t>
            </a:r>
            <a:r>
              <a:rPr sz="500" spc="5" dirty="0" smtClean="0">
                <a:solidFill>
                  <a:srgbClr val="606060"/>
                </a:solidFill>
                <a:latin typeface="Arial"/>
                <a:cs typeface="Arial"/>
              </a:rPr>
              <a:t> </a:t>
            </a:r>
            <a:r>
              <a:rPr sz="500" spc="-75" dirty="0" smtClean="0">
                <a:solidFill>
                  <a:srgbClr val="3B3B3B"/>
                </a:solidFill>
                <a:latin typeface="Arial"/>
                <a:cs typeface="Arial"/>
              </a:rPr>
              <a:t>O</a:t>
            </a:r>
            <a:r>
              <a:rPr sz="500" spc="45" dirty="0" smtClean="0">
                <a:solidFill>
                  <a:srgbClr val="606060"/>
                </a:solidFill>
                <a:latin typeface="Arial"/>
                <a:cs typeface="Arial"/>
              </a:rPr>
              <a:t>F</a:t>
            </a:r>
            <a:r>
              <a:rPr sz="500" spc="-50" dirty="0" smtClean="0">
                <a:solidFill>
                  <a:srgbClr val="3B3B3B"/>
                </a:solidFill>
                <a:latin typeface="Arial"/>
                <a:cs typeface="Arial"/>
              </a:rPr>
              <a:t>COMPANI</a:t>
            </a:r>
            <a:r>
              <a:rPr sz="500" spc="-40" dirty="0" smtClean="0">
                <a:solidFill>
                  <a:srgbClr val="3B3B3B"/>
                </a:solidFill>
                <a:latin typeface="Arial"/>
                <a:cs typeface="Arial"/>
              </a:rPr>
              <a:t>E</a:t>
            </a:r>
            <a:r>
              <a:rPr sz="500" spc="-10" dirty="0" smtClean="0">
                <a:solidFill>
                  <a:srgbClr val="606060"/>
                </a:solidFill>
                <a:latin typeface="Arial"/>
                <a:cs typeface="Arial"/>
              </a:rPr>
              <a:t>S</a:t>
            </a:r>
            <a:endParaRPr sz="500">
              <a:latin typeface="Arial"/>
              <a:cs typeface="Arial"/>
            </a:endParaRPr>
          </a:p>
        </p:txBody>
      </p:sp>
      <p:sp>
        <p:nvSpPr>
          <p:cNvPr id="10" name="object 10"/>
          <p:cNvSpPr txBox="1"/>
          <p:nvPr/>
        </p:nvSpPr>
        <p:spPr>
          <a:xfrm>
            <a:off x="5181091" y="5220461"/>
            <a:ext cx="3035935" cy="616585"/>
          </a:xfrm>
          <a:prstGeom prst="rect">
            <a:avLst/>
          </a:prstGeom>
        </p:spPr>
        <p:txBody>
          <a:bodyPr vert="horz" wrap="square" lIns="0" tIns="0" rIns="0" bIns="0" rtlCol="0">
            <a:noAutofit/>
          </a:bodyPr>
          <a:lstStyle/>
          <a:p>
            <a:pPr marL="10160" algn="ctr">
              <a:lnSpc>
                <a:spcPct val="100000"/>
              </a:lnSpc>
            </a:pPr>
            <a:r>
              <a:rPr sz="1050" i="1" spc="-85" dirty="0" smtClean="0">
                <a:solidFill>
                  <a:srgbClr val="3B3B3B"/>
                </a:solidFill>
                <a:latin typeface="Times New Roman"/>
                <a:cs typeface="Times New Roman"/>
              </a:rPr>
              <a:t>Companies</a:t>
            </a:r>
            <a:r>
              <a:rPr sz="1050" i="1" spc="-100" dirty="0" smtClean="0">
                <a:solidFill>
                  <a:srgbClr val="3B3B3B"/>
                </a:solidFill>
                <a:latin typeface="Times New Roman"/>
                <a:cs typeface="Times New Roman"/>
              </a:rPr>
              <a:t> Ho</a:t>
            </a:r>
            <a:r>
              <a:rPr sz="1050" i="1" spc="-35" dirty="0" smtClean="0">
                <a:solidFill>
                  <a:srgbClr val="3B3B3B"/>
                </a:solidFill>
                <a:latin typeface="Times New Roman"/>
                <a:cs typeface="Times New Roman"/>
              </a:rPr>
              <a:t>u</a:t>
            </a:r>
            <a:r>
              <a:rPr sz="1050" i="1" spc="-70" dirty="0" smtClean="0">
                <a:solidFill>
                  <a:srgbClr val="606060"/>
                </a:solidFill>
                <a:latin typeface="Times New Roman"/>
                <a:cs typeface="Times New Roman"/>
              </a:rPr>
              <a:t>se</a:t>
            </a:r>
            <a:endParaRPr sz="1050">
              <a:latin typeface="Times New Roman"/>
              <a:cs typeface="Times New Roman"/>
            </a:endParaRPr>
          </a:p>
          <a:p>
            <a:pPr marL="49530" algn="ctr">
              <a:lnSpc>
                <a:spcPct val="100000"/>
              </a:lnSpc>
              <a:spcBef>
                <a:spcPts val="135"/>
              </a:spcBef>
            </a:pPr>
            <a:r>
              <a:rPr sz="700" spc="1165" dirty="0" smtClean="0">
                <a:solidFill>
                  <a:srgbClr val="A0A0A0"/>
                </a:solidFill>
                <a:latin typeface="Times New Roman"/>
                <a:cs typeface="Times New Roman"/>
              </a:rPr>
              <a:t>-</a:t>
            </a:r>
            <a:r>
              <a:rPr sz="700" i="1" spc="-45" dirty="0" smtClean="0">
                <a:solidFill>
                  <a:srgbClr val="606060"/>
                </a:solidFill>
                <a:latin typeface="Times New Roman"/>
                <a:cs typeface="Times New Roman"/>
              </a:rPr>
              <a:t>for</a:t>
            </a:r>
            <a:r>
              <a:rPr sz="700" i="1" spc="30" dirty="0" smtClean="0">
                <a:solidFill>
                  <a:srgbClr val="606060"/>
                </a:solidFill>
                <a:latin typeface="Times New Roman"/>
                <a:cs typeface="Times New Roman"/>
              </a:rPr>
              <a:t> </a:t>
            </a:r>
            <a:r>
              <a:rPr sz="700" i="1" spc="-30" dirty="0" smtClean="0">
                <a:solidFill>
                  <a:srgbClr val="606060"/>
                </a:solidFill>
                <a:latin typeface="Times New Roman"/>
                <a:cs typeface="Times New Roman"/>
              </a:rPr>
              <a:t>th</a:t>
            </a:r>
            <a:r>
              <a:rPr sz="700" i="1" spc="15" dirty="0" smtClean="0">
                <a:solidFill>
                  <a:srgbClr val="606060"/>
                </a:solidFill>
                <a:latin typeface="Times New Roman"/>
                <a:cs typeface="Times New Roman"/>
              </a:rPr>
              <a:t>e</a:t>
            </a:r>
            <a:r>
              <a:rPr sz="650" i="1" spc="-85" dirty="0" smtClean="0">
                <a:solidFill>
                  <a:srgbClr val="606060"/>
                </a:solidFill>
                <a:latin typeface="Arial"/>
                <a:cs typeface="Arial"/>
              </a:rPr>
              <a:t>rtCOf'd  </a:t>
            </a:r>
            <a:r>
              <a:rPr sz="650" i="1" spc="-30" dirty="0" smtClean="0">
                <a:solidFill>
                  <a:srgbClr val="606060"/>
                </a:solidFill>
                <a:latin typeface="Arial"/>
                <a:cs typeface="Arial"/>
              </a:rPr>
              <a:t> </a:t>
            </a:r>
            <a:r>
              <a:rPr sz="650" spc="1080" dirty="0" smtClean="0">
                <a:solidFill>
                  <a:srgbClr val="606060"/>
                </a:solidFill>
                <a:latin typeface="Arial"/>
                <a:cs typeface="Arial"/>
              </a:rPr>
              <a:t>-</a:t>
            </a:r>
            <a:endParaRPr sz="650">
              <a:latin typeface="Arial"/>
              <a:cs typeface="Arial"/>
            </a:endParaRPr>
          </a:p>
          <a:p>
            <a:pPr>
              <a:lnSpc>
                <a:spcPts val="700"/>
              </a:lnSpc>
              <a:spcBef>
                <a:spcPts val="8"/>
              </a:spcBef>
            </a:pPr>
            <a:endParaRPr sz="700"/>
          </a:p>
          <a:p>
            <a:pPr algn="ctr">
              <a:lnSpc>
                <a:spcPct val="100000"/>
              </a:lnSpc>
            </a:pPr>
            <a:r>
              <a:rPr sz="700" spc="10" dirty="0" smtClean="0">
                <a:solidFill>
                  <a:srgbClr val="777777"/>
                </a:solidFill>
                <a:latin typeface="Times New Roman"/>
                <a:cs typeface="Times New Roman"/>
              </a:rPr>
              <a:t>The</a:t>
            </a:r>
            <a:r>
              <a:rPr sz="700" spc="-25" dirty="0" smtClean="0">
                <a:solidFill>
                  <a:srgbClr val="777777"/>
                </a:solidFill>
                <a:latin typeface="Times New Roman"/>
                <a:cs typeface="Times New Roman"/>
              </a:rPr>
              <a:t> </a:t>
            </a:r>
            <a:r>
              <a:rPr sz="700" spc="-20" dirty="0" smtClean="0">
                <a:solidFill>
                  <a:srgbClr val="606060"/>
                </a:solidFill>
                <a:latin typeface="Times New Roman"/>
                <a:cs typeface="Times New Roman"/>
              </a:rPr>
              <a:t>above</a:t>
            </a:r>
            <a:r>
              <a:rPr sz="700" spc="-35" dirty="0" smtClean="0">
                <a:solidFill>
                  <a:srgbClr val="606060"/>
                </a:solidFill>
                <a:latin typeface="Times New Roman"/>
                <a:cs typeface="Times New Roman"/>
              </a:rPr>
              <a:t> </a:t>
            </a:r>
            <a:r>
              <a:rPr sz="700" spc="-15" dirty="0" smtClean="0">
                <a:solidFill>
                  <a:srgbClr val="777777"/>
                </a:solidFill>
                <a:latin typeface="Times New Roman"/>
                <a:cs typeface="Times New Roman"/>
              </a:rPr>
              <a:t>in!onnation</a:t>
            </a:r>
            <a:r>
              <a:rPr sz="700" spc="40" dirty="0" smtClean="0">
                <a:solidFill>
                  <a:srgbClr val="777777"/>
                </a:solidFill>
                <a:latin typeface="Times New Roman"/>
                <a:cs typeface="Times New Roman"/>
              </a:rPr>
              <a:t> </a:t>
            </a:r>
            <a:r>
              <a:rPr sz="700" spc="-30" dirty="0" smtClean="0">
                <a:solidFill>
                  <a:srgbClr val="777777"/>
                </a:solidFill>
                <a:latin typeface="Times New Roman"/>
                <a:cs typeface="Times New Roman"/>
              </a:rPr>
              <a:t>was </a:t>
            </a:r>
            <a:r>
              <a:rPr sz="700" spc="-20" dirty="0" smtClean="0">
                <a:solidFill>
                  <a:srgbClr val="777777"/>
                </a:solidFill>
                <a:latin typeface="Times New Roman"/>
                <a:cs typeface="Times New Roman"/>
              </a:rPr>
              <a:t>conuuunicaled</a:t>
            </a:r>
            <a:r>
              <a:rPr sz="700" spc="50" dirty="0" smtClean="0">
                <a:solidFill>
                  <a:srgbClr val="777777"/>
                </a:solidFill>
                <a:latin typeface="Times New Roman"/>
                <a:cs typeface="Times New Roman"/>
              </a:rPr>
              <a:t> </a:t>
            </a:r>
            <a:r>
              <a:rPr sz="700" spc="-35" dirty="0" smtClean="0">
                <a:solidFill>
                  <a:srgbClr val="606060"/>
                </a:solidFill>
                <a:latin typeface="Times New Roman"/>
                <a:cs typeface="Times New Roman"/>
              </a:rPr>
              <a:t>by</a:t>
            </a:r>
            <a:r>
              <a:rPr sz="700" spc="15" dirty="0" smtClean="0">
                <a:solidFill>
                  <a:srgbClr val="606060"/>
                </a:solidFill>
                <a:latin typeface="Times New Roman"/>
                <a:cs typeface="Times New Roman"/>
              </a:rPr>
              <a:t> </a:t>
            </a:r>
            <a:r>
              <a:rPr sz="700" spc="-10" dirty="0" smtClean="0">
                <a:solidFill>
                  <a:srgbClr val="8C8C8C"/>
                </a:solidFill>
                <a:latin typeface="Times New Roman"/>
                <a:cs typeface="Times New Roman"/>
              </a:rPr>
              <a:t>electr</a:t>
            </a:r>
            <a:r>
              <a:rPr sz="700" spc="-25" dirty="0" smtClean="0">
                <a:solidFill>
                  <a:srgbClr val="8C8C8C"/>
                </a:solidFill>
                <a:latin typeface="Times New Roman"/>
                <a:cs typeface="Times New Roman"/>
              </a:rPr>
              <a:t>o</a:t>
            </a:r>
            <a:r>
              <a:rPr sz="700" spc="-35" dirty="0" smtClean="0">
                <a:solidFill>
                  <a:srgbClr val="606060"/>
                </a:solidFill>
                <a:latin typeface="Times New Roman"/>
                <a:cs typeface="Times New Roman"/>
              </a:rPr>
              <a:t>nic </a:t>
            </a:r>
            <a:r>
              <a:rPr sz="700" spc="-20" dirty="0" smtClean="0">
                <a:solidFill>
                  <a:srgbClr val="777777"/>
                </a:solidFill>
                <a:latin typeface="Times New Roman"/>
                <a:cs typeface="Times New Roman"/>
              </a:rPr>
              <a:t>me</a:t>
            </a:r>
            <a:r>
              <a:rPr sz="700" spc="5" dirty="0" smtClean="0">
                <a:solidFill>
                  <a:srgbClr val="4B4B4B"/>
                </a:solidFill>
                <a:latin typeface="Times New Roman"/>
                <a:cs typeface="Times New Roman"/>
              </a:rPr>
              <a:t>a</a:t>
            </a:r>
            <a:r>
              <a:rPr sz="700" spc="-20" dirty="0" smtClean="0">
                <a:solidFill>
                  <a:srgbClr val="777777"/>
                </a:solidFill>
                <a:latin typeface="Times New Roman"/>
                <a:cs typeface="Times New Roman"/>
              </a:rPr>
              <a:t>ns</a:t>
            </a:r>
            <a:r>
              <a:rPr sz="700" spc="-50" dirty="0" smtClean="0">
                <a:solidFill>
                  <a:srgbClr val="777777"/>
                </a:solidFill>
                <a:latin typeface="Times New Roman"/>
                <a:cs typeface="Times New Roman"/>
              </a:rPr>
              <a:t> </a:t>
            </a:r>
            <a:r>
              <a:rPr sz="700" spc="-20" dirty="0" smtClean="0">
                <a:solidFill>
                  <a:srgbClr val="606060"/>
                </a:solidFill>
                <a:latin typeface="Times New Roman"/>
                <a:cs typeface="Times New Roman"/>
              </a:rPr>
              <a:t>and</a:t>
            </a:r>
            <a:r>
              <a:rPr sz="700" spc="5" dirty="0" smtClean="0">
                <a:solidFill>
                  <a:srgbClr val="606060"/>
                </a:solidFill>
                <a:latin typeface="Times New Roman"/>
                <a:cs typeface="Times New Roman"/>
              </a:rPr>
              <a:t> </a:t>
            </a:r>
            <a:r>
              <a:rPr sz="700" spc="-25" dirty="0" smtClean="0">
                <a:solidFill>
                  <a:srgbClr val="777777"/>
                </a:solidFill>
                <a:latin typeface="Times New Roman"/>
                <a:cs typeface="Times New Roman"/>
              </a:rPr>
              <a:t>a</a:t>
            </a:r>
            <a:r>
              <a:rPr sz="700" spc="0" dirty="0" smtClean="0">
                <a:solidFill>
                  <a:srgbClr val="777777"/>
                </a:solidFill>
                <a:latin typeface="Times New Roman"/>
                <a:cs typeface="Times New Roman"/>
              </a:rPr>
              <a:t>u</a:t>
            </a:r>
            <a:r>
              <a:rPr sz="700" spc="-225" dirty="0" smtClean="0">
                <a:solidFill>
                  <a:srgbClr val="4B4B4B"/>
                </a:solidFill>
                <a:latin typeface="Times New Roman"/>
                <a:cs typeface="Times New Roman"/>
              </a:rPr>
              <a:t>O</a:t>
            </a:r>
            <a:r>
              <a:rPr sz="700" spc="-20" dirty="0" smtClean="0">
                <a:solidFill>
                  <a:srgbClr val="777777"/>
                </a:solidFill>
                <a:latin typeface="Times New Roman"/>
                <a:cs typeface="Times New Roman"/>
              </a:rPr>
              <a:t>ienticated</a:t>
            </a:r>
            <a:r>
              <a:rPr sz="700" spc="40" dirty="0" smtClean="0">
                <a:solidFill>
                  <a:srgbClr val="777777"/>
                </a:solidFill>
                <a:latin typeface="Times New Roman"/>
                <a:cs typeface="Times New Roman"/>
              </a:rPr>
              <a:t> </a:t>
            </a:r>
            <a:r>
              <a:rPr sz="650" spc="0" dirty="0" smtClean="0">
                <a:solidFill>
                  <a:srgbClr val="606060"/>
                </a:solidFill>
                <a:latin typeface="Arial"/>
                <a:cs typeface="Arial"/>
              </a:rPr>
              <a:t>by</a:t>
            </a:r>
            <a:r>
              <a:rPr sz="650" spc="-40" dirty="0" smtClean="0">
                <a:solidFill>
                  <a:srgbClr val="606060"/>
                </a:solidFill>
                <a:latin typeface="Arial"/>
                <a:cs typeface="Arial"/>
              </a:rPr>
              <a:t> </a:t>
            </a:r>
            <a:r>
              <a:rPr sz="700" spc="-20" dirty="0" smtClean="0">
                <a:solidFill>
                  <a:srgbClr val="777777"/>
                </a:solidFill>
                <a:latin typeface="Times New Roman"/>
                <a:cs typeface="Times New Roman"/>
              </a:rPr>
              <a:t>t</a:t>
            </a:r>
            <a:r>
              <a:rPr sz="700" spc="-30" dirty="0" smtClean="0">
                <a:solidFill>
                  <a:srgbClr val="3B3B3B"/>
                </a:solidFill>
                <a:latin typeface="Times New Roman"/>
                <a:cs typeface="Times New Roman"/>
              </a:rPr>
              <a:t>h</a:t>
            </a:r>
            <a:r>
              <a:rPr sz="700" spc="55" dirty="0" smtClean="0">
                <a:solidFill>
                  <a:srgbClr val="777777"/>
                </a:solidFill>
                <a:latin typeface="Times New Roman"/>
                <a:cs typeface="Times New Roman"/>
              </a:rPr>
              <a:t>e</a:t>
            </a:r>
            <a:endParaRPr sz="700">
              <a:latin typeface="Times New Roman"/>
              <a:cs typeface="Times New Roman"/>
            </a:endParaRPr>
          </a:p>
          <a:p>
            <a:pPr marL="32384" algn="ctr">
              <a:lnSpc>
                <a:spcPct val="100000"/>
              </a:lnSpc>
              <a:spcBef>
                <a:spcPts val="130"/>
              </a:spcBef>
            </a:pPr>
            <a:r>
              <a:rPr sz="700" spc="-70" dirty="0" smtClean="0">
                <a:solidFill>
                  <a:srgbClr val="606060"/>
                </a:solidFill>
                <a:latin typeface="Arial"/>
                <a:cs typeface="Arial"/>
              </a:rPr>
              <a:t>R</a:t>
            </a:r>
            <a:r>
              <a:rPr sz="700" spc="-150" dirty="0" smtClean="0">
                <a:solidFill>
                  <a:srgbClr val="606060"/>
                </a:solidFill>
                <a:latin typeface="Arial"/>
                <a:cs typeface="Arial"/>
              </a:rPr>
              <a:t>e</a:t>
            </a:r>
            <a:r>
              <a:rPr sz="700" spc="-55" dirty="0" smtClean="0">
                <a:solidFill>
                  <a:srgbClr val="8C8C8C"/>
                </a:solidFill>
                <a:latin typeface="Arial"/>
                <a:cs typeface="Arial"/>
              </a:rPr>
              <a:t>gislJ':</a:t>
            </a:r>
            <a:r>
              <a:rPr sz="700" spc="-30" dirty="0" smtClean="0">
                <a:solidFill>
                  <a:srgbClr val="8C8C8C"/>
                </a:solidFill>
                <a:latin typeface="Arial"/>
                <a:cs typeface="Arial"/>
              </a:rPr>
              <a:t>l</a:t>
            </a:r>
            <a:r>
              <a:rPr sz="700" spc="60" dirty="0" smtClean="0">
                <a:solidFill>
                  <a:srgbClr val="606060"/>
                </a:solidFill>
                <a:latin typeface="Arial"/>
                <a:cs typeface="Arial"/>
              </a:rPr>
              <a:t>r</a:t>
            </a:r>
            <a:r>
              <a:rPr sz="700" spc="-130" dirty="0" smtClean="0">
                <a:solidFill>
                  <a:srgbClr val="606060"/>
                </a:solidFill>
                <a:latin typeface="Arial"/>
                <a:cs typeface="Arial"/>
              </a:rPr>
              <a:t> </a:t>
            </a:r>
            <a:r>
              <a:rPr sz="700" spc="20" dirty="0" smtClean="0">
                <a:solidFill>
                  <a:srgbClr val="777777"/>
                </a:solidFill>
                <a:latin typeface="Arial"/>
                <a:cs typeface="Arial"/>
              </a:rPr>
              <a:t>of</a:t>
            </a:r>
            <a:r>
              <a:rPr sz="700" spc="-114" dirty="0" smtClean="0">
                <a:solidFill>
                  <a:srgbClr val="777777"/>
                </a:solidFill>
                <a:latin typeface="Arial"/>
                <a:cs typeface="Arial"/>
              </a:rPr>
              <a:t> </a:t>
            </a:r>
            <a:r>
              <a:rPr sz="700" spc="-45" dirty="0" smtClean="0">
                <a:solidFill>
                  <a:srgbClr val="606060"/>
                </a:solidFill>
                <a:latin typeface="Arial"/>
                <a:cs typeface="Arial"/>
              </a:rPr>
              <a:t>Co</a:t>
            </a:r>
            <a:r>
              <a:rPr sz="700" spc="-70" dirty="0" smtClean="0">
                <a:solidFill>
                  <a:srgbClr val="606060"/>
                </a:solidFill>
                <a:latin typeface="Arial"/>
                <a:cs typeface="Arial"/>
              </a:rPr>
              <a:t>m</a:t>
            </a:r>
            <a:r>
              <a:rPr sz="700" spc="-70" dirty="0" smtClean="0">
                <a:solidFill>
                  <a:srgbClr val="3B3B3B"/>
                </a:solidFill>
                <a:latin typeface="Arial"/>
                <a:cs typeface="Arial"/>
              </a:rPr>
              <a:t>p</a:t>
            </a:r>
            <a:r>
              <a:rPr sz="700" spc="-40" dirty="0" smtClean="0">
                <a:solidFill>
                  <a:srgbClr val="777777"/>
                </a:solidFill>
                <a:latin typeface="Arial"/>
                <a:cs typeface="Arial"/>
              </a:rPr>
              <a:t>a</a:t>
            </a:r>
            <a:r>
              <a:rPr sz="700" spc="-95" dirty="0" smtClean="0">
                <a:solidFill>
                  <a:srgbClr val="777777"/>
                </a:solidFill>
                <a:latin typeface="Arial"/>
                <a:cs typeface="Arial"/>
              </a:rPr>
              <a:t>n</a:t>
            </a:r>
            <a:r>
              <a:rPr sz="700" spc="60" dirty="0" smtClean="0">
                <a:solidFill>
                  <a:srgbClr val="3B3B3B"/>
                </a:solidFill>
                <a:latin typeface="Arial"/>
                <a:cs typeface="Arial"/>
              </a:rPr>
              <a:t>i</a:t>
            </a:r>
            <a:r>
              <a:rPr sz="700" spc="-85" dirty="0" smtClean="0">
                <a:solidFill>
                  <a:srgbClr val="777777"/>
                </a:solidFill>
                <a:latin typeface="Arial"/>
                <a:cs typeface="Arial"/>
              </a:rPr>
              <a:t>es</a:t>
            </a:r>
            <a:r>
              <a:rPr sz="700" spc="-45" dirty="0" smtClean="0">
                <a:solidFill>
                  <a:srgbClr val="777777"/>
                </a:solidFill>
                <a:latin typeface="Arial"/>
                <a:cs typeface="Arial"/>
              </a:rPr>
              <a:t> </a:t>
            </a:r>
            <a:r>
              <a:rPr sz="700" spc="-70" dirty="0" smtClean="0">
                <a:solidFill>
                  <a:srgbClr val="3B3B3B"/>
                </a:solidFill>
                <a:latin typeface="Arial"/>
                <a:cs typeface="Arial"/>
              </a:rPr>
              <a:t>u</a:t>
            </a:r>
            <a:r>
              <a:rPr sz="700" spc="-45" dirty="0" smtClean="0">
                <a:solidFill>
                  <a:srgbClr val="777777"/>
                </a:solidFill>
                <a:latin typeface="Arial"/>
                <a:cs typeface="Arial"/>
              </a:rPr>
              <a:t>nrler</a:t>
            </a:r>
            <a:r>
              <a:rPr sz="700" spc="-55" dirty="0" smtClean="0">
                <a:solidFill>
                  <a:srgbClr val="777777"/>
                </a:solidFill>
                <a:latin typeface="Arial"/>
                <a:cs typeface="Arial"/>
              </a:rPr>
              <a:t> </a:t>
            </a:r>
            <a:r>
              <a:rPr sz="700" spc="-80" dirty="0" smtClean="0">
                <a:solidFill>
                  <a:srgbClr val="8C8C8C"/>
                </a:solidFill>
                <a:latin typeface="Arial"/>
                <a:cs typeface="Arial"/>
              </a:rPr>
              <a:t>sec</a:t>
            </a:r>
            <a:r>
              <a:rPr sz="700" spc="-30" dirty="0" smtClean="0">
                <a:solidFill>
                  <a:srgbClr val="606060"/>
                </a:solidFill>
                <a:latin typeface="Arial"/>
                <a:cs typeface="Arial"/>
              </a:rPr>
              <a:t>tion</a:t>
            </a:r>
            <a:r>
              <a:rPr sz="700" spc="60" dirty="0" smtClean="0">
                <a:solidFill>
                  <a:srgbClr val="606060"/>
                </a:solidFill>
                <a:latin typeface="Arial"/>
                <a:cs typeface="Arial"/>
              </a:rPr>
              <a:t> </a:t>
            </a:r>
            <a:r>
              <a:rPr sz="700" spc="-80" dirty="0" smtClean="0">
                <a:solidFill>
                  <a:srgbClr val="777777"/>
                </a:solidFill>
                <a:latin typeface="Arial"/>
                <a:cs typeface="Arial"/>
              </a:rPr>
              <a:t>1</a:t>
            </a:r>
            <a:r>
              <a:rPr sz="700" spc="-55" dirty="0" smtClean="0">
                <a:solidFill>
                  <a:srgbClr val="777777"/>
                </a:solidFill>
                <a:latin typeface="Arial"/>
                <a:cs typeface="Arial"/>
              </a:rPr>
              <a:t>1</a:t>
            </a:r>
            <a:r>
              <a:rPr sz="700" spc="-70" dirty="0" smtClean="0">
                <a:solidFill>
                  <a:srgbClr val="606060"/>
                </a:solidFill>
                <a:latin typeface="Arial"/>
                <a:cs typeface="Arial"/>
              </a:rPr>
              <a:t>15</a:t>
            </a:r>
            <a:r>
              <a:rPr sz="700" spc="-125" dirty="0" smtClean="0">
                <a:solidFill>
                  <a:srgbClr val="606060"/>
                </a:solidFill>
                <a:latin typeface="Arial"/>
                <a:cs typeface="Arial"/>
              </a:rPr>
              <a:t> </a:t>
            </a:r>
            <a:r>
              <a:rPr sz="700" spc="5" dirty="0" smtClean="0">
                <a:solidFill>
                  <a:srgbClr val="777777"/>
                </a:solidFill>
                <a:latin typeface="Arial"/>
                <a:cs typeface="Arial"/>
              </a:rPr>
              <a:t>of</a:t>
            </a:r>
            <a:r>
              <a:rPr sz="700" spc="-5" dirty="0" smtClean="0">
                <a:solidFill>
                  <a:srgbClr val="777777"/>
                </a:solidFill>
                <a:latin typeface="Arial"/>
                <a:cs typeface="Arial"/>
              </a:rPr>
              <a:t> </a:t>
            </a:r>
            <a:r>
              <a:rPr sz="700" spc="0" dirty="0" smtClean="0">
                <a:solidFill>
                  <a:srgbClr val="4B4B4B"/>
                </a:solidFill>
                <a:latin typeface="Arial"/>
                <a:cs typeface="Arial"/>
              </a:rPr>
              <a:t>l</a:t>
            </a:r>
            <a:r>
              <a:rPr sz="700" spc="-50" dirty="0" smtClean="0">
                <a:solidFill>
                  <a:srgbClr val="4B4B4B"/>
                </a:solidFill>
                <a:latin typeface="Arial"/>
                <a:cs typeface="Arial"/>
              </a:rPr>
              <a:t>h</a:t>
            </a:r>
            <a:r>
              <a:rPr sz="700" spc="-65" dirty="0" smtClean="0">
                <a:solidFill>
                  <a:srgbClr val="777777"/>
                </a:solidFill>
                <a:latin typeface="Arial"/>
                <a:cs typeface="Arial"/>
              </a:rPr>
              <a:t>e</a:t>
            </a:r>
            <a:r>
              <a:rPr sz="700" spc="-90" dirty="0" smtClean="0">
                <a:solidFill>
                  <a:srgbClr val="777777"/>
                </a:solidFill>
                <a:latin typeface="Arial"/>
                <a:cs typeface="Arial"/>
              </a:rPr>
              <a:t> </a:t>
            </a:r>
            <a:r>
              <a:rPr sz="700" spc="-80" dirty="0" smtClean="0">
                <a:solidFill>
                  <a:srgbClr val="777777"/>
                </a:solidFill>
                <a:latin typeface="Arial"/>
                <a:cs typeface="Arial"/>
              </a:rPr>
              <a:t>C'omp</a:t>
            </a:r>
            <a:r>
              <a:rPr sz="700" spc="-90" dirty="0" smtClean="0">
                <a:solidFill>
                  <a:srgbClr val="777777"/>
                </a:solidFill>
                <a:latin typeface="Arial"/>
                <a:cs typeface="Arial"/>
              </a:rPr>
              <a:t>a</a:t>
            </a:r>
            <a:r>
              <a:rPr sz="700" spc="-35" dirty="0" smtClean="0">
                <a:solidFill>
                  <a:srgbClr val="4B4B4B"/>
                </a:solidFill>
                <a:latin typeface="Arial"/>
                <a:cs typeface="Arial"/>
              </a:rPr>
              <a:t>n</a:t>
            </a:r>
            <a:r>
              <a:rPr sz="700" spc="-45" dirty="0" smtClean="0">
                <a:solidFill>
                  <a:srgbClr val="777777"/>
                </a:solidFill>
                <a:latin typeface="Arial"/>
                <a:cs typeface="Arial"/>
              </a:rPr>
              <a:t>ies</a:t>
            </a:r>
            <a:r>
              <a:rPr sz="700" spc="-65" dirty="0" smtClean="0">
                <a:solidFill>
                  <a:srgbClr val="777777"/>
                </a:solidFill>
                <a:latin typeface="Arial"/>
                <a:cs typeface="Arial"/>
              </a:rPr>
              <a:t> </a:t>
            </a:r>
            <a:r>
              <a:rPr sz="700" spc="-35" dirty="0" smtClean="0">
                <a:solidFill>
                  <a:srgbClr val="777777"/>
                </a:solidFill>
                <a:latin typeface="Times New Roman"/>
                <a:cs typeface="Times New Roman"/>
              </a:rPr>
              <a:t>Act</a:t>
            </a:r>
            <a:r>
              <a:rPr sz="700" spc="20" dirty="0" smtClean="0">
                <a:solidFill>
                  <a:srgbClr val="777777"/>
                </a:solidFill>
                <a:latin typeface="Times New Roman"/>
                <a:cs typeface="Times New Roman"/>
              </a:rPr>
              <a:t> </a:t>
            </a:r>
            <a:r>
              <a:rPr sz="700" spc="-5" dirty="0" smtClean="0">
                <a:solidFill>
                  <a:srgbClr val="777777"/>
                </a:solidFill>
                <a:latin typeface="Times New Roman"/>
                <a:cs typeface="Times New Roman"/>
              </a:rPr>
              <a:t>2006</a:t>
            </a:r>
            <a:endParaRPr sz="700">
              <a:latin typeface="Times New Roman"/>
              <a:cs typeface="Times New Roma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984997" y="171450"/>
            <a:ext cx="1088135" cy="672083"/>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5342381" y="1428750"/>
            <a:ext cx="3392423" cy="2391155"/>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p:nvPr/>
        </p:nvSpPr>
        <p:spPr>
          <a:xfrm>
            <a:off x="5342381" y="3915917"/>
            <a:ext cx="3401567" cy="576071"/>
          </a:xfrm>
          <a:prstGeom prst="rect">
            <a:avLst/>
          </a:prstGeom>
          <a:blipFill>
            <a:blip r:embed="rId4" cstate="print"/>
            <a:stretch>
              <a:fillRect/>
            </a:stretch>
          </a:blipFill>
        </p:spPr>
        <p:txBody>
          <a:bodyPr wrap="square" lIns="0" tIns="0" rIns="0" bIns="0" rtlCol="0">
            <a:noAutofit/>
          </a:bodyPr>
          <a:lstStyle/>
          <a:p>
            <a:endParaRPr/>
          </a:p>
        </p:txBody>
      </p:sp>
      <p:sp>
        <p:nvSpPr>
          <p:cNvPr id="5" name="object 5"/>
          <p:cNvSpPr/>
          <p:nvPr/>
        </p:nvSpPr>
        <p:spPr>
          <a:xfrm>
            <a:off x="5328665" y="4583429"/>
            <a:ext cx="3406139" cy="786383"/>
          </a:xfrm>
          <a:prstGeom prst="rect">
            <a:avLst/>
          </a:prstGeom>
          <a:blipFill>
            <a:blip r:embed="rId5" cstate="print"/>
            <a:stretch>
              <a:fillRect/>
            </a:stretch>
          </a:blipFill>
        </p:spPr>
        <p:txBody>
          <a:bodyPr wrap="square" lIns="0" tIns="0" rIns="0" bIns="0" rtlCol="0">
            <a:noAutofit/>
          </a:bodyPr>
          <a:lstStyle/>
          <a:p>
            <a:endParaRPr/>
          </a:p>
        </p:txBody>
      </p:sp>
      <p:sp>
        <p:nvSpPr>
          <p:cNvPr id="6" name="object 6"/>
          <p:cNvSpPr/>
          <p:nvPr/>
        </p:nvSpPr>
        <p:spPr>
          <a:xfrm>
            <a:off x="5314949" y="5461253"/>
            <a:ext cx="612647" cy="493775"/>
          </a:xfrm>
          <a:prstGeom prst="rect">
            <a:avLst/>
          </a:prstGeom>
          <a:blipFill>
            <a:blip r:embed="rId6" cstate="print"/>
            <a:stretch>
              <a:fillRect/>
            </a:stretch>
          </a:blipFill>
        </p:spPr>
        <p:txBody>
          <a:bodyPr wrap="square" lIns="0" tIns="0" rIns="0" bIns="0" rtlCol="0">
            <a:noAutofit/>
          </a:bodyPr>
          <a:lstStyle/>
          <a:p>
            <a:endParaRPr/>
          </a:p>
        </p:txBody>
      </p:sp>
      <p:sp>
        <p:nvSpPr>
          <p:cNvPr id="7" name="object 7"/>
          <p:cNvSpPr/>
          <p:nvPr/>
        </p:nvSpPr>
        <p:spPr>
          <a:xfrm>
            <a:off x="6549389" y="6302501"/>
            <a:ext cx="466343" cy="310895"/>
          </a:xfrm>
          <a:prstGeom prst="rect">
            <a:avLst/>
          </a:prstGeom>
          <a:blipFill>
            <a:blip r:embed="rId7" cstate="print"/>
            <a:stretch>
              <a:fillRect/>
            </a:stretch>
          </a:blipFill>
        </p:spPr>
        <p:txBody>
          <a:bodyPr wrap="square" lIns="0" tIns="0" rIns="0" bIns="0" rtlCol="0">
            <a:noAutofit/>
          </a:bodyPr>
          <a:lstStyle/>
          <a:p>
            <a:endParaRPr/>
          </a:p>
        </p:txBody>
      </p:sp>
      <p:sp>
        <p:nvSpPr>
          <p:cNvPr id="8" name="object 8"/>
          <p:cNvSpPr/>
          <p:nvPr/>
        </p:nvSpPr>
        <p:spPr>
          <a:xfrm>
            <a:off x="6951726" y="6718553"/>
            <a:ext cx="1719071" cy="123443"/>
          </a:xfrm>
          <a:prstGeom prst="rect">
            <a:avLst/>
          </a:prstGeom>
          <a:blipFill>
            <a:blip r:embed="rId8" cstate="print"/>
            <a:stretch>
              <a:fillRect/>
            </a:stretch>
          </a:blipFill>
        </p:spPr>
        <p:txBody>
          <a:bodyPr wrap="square" lIns="0" tIns="0" rIns="0" bIns="0" rtlCol="0">
            <a:noAutofit/>
          </a:bodyPr>
          <a:lstStyle/>
          <a:p>
            <a:endParaRPr/>
          </a:p>
        </p:txBody>
      </p:sp>
      <p:sp>
        <p:nvSpPr>
          <p:cNvPr id="9" name="object 9"/>
          <p:cNvSpPr/>
          <p:nvPr/>
        </p:nvSpPr>
        <p:spPr>
          <a:xfrm>
            <a:off x="4572" y="0"/>
            <a:ext cx="0" cy="6858000"/>
          </a:xfrm>
          <a:custGeom>
            <a:avLst/>
            <a:gdLst/>
            <a:ahLst/>
            <a:cxnLst/>
            <a:rect l="l" t="t" r="r" b="b"/>
            <a:pathLst>
              <a:path h="6858000">
                <a:moveTo>
                  <a:pt x="0" y="6858000"/>
                </a:moveTo>
                <a:lnTo>
                  <a:pt x="0" y="0"/>
                </a:lnTo>
              </a:path>
            </a:pathLst>
          </a:custGeom>
          <a:ln w="9143">
            <a:solidFill>
              <a:srgbClr val="000000"/>
            </a:solidFill>
          </a:ln>
        </p:spPr>
        <p:txBody>
          <a:bodyPr wrap="square" lIns="0" tIns="0" rIns="0" bIns="0" rtlCol="0">
            <a:noAutofit/>
          </a:bodyPr>
          <a:lstStyle/>
          <a:p>
            <a:endParaRPr/>
          </a:p>
        </p:txBody>
      </p:sp>
      <p:sp>
        <p:nvSpPr>
          <p:cNvPr id="10" name="object 10"/>
          <p:cNvSpPr/>
          <p:nvPr/>
        </p:nvSpPr>
        <p:spPr>
          <a:xfrm>
            <a:off x="4722114" y="761"/>
            <a:ext cx="0" cy="6857238"/>
          </a:xfrm>
          <a:custGeom>
            <a:avLst/>
            <a:gdLst/>
            <a:ahLst/>
            <a:cxnLst/>
            <a:rect l="l" t="t" r="r" b="b"/>
            <a:pathLst>
              <a:path h="6857238">
                <a:moveTo>
                  <a:pt x="0" y="6857238"/>
                </a:moveTo>
                <a:lnTo>
                  <a:pt x="0" y="0"/>
                </a:lnTo>
              </a:path>
            </a:pathLst>
          </a:custGeom>
          <a:ln w="4572">
            <a:solidFill>
              <a:srgbClr val="707170"/>
            </a:solidFill>
          </a:ln>
        </p:spPr>
        <p:txBody>
          <a:bodyPr wrap="square" lIns="0" tIns="0" rIns="0" bIns="0" rtlCol="0">
            <a:noAutofit/>
          </a:bodyPr>
          <a:lstStyle/>
          <a:p>
            <a:endParaRPr/>
          </a:p>
        </p:txBody>
      </p:sp>
      <p:sp>
        <p:nvSpPr>
          <p:cNvPr id="11" name="object 11"/>
          <p:cNvSpPr txBox="1"/>
          <p:nvPr/>
        </p:nvSpPr>
        <p:spPr>
          <a:xfrm>
            <a:off x="6058406" y="5693664"/>
            <a:ext cx="723900" cy="790575"/>
          </a:xfrm>
          <a:prstGeom prst="rect">
            <a:avLst/>
          </a:prstGeom>
        </p:spPr>
        <p:txBody>
          <a:bodyPr vert="horz" wrap="square" lIns="0" tIns="0" rIns="0" bIns="0" rtlCol="0">
            <a:noAutofit/>
          </a:bodyPr>
          <a:lstStyle/>
          <a:p>
            <a:pPr marL="12700">
              <a:lnSpc>
                <a:spcPct val="100000"/>
              </a:lnSpc>
            </a:pPr>
            <a:r>
              <a:rPr sz="4500" baseline="-16666" dirty="0" smtClean="0">
                <a:solidFill>
                  <a:srgbClr val="8C774F"/>
                </a:solidFill>
                <a:latin typeface="Times New Roman"/>
                <a:cs typeface="Times New Roman"/>
              </a:rPr>
              <a:t>•</a:t>
            </a:r>
            <a:r>
              <a:rPr sz="4500" spc="-652" baseline="-16666" dirty="0" smtClean="0">
                <a:solidFill>
                  <a:srgbClr val="8C774F"/>
                </a:solidFill>
                <a:latin typeface="Times New Roman"/>
                <a:cs typeface="Times New Roman"/>
              </a:rPr>
              <a:t> </a:t>
            </a:r>
            <a:r>
              <a:rPr sz="4650" spc="0" dirty="0" smtClean="0">
                <a:solidFill>
                  <a:srgbClr val="857E79"/>
                </a:solidFill>
                <a:latin typeface="Arial"/>
                <a:cs typeface="Arial"/>
              </a:rPr>
              <a:t>-</a:t>
            </a:r>
            <a:r>
              <a:rPr sz="4650" spc="320" dirty="0" smtClean="0">
                <a:solidFill>
                  <a:srgbClr val="857E79"/>
                </a:solidFill>
                <a:latin typeface="Arial"/>
                <a:cs typeface="Arial"/>
              </a:rPr>
              <a:t> </a:t>
            </a:r>
            <a:r>
              <a:rPr sz="3450" spc="0" dirty="0" smtClean="0">
                <a:solidFill>
                  <a:srgbClr val="857E79"/>
                </a:solidFill>
                <a:latin typeface="Arial"/>
                <a:cs typeface="Arial"/>
              </a:rPr>
              <a:t>.</a:t>
            </a:r>
            <a:endParaRPr sz="3450">
              <a:latin typeface="Arial"/>
              <a:cs typeface="Arial"/>
            </a:endParaRPr>
          </a:p>
        </p:txBody>
      </p:sp>
      <p:sp>
        <p:nvSpPr>
          <p:cNvPr id="12" name="object 12"/>
          <p:cNvSpPr txBox="1"/>
          <p:nvPr/>
        </p:nvSpPr>
        <p:spPr>
          <a:xfrm>
            <a:off x="5537200" y="6247383"/>
            <a:ext cx="96520" cy="254635"/>
          </a:xfrm>
          <a:prstGeom prst="rect">
            <a:avLst/>
          </a:prstGeom>
        </p:spPr>
        <p:txBody>
          <a:bodyPr vert="horz" wrap="square" lIns="0" tIns="0" rIns="0" bIns="0" rtlCol="0">
            <a:noAutofit/>
          </a:bodyPr>
          <a:lstStyle/>
          <a:p>
            <a:pPr marL="12700">
              <a:lnSpc>
                <a:spcPct val="100000"/>
              </a:lnSpc>
            </a:pPr>
            <a:r>
              <a:rPr sz="1600" spc="-10" dirty="0" smtClean="0">
                <a:solidFill>
                  <a:srgbClr val="857E79"/>
                </a:solidFill>
                <a:latin typeface="Arial"/>
                <a:cs typeface="Arial"/>
              </a:rPr>
              <a:t>•</a:t>
            </a:r>
            <a:endParaRPr sz="1600">
              <a:latin typeface="Arial"/>
              <a:cs typeface="Arial"/>
            </a:endParaRPr>
          </a:p>
        </p:txBody>
      </p:sp>
      <p:sp>
        <p:nvSpPr>
          <p:cNvPr id="13" name="object 13"/>
          <p:cNvSpPr txBox="1"/>
          <p:nvPr/>
        </p:nvSpPr>
        <p:spPr>
          <a:xfrm>
            <a:off x="6254932" y="6251374"/>
            <a:ext cx="227965" cy="370205"/>
          </a:xfrm>
          <a:prstGeom prst="rect">
            <a:avLst/>
          </a:prstGeom>
        </p:spPr>
        <p:txBody>
          <a:bodyPr vert="horz" wrap="square" lIns="0" tIns="0" rIns="0" bIns="0" rtlCol="0">
            <a:noAutofit/>
          </a:bodyPr>
          <a:lstStyle/>
          <a:p>
            <a:pPr marL="12700">
              <a:lnSpc>
                <a:spcPct val="100000"/>
              </a:lnSpc>
            </a:pPr>
            <a:r>
              <a:rPr sz="1600" spc="-10" dirty="0" smtClean="0">
                <a:solidFill>
                  <a:srgbClr val="857E79"/>
                </a:solidFill>
                <a:latin typeface="Times New Roman"/>
                <a:cs typeface="Times New Roman"/>
              </a:rPr>
              <a:t>• </a:t>
            </a:r>
            <a:r>
              <a:rPr sz="2700" spc="-15" baseline="-20061" dirty="0" smtClean="0">
                <a:solidFill>
                  <a:srgbClr val="7787A5"/>
                </a:solidFill>
                <a:latin typeface="Times New Roman"/>
                <a:cs typeface="Times New Roman"/>
              </a:rPr>
              <a:t>•</a:t>
            </a:r>
            <a:endParaRPr sz="2700" baseline="-20061">
              <a:latin typeface="Times New Roman"/>
              <a:cs typeface="Times New Roman"/>
            </a:endParaRPr>
          </a:p>
        </p:txBody>
      </p:sp>
      <p:sp>
        <p:nvSpPr>
          <p:cNvPr id="14" name="object 14"/>
          <p:cNvSpPr/>
          <p:nvPr/>
        </p:nvSpPr>
        <p:spPr>
          <a:xfrm>
            <a:off x="35610" y="558"/>
            <a:ext cx="4736588" cy="6841233"/>
          </a:xfrm>
          <a:prstGeom prst="rect">
            <a:avLst/>
          </a:prstGeom>
          <a:blipFill>
            <a:blip r:embed="rId9"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54" y="8889"/>
            <a:ext cx="9138945" cy="6849109"/>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6739318" y="1891474"/>
            <a:ext cx="2380486" cy="3342129"/>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p:nvPr/>
        </p:nvSpPr>
        <p:spPr>
          <a:xfrm>
            <a:off x="6860082" y="1983282"/>
            <a:ext cx="2133597" cy="3057137"/>
          </a:xfrm>
          <a:prstGeom prst="rect">
            <a:avLst/>
          </a:prstGeom>
          <a:blipFill>
            <a:blip r:embed="rId4" cstate="print"/>
            <a:stretch>
              <a:fillRect/>
            </a:stretch>
          </a:blipFill>
        </p:spPr>
        <p:txBody>
          <a:bodyPr wrap="square" lIns="0" tIns="0" rIns="0" bIns="0" rtlCol="0">
            <a:noAutofit/>
          </a:bodyPr>
          <a:lstStyle/>
          <a:p>
            <a:endParaRPr/>
          </a:p>
        </p:txBody>
      </p:sp>
      <p:sp>
        <p:nvSpPr>
          <p:cNvPr id="5" name="object 5"/>
          <p:cNvSpPr/>
          <p:nvPr/>
        </p:nvSpPr>
        <p:spPr>
          <a:xfrm>
            <a:off x="5" y="4952993"/>
            <a:ext cx="1059180" cy="1905000"/>
          </a:xfrm>
          <a:custGeom>
            <a:avLst/>
            <a:gdLst/>
            <a:ahLst/>
            <a:cxnLst/>
            <a:rect l="l" t="t" r="r" b="b"/>
            <a:pathLst>
              <a:path w="1059180" h="1905000">
                <a:moveTo>
                  <a:pt x="968133" y="0"/>
                </a:moveTo>
                <a:lnTo>
                  <a:pt x="89103" y="25"/>
                </a:lnTo>
                <a:lnTo>
                  <a:pt x="48082" y="10744"/>
                </a:lnTo>
                <a:lnTo>
                  <a:pt x="17144" y="37833"/>
                </a:lnTo>
                <a:lnTo>
                  <a:pt x="1155" y="76390"/>
                </a:lnTo>
                <a:lnTo>
                  <a:pt x="0" y="1904999"/>
                </a:lnTo>
                <a:lnTo>
                  <a:pt x="1059180" y="1904999"/>
                </a:lnTo>
                <a:lnTo>
                  <a:pt x="1059154" y="89014"/>
                </a:lnTo>
                <a:lnTo>
                  <a:pt x="1048423" y="48069"/>
                </a:lnTo>
                <a:lnTo>
                  <a:pt x="1021321" y="17144"/>
                </a:lnTo>
                <a:lnTo>
                  <a:pt x="982726" y="1168"/>
                </a:lnTo>
                <a:lnTo>
                  <a:pt x="968133" y="0"/>
                </a:lnTo>
                <a:close/>
              </a:path>
            </a:pathLst>
          </a:custGeom>
          <a:solidFill>
            <a:srgbClr val="ECECEC"/>
          </a:solidFill>
        </p:spPr>
        <p:txBody>
          <a:bodyPr wrap="square" lIns="0" tIns="0" rIns="0" bIns="0" rtlCol="0">
            <a:noAutofit/>
          </a:bodyPr>
          <a:lstStyle/>
          <a:p>
            <a:endParaRPr/>
          </a:p>
        </p:txBody>
      </p:sp>
      <p:sp>
        <p:nvSpPr>
          <p:cNvPr id="6" name="object 6"/>
          <p:cNvSpPr/>
          <p:nvPr/>
        </p:nvSpPr>
        <p:spPr>
          <a:xfrm>
            <a:off x="3175" y="4956175"/>
            <a:ext cx="1059176" cy="1901825"/>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p:nvPr/>
        </p:nvSpPr>
        <p:spPr>
          <a:xfrm>
            <a:off x="128207" y="1291018"/>
            <a:ext cx="6115811" cy="4219955"/>
          </a:xfrm>
          <a:prstGeom prst="rect">
            <a:avLst/>
          </a:prstGeom>
          <a:blipFill>
            <a:blip r:embed="rId6" cstate="print"/>
            <a:stretch>
              <a:fillRect/>
            </a:stretch>
          </a:blipFill>
        </p:spPr>
        <p:txBody>
          <a:bodyPr wrap="square" lIns="0" tIns="0" rIns="0" bIns="0" rtlCol="0">
            <a:noAutofit/>
          </a:bodyPr>
          <a:lstStyle/>
          <a:p>
            <a:endParaRPr/>
          </a:p>
        </p:txBody>
      </p:sp>
      <p:sp>
        <p:nvSpPr>
          <p:cNvPr id="8" name="object 8"/>
          <p:cNvSpPr/>
          <p:nvPr/>
        </p:nvSpPr>
        <p:spPr>
          <a:xfrm>
            <a:off x="148018" y="1309307"/>
            <a:ext cx="6114287" cy="4125466"/>
          </a:xfrm>
          <a:prstGeom prst="rect">
            <a:avLst/>
          </a:prstGeom>
          <a:blipFill>
            <a:blip r:embed="rId7" cstate="print"/>
            <a:stretch>
              <a:fillRect/>
            </a:stretch>
          </a:blipFill>
        </p:spPr>
        <p:txBody>
          <a:bodyPr wrap="square" lIns="0" tIns="0" rIns="0" bIns="0" rtlCol="0">
            <a:noAutofit/>
          </a:bodyPr>
          <a:lstStyle/>
          <a:p>
            <a:endParaRPr/>
          </a:p>
        </p:txBody>
      </p:sp>
      <p:sp>
        <p:nvSpPr>
          <p:cNvPr id="9" name="object 9"/>
          <p:cNvSpPr/>
          <p:nvPr/>
        </p:nvSpPr>
        <p:spPr>
          <a:xfrm>
            <a:off x="1295400" y="1981200"/>
            <a:ext cx="4572000" cy="2677668"/>
          </a:xfrm>
          <a:custGeom>
            <a:avLst/>
            <a:gdLst/>
            <a:ahLst/>
            <a:cxnLst/>
            <a:rect l="l" t="t" r="r" b="b"/>
            <a:pathLst>
              <a:path w="4572000" h="2677668">
                <a:moveTo>
                  <a:pt x="0" y="2677668"/>
                </a:moveTo>
                <a:lnTo>
                  <a:pt x="4572000" y="2677668"/>
                </a:lnTo>
                <a:lnTo>
                  <a:pt x="4572000" y="0"/>
                </a:lnTo>
                <a:lnTo>
                  <a:pt x="0" y="0"/>
                </a:lnTo>
                <a:lnTo>
                  <a:pt x="0" y="2677668"/>
                </a:lnTo>
                <a:close/>
              </a:path>
            </a:pathLst>
          </a:custGeom>
          <a:ln w="12192">
            <a:solidFill>
              <a:srgbClr val="BADFE2"/>
            </a:solidFill>
          </a:ln>
        </p:spPr>
        <p:txBody>
          <a:bodyPr wrap="square" lIns="0" tIns="0" rIns="0" bIns="0" rtlCol="0">
            <a:noAutofit/>
          </a:bodyPr>
          <a:lstStyle/>
          <a:p>
            <a:endParaRPr/>
          </a:p>
        </p:txBody>
      </p:sp>
      <p:sp>
        <p:nvSpPr>
          <p:cNvPr id="10" name="object 10"/>
          <p:cNvSpPr txBox="1"/>
          <p:nvPr/>
        </p:nvSpPr>
        <p:spPr>
          <a:xfrm>
            <a:off x="1375154" y="2027655"/>
            <a:ext cx="4344035" cy="2554605"/>
          </a:xfrm>
          <a:prstGeom prst="rect">
            <a:avLst/>
          </a:prstGeom>
        </p:spPr>
        <p:txBody>
          <a:bodyPr vert="horz" wrap="square" lIns="0" tIns="0" rIns="0" bIns="0" rtlCol="0">
            <a:noAutofit/>
          </a:bodyPr>
          <a:lstStyle/>
          <a:p>
            <a:pPr marL="12700" marR="97790" indent="0">
              <a:lnSpc>
                <a:spcPct val="98900"/>
              </a:lnSpc>
            </a:pPr>
            <a:r>
              <a:rPr sz="1200" spc="-50" dirty="0" smtClean="0">
                <a:solidFill>
                  <a:srgbClr val="FFFFFF"/>
                </a:solidFill>
                <a:latin typeface="Arial"/>
                <a:cs typeface="Arial"/>
              </a:rPr>
              <a:t>T</a:t>
            </a:r>
            <a:r>
              <a:rPr sz="1200" spc="-70" dirty="0" smtClean="0">
                <a:solidFill>
                  <a:srgbClr val="FFFFFF"/>
                </a:solidFill>
                <a:latin typeface="Arial"/>
                <a:cs typeface="Arial"/>
              </a:rPr>
              <a:t>h</a:t>
            </a:r>
            <a:r>
              <a:rPr sz="1200" spc="0" dirty="0" smtClean="0">
                <a:solidFill>
                  <a:srgbClr val="FFFFFF"/>
                </a:solidFill>
                <a:latin typeface="Arial"/>
                <a:cs typeface="Arial"/>
              </a:rPr>
              <a:t>e</a:t>
            </a:r>
            <a:r>
              <a:rPr sz="1200" spc="15" dirty="0" smtClean="0">
                <a:solidFill>
                  <a:srgbClr val="FFFFFF"/>
                </a:solidFill>
                <a:latin typeface="Arial"/>
                <a:cs typeface="Arial"/>
              </a:rPr>
              <a:t> </a:t>
            </a:r>
            <a:r>
              <a:rPr sz="1200" spc="-55" dirty="0" smtClean="0">
                <a:solidFill>
                  <a:srgbClr val="FFFFFF"/>
                </a:solidFill>
                <a:latin typeface="Arial"/>
                <a:cs typeface="Arial"/>
              </a:rPr>
              <a:t>U</a:t>
            </a:r>
            <a:r>
              <a:rPr sz="1200" spc="25" dirty="0" smtClean="0">
                <a:solidFill>
                  <a:srgbClr val="FFFFFF"/>
                </a:solidFill>
                <a:latin typeface="Arial"/>
                <a:cs typeface="Arial"/>
              </a:rPr>
              <a:t>A</a:t>
            </a:r>
            <a:r>
              <a:rPr sz="1200" spc="0" dirty="0" smtClean="0">
                <a:solidFill>
                  <a:srgbClr val="FFFFFF"/>
                </a:solidFill>
                <a:latin typeface="Arial"/>
                <a:cs typeface="Arial"/>
              </a:rPr>
              <a:t>E</a:t>
            </a:r>
            <a:r>
              <a:rPr sz="1200" spc="-20" dirty="0" smtClean="0">
                <a:solidFill>
                  <a:srgbClr val="FFFFFF"/>
                </a:solidFill>
                <a:latin typeface="Arial"/>
                <a:cs typeface="Arial"/>
              </a:rPr>
              <a:t> </a:t>
            </a:r>
            <a:r>
              <a:rPr sz="1200" spc="30" dirty="0" smtClean="0">
                <a:solidFill>
                  <a:srgbClr val="FFFFFF"/>
                </a:solidFill>
                <a:latin typeface="Arial"/>
                <a:cs typeface="Arial"/>
              </a:rPr>
              <a:t>i</a:t>
            </a:r>
            <a:r>
              <a:rPr sz="1200" spc="0" dirty="0" smtClean="0">
                <a:solidFill>
                  <a:srgbClr val="FFFFFF"/>
                </a:solidFill>
                <a:latin typeface="Arial"/>
                <a:cs typeface="Arial"/>
              </a:rPr>
              <a:t>s</a:t>
            </a:r>
            <a:r>
              <a:rPr sz="1200" spc="-35" dirty="0" smtClean="0">
                <a:solidFill>
                  <a:srgbClr val="FFFFFF"/>
                </a:solidFill>
                <a:latin typeface="Arial"/>
                <a:cs typeface="Arial"/>
              </a:rPr>
              <a:t> </a:t>
            </a:r>
            <a:r>
              <a:rPr sz="1200" spc="0" dirty="0" smtClean="0">
                <a:solidFill>
                  <a:srgbClr val="FFFFFF"/>
                </a:solidFill>
                <a:latin typeface="Arial"/>
                <a:cs typeface="Arial"/>
              </a:rPr>
              <a:t>p</a:t>
            </a:r>
            <a:r>
              <a:rPr sz="1200" spc="-40" dirty="0" smtClean="0">
                <a:solidFill>
                  <a:srgbClr val="FFFFFF"/>
                </a:solidFill>
                <a:latin typeface="Arial"/>
                <a:cs typeface="Arial"/>
              </a:rPr>
              <a:t>r</a:t>
            </a:r>
            <a:r>
              <a:rPr sz="1200" spc="0" dirty="0" smtClean="0">
                <a:solidFill>
                  <a:srgbClr val="FFFFFF"/>
                </a:solidFill>
                <a:latin typeface="Arial"/>
                <a:cs typeface="Arial"/>
              </a:rPr>
              <a:t>o</a:t>
            </a:r>
            <a:r>
              <a:rPr sz="1200" spc="-70" dirty="0" smtClean="0">
                <a:solidFill>
                  <a:srgbClr val="FFFFFF"/>
                </a:solidFill>
                <a:latin typeface="Arial"/>
                <a:cs typeface="Arial"/>
              </a:rPr>
              <a:t>u</a:t>
            </a:r>
            <a:r>
              <a:rPr sz="1200" spc="0" dirty="0" smtClean="0">
                <a:solidFill>
                  <a:srgbClr val="FFFFFF"/>
                </a:solidFill>
                <a:latin typeface="Arial"/>
                <a:cs typeface="Arial"/>
              </a:rPr>
              <a:t>d</a:t>
            </a:r>
            <a:r>
              <a:rPr sz="1200" spc="-55" dirty="0" smtClean="0">
                <a:solidFill>
                  <a:srgbClr val="FFFFFF"/>
                </a:solidFill>
                <a:latin typeface="Arial"/>
                <a:cs typeface="Arial"/>
              </a:rPr>
              <a:t>l</a:t>
            </a:r>
            <a:r>
              <a:rPr sz="1200" spc="0" dirty="0" smtClean="0">
                <a:solidFill>
                  <a:srgbClr val="FFFFFF"/>
                </a:solidFill>
                <a:latin typeface="Arial"/>
                <a:cs typeface="Arial"/>
              </a:rPr>
              <a:t>y</a:t>
            </a:r>
            <a:r>
              <a:rPr sz="1200" spc="85" dirty="0" smtClean="0">
                <a:solidFill>
                  <a:srgbClr val="FFFFFF"/>
                </a:solidFill>
                <a:latin typeface="Arial"/>
                <a:cs typeface="Arial"/>
              </a:rPr>
              <a:t> </a:t>
            </a:r>
            <a:r>
              <a:rPr sz="1200" spc="-35" dirty="0" smtClean="0">
                <a:solidFill>
                  <a:srgbClr val="FFFFFF"/>
                </a:solidFill>
                <a:latin typeface="Arial"/>
                <a:cs typeface="Arial"/>
              </a:rPr>
              <a:t>t</a:t>
            </a:r>
            <a:r>
              <a:rPr sz="1200" spc="-70" dirty="0" smtClean="0">
                <a:solidFill>
                  <a:srgbClr val="FFFFFF"/>
                </a:solidFill>
                <a:latin typeface="Arial"/>
                <a:cs typeface="Arial"/>
              </a:rPr>
              <a:t>h</a:t>
            </a:r>
            <a:r>
              <a:rPr sz="1200" spc="0" dirty="0" smtClean="0">
                <a:solidFill>
                  <a:srgbClr val="FFFFFF"/>
                </a:solidFill>
                <a:latin typeface="Arial"/>
                <a:cs typeface="Arial"/>
              </a:rPr>
              <a:t>e</a:t>
            </a:r>
            <a:r>
              <a:rPr sz="1200" spc="114" dirty="0" smtClean="0">
                <a:solidFill>
                  <a:srgbClr val="FFFFFF"/>
                </a:solidFill>
                <a:latin typeface="Arial"/>
                <a:cs typeface="Arial"/>
              </a:rPr>
              <a:t> </a:t>
            </a:r>
            <a:r>
              <a:rPr sz="1200" spc="-25" dirty="0" smtClean="0">
                <a:solidFill>
                  <a:srgbClr val="FFFFFF"/>
                </a:solidFill>
                <a:latin typeface="Arial"/>
                <a:cs typeface="Arial"/>
              </a:rPr>
              <a:t>f</a:t>
            </a:r>
            <a:r>
              <a:rPr sz="1200" spc="30" dirty="0" smtClean="0">
                <a:solidFill>
                  <a:srgbClr val="FFFFFF"/>
                </a:solidFill>
                <a:latin typeface="Arial"/>
                <a:cs typeface="Arial"/>
              </a:rPr>
              <a:t>i</a:t>
            </a:r>
            <a:r>
              <a:rPr sz="1200" spc="-40" dirty="0" smtClean="0">
                <a:solidFill>
                  <a:srgbClr val="FFFFFF"/>
                </a:solidFill>
                <a:latin typeface="Arial"/>
                <a:cs typeface="Arial"/>
              </a:rPr>
              <a:t>r</a:t>
            </a:r>
            <a:r>
              <a:rPr sz="1200" spc="0" dirty="0" smtClean="0">
                <a:solidFill>
                  <a:srgbClr val="FFFFFF"/>
                </a:solidFill>
                <a:latin typeface="Arial"/>
                <a:cs typeface="Arial"/>
              </a:rPr>
              <a:t>st</a:t>
            </a:r>
            <a:r>
              <a:rPr sz="1200" spc="-140" dirty="0" smtClean="0">
                <a:solidFill>
                  <a:srgbClr val="FFFFFF"/>
                </a:solidFill>
                <a:latin typeface="Arial"/>
                <a:cs typeface="Arial"/>
              </a:rPr>
              <a:t> </a:t>
            </a:r>
            <a:r>
              <a:rPr sz="1200" spc="25" dirty="0" smtClean="0">
                <a:solidFill>
                  <a:srgbClr val="FFFFFF"/>
                </a:solidFill>
                <a:latin typeface="Arial"/>
                <a:cs typeface="Arial"/>
              </a:rPr>
              <a:t>A</a:t>
            </a:r>
            <a:r>
              <a:rPr sz="1200" spc="-40" dirty="0" smtClean="0">
                <a:solidFill>
                  <a:srgbClr val="FFFFFF"/>
                </a:solidFill>
                <a:latin typeface="Arial"/>
                <a:cs typeface="Arial"/>
              </a:rPr>
              <a:t>r</a:t>
            </a:r>
            <a:r>
              <a:rPr sz="1200" spc="0" dirty="0" smtClean="0">
                <a:solidFill>
                  <a:srgbClr val="FFFFFF"/>
                </a:solidFill>
                <a:latin typeface="Arial"/>
                <a:cs typeface="Arial"/>
              </a:rPr>
              <a:t>ab</a:t>
            </a:r>
            <a:r>
              <a:rPr sz="1200" spc="-45" dirty="0" smtClean="0">
                <a:solidFill>
                  <a:srgbClr val="FFFFFF"/>
                </a:solidFill>
                <a:latin typeface="Arial"/>
                <a:cs typeface="Arial"/>
              </a:rPr>
              <a:t> </a:t>
            </a:r>
            <a:r>
              <a:rPr sz="1200" spc="0" dirty="0" smtClean="0">
                <a:solidFill>
                  <a:srgbClr val="FFFFFF"/>
                </a:solidFill>
                <a:latin typeface="Arial"/>
                <a:cs typeface="Arial"/>
              </a:rPr>
              <a:t>co</a:t>
            </a:r>
            <a:r>
              <a:rPr sz="1200" spc="-70" dirty="0" smtClean="0">
                <a:solidFill>
                  <a:srgbClr val="FFFFFF"/>
                </a:solidFill>
                <a:latin typeface="Arial"/>
                <a:cs typeface="Arial"/>
              </a:rPr>
              <a:t>un</a:t>
            </a:r>
            <a:r>
              <a:rPr sz="1200" spc="-35" dirty="0" smtClean="0">
                <a:solidFill>
                  <a:srgbClr val="FFFFFF"/>
                </a:solidFill>
                <a:latin typeface="Arial"/>
                <a:cs typeface="Arial"/>
              </a:rPr>
              <a:t>t</a:t>
            </a:r>
            <a:r>
              <a:rPr sz="1200" spc="-40" dirty="0" smtClean="0">
                <a:solidFill>
                  <a:srgbClr val="FFFFFF"/>
                </a:solidFill>
                <a:latin typeface="Arial"/>
                <a:cs typeface="Arial"/>
              </a:rPr>
              <a:t>r</a:t>
            </a:r>
            <a:r>
              <a:rPr sz="1200" spc="0" dirty="0" smtClean="0">
                <a:solidFill>
                  <a:srgbClr val="FFFFFF"/>
                </a:solidFill>
                <a:latin typeface="Arial"/>
                <a:cs typeface="Arial"/>
              </a:rPr>
              <a:t>y </a:t>
            </a:r>
            <a:r>
              <a:rPr sz="1200" spc="-155" dirty="0" smtClean="0">
                <a:solidFill>
                  <a:srgbClr val="FFFFFF"/>
                </a:solidFill>
                <a:latin typeface="Arial"/>
                <a:cs typeface="Arial"/>
              </a:rPr>
              <a:t> </a:t>
            </a:r>
            <a:r>
              <a:rPr sz="1200" spc="-35" dirty="0" smtClean="0">
                <a:solidFill>
                  <a:srgbClr val="FFFFFF"/>
                </a:solidFill>
                <a:latin typeface="Arial"/>
                <a:cs typeface="Arial"/>
              </a:rPr>
              <a:t>t</a:t>
            </a:r>
            <a:r>
              <a:rPr sz="1200" spc="0" dirty="0" smtClean="0">
                <a:solidFill>
                  <a:srgbClr val="FFFFFF"/>
                </a:solidFill>
                <a:latin typeface="Arial"/>
                <a:cs typeface="Arial"/>
              </a:rPr>
              <a:t>o</a:t>
            </a:r>
            <a:r>
              <a:rPr sz="1200" spc="40" dirty="0" smtClean="0">
                <a:solidFill>
                  <a:srgbClr val="FFFFFF"/>
                </a:solidFill>
                <a:latin typeface="Arial"/>
                <a:cs typeface="Arial"/>
              </a:rPr>
              <a:t> </a:t>
            </a:r>
            <a:r>
              <a:rPr sz="1200" spc="30" dirty="0" smtClean="0">
                <a:solidFill>
                  <a:srgbClr val="FFFFFF"/>
                </a:solidFill>
                <a:latin typeface="Arial"/>
                <a:cs typeface="Arial"/>
              </a:rPr>
              <a:t>i</a:t>
            </a:r>
            <a:r>
              <a:rPr sz="1200" spc="-30" dirty="0" smtClean="0">
                <a:solidFill>
                  <a:srgbClr val="FFFFFF"/>
                </a:solidFill>
                <a:latin typeface="Arial"/>
                <a:cs typeface="Arial"/>
              </a:rPr>
              <a:t>m</a:t>
            </a:r>
            <a:r>
              <a:rPr sz="1200" spc="0" dirty="0" smtClean="0">
                <a:solidFill>
                  <a:srgbClr val="FFFFFF"/>
                </a:solidFill>
                <a:latin typeface="Arial"/>
                <a:cs typeface="Arial"/>
              </a:rPr>
              <a:t>p</a:t>
            </a:r>
            <a:r>
              <a:rPr sz="1200" spc="-55" dirty="0" smtClean="0">
                <a:solidFill>
                  <a:srgbClr val="FFFFFF"/>
                </a:solidFill>
                <a:latin typeface="Arial"/>
                <a:cs typeface="Arial"/>
              </a:rPr>
              <a:t>l</a:t>
            </a:r>
            <a:r>
              <a:rPr sz="1200" spc="0" dirty="0" smtClean="0">
                <a:solidFill>
                  <a:srgbClr val="FFFFFF"/>
                </a:solidFill>
                <a:latin typeface="Arial"/>
                <a:cs typeface="Arial"/>
              </a:rPr>
              <a:t>e</a:t>
            </a:r>
            <a:r>
              <a:rPr sz="1200" spc="-30" dirty="0" smtClean="0">
                <a:solidFill>
                  <a:srgbClr val="FFFFFF"/>
                </a:solidFill>
                <a:latin typeface="Arial"/>
                <a:cs typeface="Arial"/>
              </a:rPr>
              <a:t>m</a:t>
            </a:r>
            <a:r>
              <a:rPr sz="1200" spc="0" dirty="0" smtClean="0">
                <a:solidFill>
                  <a:srgbClr val="FFFFFF"/>
                </a:solidFill>
                <a:latin typeface="Arial"/>
                <a:cs typeface="Arial"/>
              </a:rPr>
              <a:t>e</a:t>
            </a:r>
            <a:r>
              <a:rPr sz="1200" spc="-80" dirty="0" smtClean="0">
                <a:solidFill>
                  <a:srgbClr val="FFFFFF"/>
                </a:solidFill>
                <a:latin typeface="Arial"/>
                <a:cs typeface="Arial"/>
              </a:rPr>
              <a:t>n</a:t>
            </a:r>
            <a:r>
              <a:rPr sz="1200" spc="0" dirty="0" smtClean="0">
                <a:solidFill>
                  <a:srgbClr val="FFFFFF"/>
                </a:solidFill>
                <a:latin typeface="Arial"/>
                <a:cs typeface="Arial"/>
              </a:rPr>
              <a:t>t</a:t>
            </a:r>
            <a:r>
              <a:rPr sz="1200" spc="50" dirty="0" smtClean="0">
                <a:solidFill>
                  <a:srgbClr val="FFFFFF"/>
                </a:solidFill>
                <a:latin typeface="Arial"/>
                <a:cs typeface="Arial"/>
              </a:rPr>
              <a:t> </a:t>
            </a:r>
            <a:r>
              <a:rPr sz="1200" spc="25" dirty="0" smtClean="0">
                <a:solidFill>
                  <a:srgbClr val="FFFFFF"/>
                </a:solidFill>
                <a:latin typeface="Arial"/>
                <a:cs typeface="Arial"/>
              </a:rPr>
              <a:t>KP</a:t>
            </a:r>
            <a:r>
              <a:rPr sz="1200" spc="30" dirty="0" smtClean="0">
                <a:solidFill>
                  <a:srgbClr val="FFFFFF"/>
                </a:solidFill>
                <a:latin typeface="Arial"/>
                <a:cs typeface="Arial"/>
              </a:rPr>
              <a:t>C</a:t>
            </a:r>
            <a:r>
              <a:rPr sz="1200" spc="25" dirty="0" smtClean="0">
                <a:solidFill>
                  <a:srgbClr val="FFFFFF"/>
                </a:solidFill>
                <a:latin typeface="Arial"/>
                <a:cs typeface="Arial"/>
              </a:rPr>
              <a:t>S</a:t>
            </a:r>
            <a:r>
              <a:rPr sz="1200" spc="0" dirty="0" smtClean="0">
                <a:solidFill>
                  <a:srgbClr val="FFFFFF"/>
                </a:solidFill>
                <a:latin typeface="Arial"/>
                <a:cs typeface="Arial"/>
              </a:rPr>
              <a:t>. </a:t>
            </a:r>
            <a:r>
              <a:rPr sz="1200" spc="-50" dirty="0" smtClean="0">
                <a:solidFill>
                  <a:srgbClr val="FFFFFF"/>
                </a:solidFill>
                <a:latin typeface="Arial"/>
                <a:cs typeface="Arial"/>
              </a:rPr>
              <a:t>T</a:t>
            </a:r>
            <a:r>
              <a:rPr sz="1200" spc="-70" dirty="0" smtClean="0">
                <a:solidFill>
                  <a:srgbClr val="FFFFFF"/>
                </a:solidFill>
                <a:latin typeface="Arial"/>
                <a:cs typeface="Arial"/>
              </a:rPr>
              <a:t>h</a:t>
            </a:r>
            <a:r>
              <a:rPr sz="1200" spc="0" dirty="0" smtClean="0">
                <a:solidFill>
                  <a:srgbClr val="FFFFFF"/>
                </a:solidFill>
                <a:latin typeface="Arial"/>
                <a:cs typeface="Arial"/>
              </a:rPr>
              <a:t>e</a:t>
            </a:r>
            <a:r>
              <a:rPr sz="1200" spc="30" dirty="0" smtClean="0">
                <a:solidFill>
                  <a:srgbClr val="FFFFFF"/>
                </a:solidFill>
                <a:latin typeface="Arial"/>
                <a:cs typeface="Arial"/>
              </a:rPr>
              <a:t> </a:t>
            </a:r>
            <a:r>
              <a:rPr sz="1200" spc="-25" dirty="0" smtClean="0">
                <a:solidFill>
                  <a:srgbClr val="FFFFFF"/>
                </a:solidFill>
                <a:latin typeface="Arial"/>
                <a:cs typeface="Arial"/>
              </a:rPr>
              <a:t>f</a:t>
            </a:r>
            <a:r>
              <a:rPr sz="1200" spc="0" dirty="0" smtClean="0">
                <a:solidFill>
                  <a:srgbClr val="FFFFFF"/>
                </a:solidFill>
                <a:latin typeface="Arial"/>
                <a:cs typeface="Arial"/>
              </a:rPr>
              <a:t>ac</a:t>
            </a:r>
            <a:r>
              <a:rPr sz="1200" spc="30" dirty="0" smtClean="0">
                <a:solidFill>
                  <a:srgbClr val="FFFFFF"/>
                </a:solidFill>
                <a:latin typeface="Arial"/>
                <a:cs typeface="Arial"/>
              </a:rPr>
              <a:t>i</a:t>
            </a:r>
            <a:r>
              <a:rPr sz="1200" spc="-55" dirty="0" smtClean="0">
                <a:solidFill>
                  <a:srgbClr val="FFFFFF"/>
                </a:solidFill>
                <a:latin typeface="Arial"/>
                <a:cs typeface="Arial"/>
              </a:rPr>
              <a:t>l</a:t>
            </a:r>
            <a:r>
              <a:rPr sz="1200" spc="30" dirty="0" smtClean="0">
                <a:solidFill>
                  <a:srgbClr val="FFFFFF"/>
                </a:solidFill>
                <a:latin typeface="Arial"/>
                <a:cs typeface="Arial"/>
              </a:rPr>
              <a:t>i</a:t>
            </a:r>
            <a:r>
              <a:rPr sz="1200" spc="-35" dirty="0" smtClean="0">
                <a:solidFill>
                  <a:srgbClr val="FFFFFF"/>
                </a:solidFill>
                <a:latin typeface="Arial"/>
                <a:cs typeface="Arial"/>
              </a:rPr>
              <a:t>t</a:t>
            </a:r>
            <a:r>
              <a:rPr sz="1200" spc="0" dirty="0" smtClean="0">
                <a:solidFill>
                  <a:srgbClr val="FFFFFF"/>
                </a:solidFill>
                <a:latin typeface="Arial"/>
                <a:cs typeface="Arial"/>
              </a:rPr>
              <a:t>a</a:t>
            </a:r>
            <a:r>
              <a:rPr sz="1200" spc="-35" dirty="0" smtClean="0">
                <a:solidFill>
                  <a:srgbClr val="FFFFFF"/>
                </a:solidFill>
                <a:latin typeface="Arial"/>
                <a:cs typeface="Arial"/>
              </a:rPr>
              <a:t>t</a:t>
            </a:r>
            <a:r>
              <a:rPr sz="1200" spc="30" dirty="0" smtClean="0">
                <a:solidFill>
                  <a:srgbClr val="FFFFFF"/>
                </a:solidFill>
                <a:latin typeface="Arial"/>
                <a:cs typeface="Arial"/>
              </a:rPr>
              <a:t>i</a:t>
            </a:r>
            <a:r>
              <a:rPr sz="1200" spc="0" dirty="0" smtClean="0">
                <a:solidFill>
                  <a:srgbClr val="FFFFFF"/>
                </a:solidFill>
                <a:latin typeface="Arial"/>
                <a:cs typeface="Arial"/>
              </a:rPr>
              <a:t>on</a:t>
            </a:r>
            <a:r>
              <a:rPr sz="1200" spc="-80" dirty="0" smtClean="0">
                <a:solidFill>
                  <a:srgbClr val="FFFFFF"/>
                </a:solidFill>
                <a:latin typeface="Arial"/>
                <a:cs typeface="Arial"/>
              </a:rPr>
              <a:t> </a:t>
            </a:r>
            <a:r>
              <a:rPr sz="1200" spc="0" dirty="0" smtClean="0">
                <a:solidFill>
                  <a:srgbClr val="FFFFFF"/>
                </a:solidFill>
                <a:latin typeface="Arial"/>
                <a:cs typeface="Arial"/>
              </a:rPr>
              <a:t>of</a:t>
            </a:r>
            <a:r>
              <a:rPr sz="1200" spc="15" dirty="0" smtClean="0">
                <a:solidFill>
                  <a:srgbClr val="FFFFFF"/>
                </a:solidFill>
                <a:latin typeface="Arial"/>
                <a:cs typeface="Arial"/>
              </a:rPr>
              <a:t> </a:t>
            </a:r>
            <a:r>
              <a:rPr sz="1200" spc="-35" dirty="0" smtClean="0">
                <a:solidFill>
                  <a:srgbClr val="FFFFFF"/>
                </a:solidFill>
                <a:latin typeface="Arial"/>
                <a:cs typeface="Arial"/>
              </a:rPr>
              <a:t>t</a:t>
            </a:r>
            <a:r>
              <a:rPr sz="1200" spc="-40" dirty="0" smtClean="0">
                <a:solidFill>
                  <a:srgbClr val="FFFFFF"/>
                </a:solidFill>
                <a:latin typeface="Arial"/>
                <a:cs typeface="Arial"/>
              </a:rPr>
              <a:t>r</a:t>
            </a:r>
            <a:r>
              <a:rPr sz="1200" spc="0" dirty="0" smtClean="0">
                <a:solidFill>
                  <a:srgbClr val="FFFFFF"/>
                </a:solidFill>
                <a:latin typeface="Arial"/>
                <a:cs typeface="Arial"/>
              </a:rPr>
              <a:t>ade</a:t>
            </a:r>
            <a:r>
              <a:rPr sz="1200" spc="40" dirty="0" smtClean="0">
                <a:solidFill>
                  <a:srgbClr val="FFFFFF"/>
                </a:solidFill>
                <a:latin typeface="Arial"/>
                <a:cs typeface="Arial"/>
              </a:rPr>
              <a:t> </a:t>
            </a:r>
            <a:r>
              <a:rPr sz="1200" spc="0" dirty="0" smtClean="0">
                <a:solidFill>
                  <a:srgbClr val="FFFFFF"/>
                </a:solidFill>
                <a:latin typeface="Arial"/>
                <a:cs typeface="Arial"/>
              </a:rPr>
              <a:t>of </a:t>
            </a:r>
            <a:r>
              <a:rPr sz="1200" spc="-40" dirty="0" smtClean="0">
                <a:solidFill>
                  <a:srgbClr val="FFFFFF"/>
                </a:solidFill>
                <a:latin typeface="Arial"/>
                <a:cs typeface="Arial"/>
              </a:rPr>
              <a:t>r</a:t>
            </a:r>
            <a:r>
              <a:rPr sz="1200" spc="0" dirty="0" smtClean="0">
                <a:solidFill>
                  <a:srgbClr val="FFFFFF"/>
                </a:solidFill>
                <a:latin typeface="Arial"/>
                <a:cs typeface="Arial"/>
              </a:rPr>
              <a:t>o</a:t>
            </a:r>
            <a:r>
              <a:rPr sz="1200" spc="-70" dirty="0" smtClean="0">
                <a:solidFill>
                  <a:srgbClr val="FFFFFF"/>
                </a:solidFill>
                <a:latin typeface="Arial"/>
                <a:cs typeface="Arial"/>
              </a:rPr>
              <a:t>u</a:t>
            </a:r>
            <a:r>
              <a:rPr sz="1200" spc="0" dirty="0" smtClean="0">
                <a:solidFill>
                  <a:srgbClr val="FFFFFF"/>
                </a:solidFill>
                <a:latin typeface="Arial"/>
                <a:cs typeface="Arial"/>
              </a:rPr>
              <a:t>gh</a:t>
            </a:r>
            <a:r>
              <a:rPr sz="1200" spc="40" dirty="0" smtClean="0">
                <a:solidFill>
                  <a:srgbClr val="FFFFFF"/>
                </a:solidFill>
                <a:latin typeface="Arial"/>
                <a:cs typeface="Arial"/>
              </a:rPr>
              <a:t> </a:t>
            </a:r>
            <a:r>
              <a:rPr sz="1200" spc="0" dirty="0" smtClean="0">
                <a:solidFill>
                  <a:srgbClr val="FFFFFF"/>
                </a:solidFill>
                <a:latin typeface="Arial"/>
                <a:cs typeface="Arial"/>
              </a:rPr>
              <a:t>a</a:t>
            </a:r>
            <a:r>
              <a:rPr sz="1200" spc="-70" dirty="0" smtClean="0">
                <a:solidFill>
                  <a:srgbClr val="FFFFFF"/>
                </a:solidFill>
                <a:latin typeface="Arial"/>
                <a:cs typeface="Arial"/>
              </a:rPr>
              <a:t>n</a:t>
            </a:r>
            <a:r>
              <a:rPr sz="1200" spc="0" dirty="0" smtClean="0">
                <a:solidFill>
                  <a:srgbClr val="FFFFFF"/>
                </a:solidFill>
                <a:latin typeface="Arial"/>
                <a:cs typeface="Arial"/>
              </a:rPr>
              <a:t>d</a:t>
            </a:r>
            <a:r>
              <a:rPr sz="1200" spc="30" dirty="0" smtClean="0">
                <a:solidFill>
                  <a:srgbClr val="FFFFFF"/>
                </a:solidFill>
                <a:latin typeface="Arial"/>
                <a:cs typeface="Arial"/>
              </a:rPr>
              <a:t> </a:t>
            </a:r>
            <a:r>
              <a:rPr sz="1200" spc="0" dirty="0" smtClean="0">
                <a:solidFill>
                  <a:srgbClr val="FFFFFF"/>
                </a:solidFill>
                <a:latin typeface="Arial"/>
                <a:cs typeface="Arial"/>
              </a:rPr>
              <a:t>po</a:t>
            </a:r>
            <a:r>
              <a:rPr sz="1200" spc="-55" dirty="0" smtClean="0">
                <a:solidFill>
                  <a:srgbClr val="FFFFFF"/>
                </a:solidFill>
                <a:latin typeface="Arial"/>
                <a:cs typeface="Arial"/>
              </a:rPr>
              <a:t>l</a:t>
            </a:r>
            <a:r>
              <a:rPr sz="1200" spc="30" dirty="0" smtClean="0">
                <a:solidFill>
                  <a:srgbClr val="FFFFFF"/>
                </a:solidFill>
                <a:latin typeface="Arial"/>
                <a:cs typeface="Arial"/>
              </a:rPr>
              <a:t>i</a:t>
            </a:r>
            <a:r>
              <a:rPr sz="1200" spc="0" dirty="0" smtClean="0">
                <a:solidFill>
                  <a:srgbClr val="FFFFFF"/>
                </a:solidFill>
                <a:latin typeface="Arial"/>
                <a:cs typeface="Arial"/>
              </a:rPr>
              <a:t>s</a:t>
            </a:r>
            <a:r>
              <a:rPr sz="1200" spc="-70" dirty="0" smtClean="0">
                <a:solidFill>
                  <a:srgbClr val="FFFFFF"/>
                </a:solidFill>
                <a:latin typeface="Arial"/>
                <a:cs typeface="Arial"/>
              </a:rPr>
              <a:t>h</a:t>
            </a:r>
            <a:r>
              <a:rPr sz="1200" spc="0" dirty="0" smtClean="0">
                <a:solidFill>
                  <a:srgbClr val="FFFFFF"/>
                </a:solidFill>
                <a:latin typeface="Arial"/>
                <a:cs typeface="Arial"/>
              </a:rPr>
              <a:t>ed</a:t>
            </a:r>
            <a:r>
              <a:rPr sz="1200" spc="15" dirty="0" smtClean="0">
                <a:solidFill>
                  <a:srgbClr val="FFFFFF"/>
                </a:solidFill>
                <a:latin typeface="Arial"/>
                <a:cs typeface="Arial"/>
              </a:rPr>
              <a:t> </a:t>
            </a:r>
            <a:r>
              <a:rPr sz="1200" spc="0" dirty="0" smtClean="0">
                <a:solidFill>
                  <a:srgbClr val="FFFFFF"/>
                </a:solidFill>
                <a:latin typeface="Arial"/>
                <a:cs typeface="Arial"/>
              </a:rPr>
              <a:t>d</a:t>
            </a:r>
            <a:r>
              <a:rPr sz="1200" spc="30" dirty="0" smtClean="0">
                <a:solidFill>
                  <a:srgbClr val="FFFFFF"/>
                </a:solidFill>
                <a:latin typeface="Arial"/>
                <a:cs typeface="Arial"/>
              </a:rPr>
              <a:t>i</a:t>
            </a:r>
            <a:r>
              <a:rPr sz="1200" spc="0" dirty="0" smtClean="0">
                <a:solidFill>
                  <a:srgbClr val="FFFFFF"/>
                </a:solidFill>
                <a:latin typeface="Arial"/>
                <a:cs typeface="Arial"/>
              </a:rPr>
              <a:t>a</a:t>
            </a:r>
            <a:r>
              <a:rPr sz="1200" spc="-30" dirty="0" smtClean="0">
                <a:solidFill>
                  <a:srgbClr val="FFFFFF"/>
                </a:solidFill>
                <a:latin typeface="Arial"/>
                <a:cs typeface="Arial"/>
              </a:rPr>
              <a:t>m</a:t>
            </a:r>
            <a:r>
              <a:rPr sz="1200" spc="0" dirty="0" smtClean="0">
                <a:solidFill>
                  <a:srgbClr val="FFFFFF"/>
                </a:solidFill>
                <a:latin typeface="Arial"/>
                <a:cs typeface="Arial"/>
              </a:rPr>
              <a:t>o</a:t>
            </a:r>
            <a:r>
              <a:rPr sz="1200" spc="-70" dirty="0" smtClean="0">
                <a:solidFill>
                  <a:srgbClr val="FFFFFF"/>
                </a:solidFill>
                <a:latin typeface="Arial"/>
                <a:cs typeface="Arial"/>
              </a:rPr>
              <a:t>n</a:t>
            </a:r>
            <a:r>
              <a:rPr sz="1200" spc="0" dirty="0" smtClean="0">
                <a:solidFill>
                  <a:srgbClr val="FFFFFF"/>
                </a:solidFill>
                <a:latin typeface="Arial"/>
                <a:cs typeface="Arial"/>
              </a:rPr>
              <a:t>ds</a:t>
            </a:r>
            <a:r>
              <a:rPr sz="1200" spc="-70" dirty="0" smtClean="0">
                <a:solidFill>
                  <a:srgbClr val="FFFFFF"/>
                </a:solidFill>
                <a:latin typeface="Arial"/>
                <a:cs typeface="Arial"/>
              </a:rPr>
              <a:t> </a:t>
            </a:r>
            <a:r>
              <a:rPr sz="1200" spc="-35" dirty="0" smtClean="0">
                <a:solidFill>
                  <a:srgbClr val="FFFFFF"/>
                </a:solidFill>
                <a:latin typeface="Arial"/>
                <a:cs typeface="Arial"/>
              </a:rPr>
              <a:t>t</a:t>
            </a:r>
            <a:r>
              <a:rPr sz="1200" spc="-70" dirty="0" smtClean="0">
                <a:solidFill>
                  <a:srgbClr val="FFFFFF"/>
                </a:solidFill>
                <a:latin typeface="Arial"/>
                <a:cs typeface="Arial"/>
              </a:rPr>
              <a:t>h</a:t>
            </a:r>
            <a:r>
              <a:rPr sz="1200" spc="-40" dirty="0" smtClean="0">
                <a:solidFill>
                  <a:srgbClr val="FFFFFF"/>
                </a:solidFill>
                <a:latin typeface="Arial"/>
                <a:cs typeface="Arial"/>
              </a:rPr>
              <a:t>r</a:t>
            </a:r>
            <a:r>
              <a:rPr sz="1200" spc="0" dirty="0" smtClean="0">
                <a:solidFill>
                  <a:srgbClr val="FFFFFF"/>
                </a:solidFill>
                <a:latin typeface="Arial"/>
                <a:cs typeface="Arial"/>
              </a:rPr>
              <a:t>o</a:t>
            </a:r>
            <a:r>
              <a:rPr sz="1200" spc="-70" dirty="0" smtClean="0">
                <a:solidFill>
                  <a:srgbClr val="FFFFFF"/>
                </a:solidFill>
                <a:latin typeface="Arial"/>
                <a:cs typeface="Arial"/>
              </a:rPr>
              <a:t>u</a:t>
            </a:r>
            <a:r>
              <a:rPr sz="1200" spc="0" dirty="0" smtClean="0">
                <a:solidFill>
                  <a:srgbClr val="FFFFFF"/>
                </a:solidFill>
                <a:latin typeface="Arial"/>
                <a:cs typeface="Arial"/>
              </a:rPr>
              <a:t>gh </a:t>
            </a:r>
            <a:r>
              <a:rPr sz="1200" spc="-35" dirty="0" smtClean="0">
                <a:solidFill>
                  <a:srgbClr val="FFFFFF"/>
                </a:solidFill>
                <a:latin typeface="Arial"/>
                <a:cs typeface="Arial"/>
              </a:rPr>
              <a:t>t</a:t>
            </a:r>
            <a:r>
              <a:rPr sz="1200" spc="-70" dirty="0" smtClean="0">
                <a:solidFill>
                  <a:srgbClr val="FFFFFF"/>
                </a:solidFill>
                <a:latin typeface="Arial"/>
                <a:cs typeface="Arial"/>
              </a:rPr>
              <a:t>h</a:t>
            </a:r>
            <a:r>
              <a:rPr sz="1200" spc="0" dirty="0" smtClean="0">
                <a:solidFill>
                  <a:srgbClr val="FFFFFF"/>
                </a:solidFill>
                <a:latin typeface="Arial"/>
                <a:cs typeface="Arial"/>
              </a:rPr>
              <a:t>e</a:t>
            </a:r>
            <a:r>
              <a:rPr sz="1200" spc="40" dirty="0" smtClean="0">
                <a:solidFill>
                  <a:srgbClr val="FFFFFF"/>
                </a:solidFill>
                <a:latin typeface="Arial"/>
                <a:cs typeface="Arial"/>
              </a:rPr>
              <a:t> </a:t>
            </a:r>
            <a:r>
              <a:rPr sz="1200" spc="30" dirty="0" smtClean="0">
                <a:solidFill>
                  <a:srgbClr val="FFFFFF"/>
                </a:solidFill>
                <a:latin typeface="Arial"/>
                <a:cs typeface="Arial"/>
              </a:rPr>
              <a:t>D</a:t>
            </a:r>
            <a:r>
              <a:rPr sz="1200" spc="-70" dirty="0" smtClean="0">
                <a:solidFill>
                  <a:srgbClr val="FFFFFF"/>
                </a:solidFill>
                <a:latin typeface="Arial"/>
                <a:cs typeface="Arial"/>
              </a:rPr>
              <a:t>u</a:t>
            </a:r>
            <a:r>
              <a:rPr sz="1200" spc="0" dirty="0" smtClean="0">
                <a:solidFill>
                  <a:srgbClr val="FFFFFF"/>
                </a:solidFill>
                <a:latin typeface="Arial"/>
                <a:cs typeface="Arial"/>
              </a:rPr>
              <a:t>bai</a:t>
            </a:r>
            <a:r>
              <a:rPr sz="1200" spc="-40" dirty="0" smtClean="0">
                <a:solidFill>
                  <a:srgbClr val="FFFFFF"/>
                </a:solidFill>
                <a:latin typeface="Arial"/>
                <a:cs typeface="Arial"/>
              </a:rPr>
              <a:t> </a:t>
            </a:r>
            <a:r>
              <a:rPr sz="1200" spc="30" dirty="0" smtClean="0">
                <a:solidFill>
                  <a:srgbClr val="FFFFFF"/>
                </a:solidFill>
                <a:latin typeface="Arial"/>
                <a:cs typeface="Arial"/>
              </a:rPr>
              <a:t>Di</a:t>
            </a:r>
            <a:r>
              <a:rPr sz="1200" spc="0" dirty="0" smtClean="0">
                <a:solidFill>
                  <a:srgbClr val="FFFFFF"/>
                </a:solidFill>
                <a:latin typeface="Arial"/>
                <a:cs typeface="Arial"/>
              </a:rPr>
              <a:t>a</a:t>
            </a:r>
            <a:r>
              <a:rPr sz="1200" spc="-30" dirty="0" smtClean="0">
                <a:solidFill>
                  <a:srgbClr val="FFFFFF"/>
                </a:solidFill>
                <a:latin typeface="Arial"/>
                <a:cs typeface="Arial"/>
              </a:rPr>
              <a:t>m</a:t>
            </a:r>
            <a:r>
              <a:rPr sz="1200" spc="0" dirty="0" smtClean="0">
                <a:solidFill>
                  <a:srgbClr val="FFFFFF"/>
                </a:solidFill>
                <a:latin typeface="Arial"/>
                <a:cs typeface="Arial"/>
              </a:rPr>
              <a:t>o</a:t>
            </a:r>
            <a:r>
              <a:rPr sz="1200" spc="-70" dirty="0" smtClean="0">
                <a:solidFill>
                  <a:srgbClr val="FFFFFF"/>
                </a:solidFill>
                <a:latin typeface="Arial"/>
                <a:cs typeface="Arial"/>
              </a:rPr>
              <a:t>n</a:t>
            </a:r>
            <a:r>
              <a:rPr sz="1200" spc="0" dirty="0" smtClean="0">
                <a:solidFill>
                  <a:srgbClr val="FFFFFF"/>
                </a:solidFill>
                <a:latin typeface="Arial"/>
                <a:cs typeface="Arial"/>
              </a:rPr>
              <a:t>d</a:t>
            </a:r>
            <a:r>
              <a:rPr sz="1200" spc="-65" dirty="0" smtClean="0">
                <a:solidFill>
                  <a:srgbClr val="FFFFFF"/>
                </a:solidFill>
                <a:latin typeface="Arial"/>
                <a:cs typeface="Arial"/>
              </a:rPr>
              <a:t> </a:t>
            </a:r>
            <a:r>
              <a:rPr sz="1200" spc="25" dirty="0" smtClean="0">
                <a:solidFill>
                  <a:srgbClr val="FFFFFF"/>
                </a:solidFill>
                <a:latin typeface="Arial"/>
                <a:cs typeface="Arial"/>
              </a:rPr>
              <a:t>E</a:t>
            </a:r>
            <a:r>
              <a:rPr sz="1200" spc="-100" dirty="0" smtClean="0">
                <a:solidFill>
                  <a:srgbClr val="FFFFFF"/>
                </a:solidFill>
                <a:latin typeface="Arial"/>
                <a:cs typeface="Arial"/>
              </a:rPr>
              <a:t>x</a:t>
            </a:r>
            <a:r>
              <a:rPr sz="1200" spc="0" dirty="0" smtClean="0">
                <a:solidFill>
                  <a:srgbClr val="FFFFFF"/>
                </a:solidFill>
                <a:latin typeface="Arial"/>
                <a:cs typeface="Arial"/>
              </a:rPr>
              <a:t>c</a:t>
            </a:r>
            <a:r>
              <a:rPr sz="1200" spc="-70" dirty="0" smtClean="0">
                <a:solidFill>
                  <a:srgbClr val="FFFFFF"/>
                </a:solidFill>
                <a:latin typeface="Arial"/>
                <a:cs typeface="Arial"/>
              </a:rPr>
              <a:t>h</a:t>
            </a:r>
            <a:r>
              <a:rPr sz="1200" spc="0" dirty="0" smtClean="0">
                <a:solidFill>
                  <a:srgbClr val="FFFFFF"/>
                </a:solidFill>
                <a:latin typeface="Arial"/>
                <a:cs typeface="Arial"/>
              </a:rPr>
              <a:t>a</a:t>
            </a:r>
            <a:r>
              <a:rPr sz="1200" spc="-70" dirty="0" smtClean="0">
                <a:solidFill>
                  <a:srgbClr val="FFFFFF"/>
                </a:solidFill>
                <a:latin typeface="Arial"/>
                <a:cs typeface="Arial"/>
              </a:rPr>
              <a:t>n</a:t>
            </a:r>
            <a:r>
              <a:rPr sz="1200" spc="0" dirty="0" smtClean="0">
                <a:solidFill>
                  <a:srgbClr val="FFFFFF"/>
                </a:solidFill>
                <a:latin typeface="Arial"/>
                <a:cs typeface="Arial"/>
              </a:rPr>
              <a:t>ge,</a:t>
            </a:r>
            <a:r>
              <a:rPr sz="1200" spc="100" dirty="0" smtClean="0">
                <a:solidFill>
                  <a:srgbClr val="FFFFFF"/>
                </a:solidFill>
                <a:latin typeface="Arial"/>
                <a:cs typeface="Arial"/>
              </a:rPr>
              <a:t> </a:t>
            </a:r>
            <a:r>
              <a:rPr sz="1200" spc="-70" dirty="0" smtClean="0">
                <a:solidFill>
                  <a:srgbClr val="FFFFFF"/>
                </a:solidFill>
                <a:latin typeface="Arial"/>
                <a:cs typeface="Arial"/>
              </a:rPr>
              <a:t>h</a:t>
            </a:r>
            <a:r>
              <a:rPr sz="1200" spc="0" dirty="0" smtClean="0">
                <a:solidFill>
                  <a:srgbClr val="FFFFFF"/>
                </a:solidFill>
                <a:latin typeface="Arial"/>
                <a:cs typeface="Arial"/>
              </a:rPr>
              <a:t>as</a:t>
            </a:r>
            <a:r>
              <a:rPr sz="1200" spc="35" dirty="0" smtClean="0">
                <a:solidFill>
                  <a:srgbClr val="FFFFFF"/>
                </a:solidFill>
                <a:latin typeface="Arial"/>
                <a:cs typeface="Arial"/>
              </a:rPr>
              <a:t> </a:t>
            </a:r>
            <a:r>
              <a:rPr sz="1200" spc="0" dirty="0" smtClean="0">
                <a:solidFill>
                  <a:srgbClr val="FFFFFF"/>
                </a:solidFill>
                <a:latin typeface="Arial"/>
                <a:cs typeface="Arial"/>
              </a:rPr>
              <a:t>p</a:t>
            </a:r>
            <a:r>
              <a:rPr sz="1200" spc="-40" dirty="0" smtClean="0">
                <a:solidFill>
                  <a:srgbClr val="FFFFFF"/>
                </a:solidFill>
                <a:latin typeface="Arial"/>
                <a:cs typeface="Arial"/>
              </a:rPr>
              <a:t>r</a:t>
            </a:r>
            <a:r>
              <a:rPr sz="1200" spc="0" dirty="0" smtClean="0">
                <a:solidFill>
                  <a:srgbClr val="FFFFFF"/>
                </a:solidFill>
                <a:latin typeface="Arial"/>
                <a:cs typeface="Arial"/>
              </a:rPr>
              <a:t>o</a:t>
            </a:r>
            <a:r>
              <a:rPr sz="1200" spc="-100" dirty="0" smtClean="0">
                <a:solidFill>
                  <a:srgbClr val="FFFFFF"/>
                </a:solidFill>
                <a:latin typeface="Arial"/>
                <a:cs typeface="Arial"/>
              </a:rPr>
              <a:t>v</a:t>
            </a:r>
            <a:r>
              <a:rPr sz="1200" spc="30" dirty="0" smtClean="0">
                <a:solidFill>
                  <a:srgbClr val="FFFFFF"/>
                </a:solidFill>
                <a:latin typeface="Arial"/>
                <a:cs typeface="Arial"/>
              </a:rPr>
              <a:t>i</a:t>
            </a:r>
            <a:r>
              <a:rPr sz="1200" spc="0" dirty="0" smtClean="0">
                <a:solidFill>
                  <a:srgbClr val="FFFFFF"/>
                </a:solidFill>
                <a:latin typeface="Arial"/>
                <a:cs typeface="Arial"/>
              </a:rPr>
              <a:t>ded</a:t>
            </a:r>
            <a:r>
              <a:rPr sz="1200" spc="40" dirty="0" smtClean="0">
                <a:solidFill>
                  <a:srgbClr val="FFFFFF"/>
                </a:solidFill>
                <a:latin typeface="Arial"/>
                <a:cs typeface="Arial"/>
              </a:rPr>
              <a:t> </a:t>
            </a:r>
            <a:r>
              <a:rPr sz="1200" spc="-30" dirty="0" smtClean="0">
                <a:solidFill>
                  <a:srgbClr val="FFFFFF"/>
                </a:solidFill>
                <a:latin typeface="Arial"/>
                <a:cs typeface="Arial"/>
              </a:rPr>
              <a:t>m</a:t>
            </a:r>
            <a:r>
              <a:rPr sz="1200" spc="0" dirty="0" smtClean="0">
                <a:solidFill>
                  <a:srgbClr val="FFFFFF"/>
                </a:solidFill>
                <a:latin typeface="Arial"/>
                <a:cs typeface="Arial"/>
              </a:rPr>
              <a:t>a</a:t>
            </a:r>
            <a:r>
              <a:rPr sz="1200" spc="-55" dirty="0" smtClean="0">
                <a:solidFill>
                  <a:srgbClr val="FFFFFF"/>
                </a:solidFill>
                <a:latin typeface="Arial"/>
                <a:cs typeface="Arial"/>
              </a:rPr>
              <a:t>j</a:t>
            </a:r>
            <a:r>
              <a:rPr sz="1200" spc="0" dirty="0" smtClean="0">
                <a:solidFill>
                  <a:srgbClr val="FFFFFF"/>
                </a:solidFill>
                <a:latin typeface="Arial"/>
                <a:cs typeface="Arial"/>
              </a:rPr>
              <a:t>or</a:t>
            </a:r>
            <a:r>
              <a:rPr sz="1200" spc="10" dirty="0" smtClean="0">
                <a:solidFill>
                  <a:srgbClr val="FFFFFF"/>
                </a:solidFill>
                <a:latin typeface="Arial"/>
                <a:cs typeface="Arial"/>
              </a:rPr>
              <a:t> </a:t>
            </a:r>
            <a:r>
              <a:rPr sz="1200" spc="30" dirty="0" smtClean="0">
                <a:solidFill>
                  <a:srgbClr val="FFFFFF"/>
                </a:solidFill>
                <a:latin typeface="Arial"/>
                <a:cs typeface="Arial"/>
              </a:rPr>
              <a:t>i</a:t>
            </a:r>
            <a:r>
              <a:rPr sz="1200" spc="-30" dirty="0" smtClean="0">
                <a:solidFill>
                  <a:srgbClr val="FFFFFF"/>
                </a:solidFill>
                <a:latin typeface="Arial"/>
                <a:cs typeface="Arial"/>
              </a:rPr>
              <a:t>m</a:t>
            </a:r>
            <a:r>
              <a:rPr sz="1200" spc="0" dirty="0" smtClean="0">
                <a:solidFill>
                  <a:srgbClr val="FFFFFF"/>
                </a:solidFill>
                <a:latin typeface="Arial"/>
                <a:cs typeface="Arial"/>
              </a:rPr>
              <a:t>pe</a:t>
            </a:r>
            <a:r>
              <a:rPr sz="1200" spc="-35" dirty="0" smtClean="0">
                <a:solidFill>
                  <a:srgbClr val="FFFFFF"/>
                </a:solidFill>
                <a:latin typeface="Arial"/>
                <a:cs typeface="Arial"/>
              </a:rPr>
              <a:t>t</a:t>
            </a:r>
            <a:r>
              <a:rPr sz="1200" spc="-70" dirty="0" smtClean="0">
                <a:solidFill>
                  <a:srgbClr val="FFFFFF"/>
                </a:solidFill>
                <a:latin typeface="Arial"/>
                <a:cs typeface="Arial"/>
              </a:rPr>
              <a:t>u</a:t>
            </a:r>
            <a:r>
              <a:rPr sz="1200" spc="0" dirty="0" smtClean="0">
                <a:solidFill>
                  <a:srgbClr val="FFFFFF"/>
                </a:solidFill>
                <a:latin typeface="Arial"/>
                <a:cs typeface="Arial"/>
              </a:rPr>
              <a:t>s</a:t>
            </a:r>
            <a:r>
              <a:rPr sz="1200" spc="10" dirty="0" smtClean="0">
                <a:solidFill>
                  <a:srgbClr val="FFFFFF"/>
                </a:solidFill>
                <a:latin typeface="Arial"/>
                <a:cs typeface="Arial"/>
              </a:rPr>
              <a:t> </a:t>
            </a:r>
            <a:r>
              <a:rPr sz="1200" spc="-35" dirty="0" smtClean="0">
                <a:solidFill>
                  <a:srgbClr val="FFFFFF"/>
                </a:solidFill>
                <a:latin typeface="Arial"/>
                <a:cs typeface="Arial"/>
              </a:rPr>
              <a:t>t</a:t>
            </a:r>
            <a:r>
              <a:rPr sz="1200" spc="0" dirty="0" smtClean="0">
                <a:solidFill>
                  <a:srgbClr val="FFFFFF"/>
                </a:solidFill>
                <a:latin typeface="Arial"/>
                <a:cs typeface="Arial"/>
              </a:rPr>
              <a:t>o </a:t>
            </a:r>
            <a:r>
              <a:rPr sz="1200" spc="-35" dirty="0" smtClean="0">
                <a:solidFill>
                  <a:srgbClr val="FFFFFF"/>
                </a:solidFill>
                <a:latin typeface="Arial"/>
                <a:cs typeface="Arial"/>
              </a:rPr>
              <a:t>t</a:t>
            </a:r>
            <a:r>
              <a:rPr sz="1200" spc="-70" dirty="0" smtClean="0">
                <a:solidFill>
                  <a:srgbClr val="FFFFFF"/>
                </a:solidFill>
                <a:latin typeface="Arial"/>
                <a:cs typeface="Arial"/>
              </a:rPr>
              <a:t>h</a:t>
            </a:r>
            <a:r>
              <a:rPr sz="1200" spc="0" dirty="0" smtClean="0">
                <a:solidFill>
                  <a:srgbClr val="FFFFFF"/>
                </a:solidFill>
                <a:latin typeface="Arial"/>
                <a:cs typeface="Arial"/>
              </a:rPr>
              <a:t>e</a:t>
            </a:r>
            <a:r>
              <a:rPr sz="1200" spc="-5" dirty="0" smtClean="0">
                <a:solidFill>
                  <a:srgbClr val="FFFFFF"/>
                </a:solidFill>
                <a:latin typeface="Arial"/>
                <a:cs typeface="Arial"/>
              </a:rPr>
              <a:t> </a:t>
            </a:r>
            <a:r>
              <a:rPr sz="1200" spc="0" dirty="0" smtClean="0">
                <a:solidFill>
                  <a:srgbClr val="FFFFFF"/>
                </a:solidFill>
                <a:latin typeface="Arial"/>
                <a:cs typeface="Arial"/>
              </a:rPr>
              <a:t>d</a:t>
            </a:r>
            <a:r>
              <a:rPr sz="1200" spc="30" dirty="0" smtClean="0">
                <a:solidFill>
                  <a:srgbClr val="FFFFFF"/>
                </a:solidFill>
                <a:latin typeface="Arial"/>
                <a:cs typeface="Arial"/>
              </a:rPr>
              <a:t>i</a:t>
            </a:r>
            <a:r>
              <a:rPr sz="1200" spc="0" dirty="0" smtClean="0">
                <a:solidFill>
                  <a:srgbClr val="FFFFFF"/>
                </a:solidFill>
                <a:latin typeface="Arial"/>
                <a:cs typeface="Arial"/>
              </a:rPr>
              <a:t>a</a:t>
            </a:r>
            <a:r>
              <a:rPr sz="1200" spc="-30" dirty="0" smtClean="0">
                <a:solidFill>
                  <a:srgbClr val="FFFFFF"/>
                </a:solidFill>
                <a:latin typeface="Arial"/>
                <a:cs typeface="Arial"/>
              </a:rPr>
              <a:t>m</a:t>
            </a:r>
            <a:r>
              <a:rPr sz="1200" spc="0" dirty="0" smtClean="0">
                <a:solidFill>
                  <a:srgbClr val="FFFFFF"/>
                </a:solidFill>
                <a:latin typeface="Arial"/>
                <a:cs typeface="Arial"/>
              </a:rPr>
              <a:t>o</a:t>
            </a:r>
            <a:r>
              <a:rPr sz="1200" spc="-80" dirty="0" smtClean="0">
                <a:solidFill>
                  <a:srgbClr val="FFFFFF"/>
                </a:solidFill>
                <a:latin typeface="Arial"/>
                <a:cs typeface="Arial"/>
              </a:rPr>
              <a:t>n</a:t>
            </a:r>
            <a:r>
              <a:rPr sz="1200" spc="0" dirty="0" smtClean="0">
                <a:solidFill>
                  <a:srgbClr val="FFFFFF"/>
                </a:solidFill>
                <a:latin typeface="Arial"/>
                <a:cs typeface="Arial"/>
              </a:rPr>
              <a:t>d</a:t>
            </a:r>
            <a:r>
              <a:rPr sz="1200" spc="-114" dirty="0" smtClean="0">
                <a:solidFill>
                  <a:srgbClr val="FFFFFF"/>
                </a:solidFill>
                <a:latin typeface="Arial"/>
                <a:cs typeface="Arial"/>
              </a:rPr>
              <a:t> </a:t>
            </a:r>
            <a:r>
              <a:rPr sz="1200" spc="30" dirty="0" smtClean="0">
                <a:solidFill>
                  <a:srgbClr val="FFFFFF"/>
                </a:solidFill>
                <a:latin typeface="Arial"/>
                <a:cs typeface="Arial"/>
              </a:rPr>
              <a:t>i</a:t>
            </a:r>
            <a:r>
              <a:rPr sz="1200" spc="-80" dirty="0" smtClean="0">
                <a:solidFill>
                  <a:srgbClr val="FFFFFF"/>
                </a:solidFill>
                <a:latin typeface="Arial"/>
                <a:cs typeface="Arial"/>
              </a:rPr>
              <a:t>n</a:t>
            </a:r>
            <a:r>
              <a:rPr sz="1200" spc="0" dirty="0" smtClean="0">
                <a:solidFill>
                  <a:srgbClr val="FFFFFF"/>
                </a:solidFill>
                <a:latin typeface="Arial"/>
                <a:cs typeface="Arial"/>
              </a:rPr>
              <a:t>d</a:t>
            </a:r>
            <a:r>
              <a:rPr sz="1200" spc="-80" dirty="0" smtClean="0">
                <a:solidFill>
                  <a:srgbClr val="FFFFFF"/>
                </a:solidFill>
                <a:latin typeface="Arial"/>
                <a:cs typeface="Arial"/>
              </a:rPr>
              <a:t>u</a:t>
            </a:r>
            <a:r>
              <a:rPr sz="1200" spc="0" dirty="0" smtClean="0">
                <a:solidFill>
                  <a:srgbClr val="FFFFFF"/>
                </a:solidFill>
                <a:latin typeface="Arial"/>
                <a:cs typeface="Arial"/>
              </a:rPr>
              <a:t>s</a:t>
            </a:r>
            <a:r>
              <a:rPr sz="1200" spc="-35" dirty="0" smtClean="0">
                <a:solidFill>
                  <a:srgbClr val="FFFFFF"/>
                </a:solidFill>
                <a:latin typeface="Arial"/>
                <a:cs typeface="Arial"/>
              </a:rPr>
              <a:t>t</a:t>
            </a:r>
            <a:r>
              <a:rPr sz="1200" spc="-40" dirty="0" smtClean="0">
                <a:solidFill>
                  <a:srgbClr val="FFFFFF"/>
                </a:solidFill>
                <a:latin typeface="Arial"/>
                <a:cs typeface="Arial"/>
              </a:rPr>
              <a:t>r</a:t>
            </a:r>
            <a:r>
              <a:rPr sz="1200" spc="0" dirty="0" smtClean="0">
                <a:solidFill>
                  <a:srgbClr val="FFFFFF"/>
                </a:solidFill>
                <a:latin typeface="Arial"/>
                <a:cs typeface="Arial"/>
              </a:rPr>
              <a:t>y </a:t>
            </a:r>
            <a:r>
              <a:rPr sz="1200" spc="-165" dirty="0" smtClean="0">
                <a:solidFill>
                  <a:srgbClr val="FFFFFF"/>
                </a:solidFill>
                <a:latin typeface="Arial"/>
                <a:cs typeface="Arial"/>
              </a:rPr>
              <a:t> </a:t>
            </a:r>
            <a:r>
              <a:rPr sz="1200" spc="30" dirty="0" smtClean="0">
                <a:solidFill>
                  <a:srgbClr val="FFFFFF"/>
                </a:solidFill>
                <a:latin typeface="Arial"/>
                <a:cs typeface="Arial"/>
              </a:rPr>
              <a:t>i</a:t>
            </a:r>
            <a:r>
              <a:rPr sz="1200" spc="0" dirty="0" smtClean="0">
                <a:solidFill>
                  <a:srgbClr val="FFFFFF"/>
                </a:solidFill>
                <a:latin typeface="Arial"/>
                <a:cs typeface="Arial"/>
              </a:rPr>
              <a:t>n</a:t>
            </a:r>
            <a:r>
              <a:rPr sz="1200" spc="-45" dirty="0" smtClean="0">
                <a:solidFill>
                  <a:srgbClr val="FFFFFF"/>
                </a:solidFill>
                <a:latin typeface="Arial"/>
                <a:cs typeface="Arial"/>
              </a:rPr>
              <a:t> </a:t>
            </a:r>
            <a:r>
              <a:rPr sz="1200" spc="30" dirty="0" smtClean="0">
                <a:solidFill>
                  <a:srgbClr val="FFFFFF"/>
                </a:solidFill>
                <a:latin typeface="Arial"/>
                <a:cs typeface="Arial"/>
              </a:rPr>
              <a:t>D</a:t>
            </a:r>
            <a:r>
              <a:rPr sz="1200" spc="-70" dirty="0" smtClean="0">
                <a:solidFill>
                  <a:srgbClr val="FFFFFF"/>
                </a:solidFill>
                <a:latin typeface="Arial"/>
                <a:cs typeface="Arial"/>
              </a:rPr>
              <a:t>u</a:t>
            </a:r>
            <a:r>
              <a:rPr sz="1200" spc="0" dirty="0" smtClean="0">
                <a:solidFill>
                  <a:srgbClr val="FFFFFF"/>
                </a:solidFill>
                <a:latin typeface="Arial"/>
                <a:cs typeface="Arial"/>
              </a:rPr>
              <a:t>bai</a:t>
            </a:r>
            <a:r>
              <a:rPr sz="1200" spc="-40" dirty="0" smtClean="0">
                <a:solidFill>
                  <a:srgbClr val="FFFFFF"/>
                </a:solidFill>
                <a:latin typeface="Arial"/>
                <a:cs typeface="Arial"/>
              </a:rPr>
              <a:t> </a:t>
            </a:r>
            <a:r>
              <a:rPr sz="1200" spc="0" dirty="0" smtClean="0">
                <a:solidFill>
                  <a:srgbClr val="FFFFFF"/>
                </a:solidFill>
                <a:latin typeface="Arial"/>
                <a:cs typeface="Arial"/>
              </a:rPr>
              <a:t>a</a:t>
            </a:r>
            <a:r>
              <a:rPr sz="1200" spc="-70" dirty="0" smtClean="0">
                <a:solidFill>
                  <a:srgbClr val="FFFFFF"/>
                </a:solidFill>
                <a:latin typeface="Arial"/>
                <a:cs typeface="Arial"/>
              </a:rPr>
              <a:t>n</a:t>
            </a:r>
            <a:r>
              <a:rPr sz="1200" spc="0" dirty="0" smtClean="0">
                <a:solidFill>
                  <a:srgbClr val="FFFFFF"/>
                </a:solidFill>
                <a:latin typeface="Arial"/>
                <a:cs typeface="Arial"/>
              </a:rPr>
              <a:t>d</a:t>
            </a:r>
            <a:r>
              <a:rPr sz="1200" spc="15" dirty="0" smtClean="0">
                <a:solidFill>
                  <a:srgbClr val="FFFFFF"/>
                </a:solidFill>
                <a:latin typeface="Arial"/>
                <a:cs typeface="Arial"/>
              </a:rPr>
              <a:t> </a:t>
            </a:r>
            <a:r>
              <a:rPr sz="1200" spc="-35" dirty="0" smtClean="0">
                <a:solidFill>
                  <a:srgbClr val="FFFFFF"/>
                </a:solidFill>
                <a:latin typeface="Arial"/>
                <a:cs typeface="Arial"/>
              </a:rPr>
              <a:t>t</a:t>
            </a:r>
            <a:r>
              <a:rPr sz="1200" spc="-70" dirty="0" smtClean="0">
                <a:solidFill>
                  <a:srgbClr val="FFFFFF"/>
                </a:solidFill>
                <a:latin typeface="Arial"/>
                <a:cs typeface="Arial"/>
              </a:rPr>
              <a:t>h</a:t>
            </a:r>
            <a:r>
              <a:rPr sz="1200" spc="0" dirty="0" smtClean="0">
                <a:solidFill>
                  <a:srgbClr val="FFFFFF"/>
                </a:solidFill>
                <a:latin typeface="Arial"/>
                <a:cs typeface="Arial"/>
              </a:rPr>
              <a:t>e</a:t>
            </a:r>
            <a:r>
              <a:rPr sz="1200" spc="40" dirty="0" smtClean="0">
                <a:solidFill>
                  <a:srgbClr val="FFFFFF"/>
                </a:solidFill>
                <a:latin typeface="Arial"/>
                <a:cs typeface="Arial"/>
              </a:rPr>
              <a:t> </a:t>
            </a:r>
            <a:r>
              <a:rPr sz="1200" spc="-40" dirty="0" smtClean="0">
                <a:solidFill>
                  <a:srgbClr val="FFFFFF"/>
                </a:solidFill>
                <a:latin typeface="Arial"/>
                <a:cs typeface="Arial"/>
              </a:rPr>
              <a:t>r</a:t>
            </a:r>
            <a:r>
              <a:rPr sz="1200" spc="0" dirty="0" smtClean="0">
                <a:solidFill>
                  <a:srgbClr val="FFFFFF"/>
                </a:solidFill>
                <a:latin typeface="Arial"/>
                <a:cs typeface="Arial"/>
              </a:rPr>
              <a:t>eg</a:t>
            </a:r>
            <a:r>
              <a:rPr sz="1200" spc="30" dirty="0" smtClean="0">
                <a:solidFill>
                  <a:srgbClr val="FFFFFF"/>
                </a:solidFill>
                <a:latin typeface="Arial"/>
                <a:cs typeface="Arial"/>
              </a:rPr>
              <a:t>i</a:t>
            </a:r>
            <a:r>
              <a:rPr sz="1200" spc="0" dirty="0" smtClean="0">
                <a:solidFill>
                  <a:srgbClr val="FFFFFF"/>
                </a:solidFill>
                <a:latin typeface="Arial"/>
                <a:cs typeface="Arial"/>
              </a:rPr>
              <a:t>o</a:t>
            </a:r>
            <a:r>
              <a:rPr sz="1200" spc="-70" dirty="0" smtClean="0">
                <a:solidFill>
                  <a:srgbClr val="FFFFFF"/>
                </a:solidFill>
                <a:latin typeface="Arial"/>
                <a:cs typeface="Arial"/>
              </a:rPr>
              <a:t>n</a:t>
            </a:r>
            <a:r>
              <a:rPr sz="1200" spc="0" dirty="0" smtClean="0">
                <a:solidFill>
                  <a:srgbClr val="FFFFFF"/>
                </a:solidFill>
                <a:latin typeface="Arial"/>
                <a:cs typeface="Arial"/>
              </a:rPr>
              <a:t>.</a:t>
            </a:r>
            <a:endParaRPr sz="1200">
              <a:latin typeface="Arial"/>
              <a:cs typeface="Arial"/>
            </a:endParaRPr>
          </a:p>
          <a:p>
            <a:pPr>
              <a:lnSpc>
                <a:spcPts val="500"/>
              </a:lnSpc>
              <a:spcBef>
                <a:spcPts val="2"/>
              </a:spcBef>
            </a:pPr>
            <a:endParaRPr sz="500"/>
          </a:p>
          <a:p>
            <a:pPr>
              <a:lnSpc>
                <a:spcPts val="1000"/>
              </a:lnSpc>
            </a:pPr>
            <a:endParaRPr sz="1000"/>
          </a:p>
          <a:p>
            <a:pPr marL="12700" marR="347345" indent="0">
              <a:lnSpc>
                <a:spcPct val="99000"/>
              </a:lnSpc>
            </a:pPr>
            <a:r>
              <a:rPr sz="1200" spc="-50" dirty="0" smtClean="0">
                <a:solidFill>
                  <a:srgbClr val="FFFFFF"/>
                </a:solidFill>
                <a:latin typeface="Arial"/>
                <a:cs typeface="Arial"/>
              </a:rPr>
              <a:t>T</a:t>
            </a:r>
            <a:r>
              <a:rPr sz="1200" spc="-70" dirty="0" smtClean="0">
                <a:solidFill>
                  <a:srgbClr val="FFFFFF"/>
                </a:solidFill>
                <a:latin typeface="Arial"/>
                <a:cs typeface="Arial"/>
              </a:rPr>
              <a:t>h</a:t>
            </a:r>
            <a:r>
              <a:rPr sz="1200" spc="0" dirty="0" smtClean="0">
                <a:solidFill>
                  <a:srgbClr val="FFFFFF"/>
                </a:solidFill>
                <a:latin typeface="Arial"/>
                <a:cs typeface="Arial"/>
              </a:rPr>
              <a:t>e</a:t>
            </a:r>
            <a:r>
              <a:rPr sz="1200" spc="15" dirty="0" smtClean="0">
                <a:solidFill>
                  <a:srgbClr val="FFFFFF"/>
                </a:solidFill>
                <a:latin typeface="Arial"/>
                <a:cs typeface="Arial"/>
              </a:rPr>
              <a:t> </a:t>
            </a:r>
            <a:r>
              <a:rPr sz="1200" spc="30" dirty="0" smtClean="0">
                <a:solidFill>
                  <a:srgbClr val="FFFFFF"/>
                </a:solidFill>
                <a:latin typeface="Arial"/>
                <a:cs typeface="Arial"/>
              </a:rPr>
              <a:t>C</a:t>
            </a:r>
            <a:r>
              <a:rPr sz="1200" spc="0" dirty="0" smtClean="0">
                <a:solidFill>
                  <a:srgbClr val="FFFFFF"/>
                </a:solidFill>
                <a:latin typeface="Arial"/>
                <a:cs typeface="Arial"/>
              </a:rPr>
              <a:t>e</a:t>
            </a:r>
            <a:r>
              <a:rPr sz="1200" spc="-70" dirty="0" smtClean="0">
                <a:solidFill>
                  <a:srgbClr val="FFFFFF"/>
                </a:solidFill>
                <a:latin typeface="Arial"/>
                <a:cs typeface="Arial"/>
              </a:rPr>
              <a:t>n</a:t>
            </a:r>
            <a:r>
              <a:rPr sz="1200" spc="-35" dirty="0" smtClean="0">
                <a:solidFill>
                  <a:srgbClr val="FFFFFF"/>
                </a:solidFill>
                <a:latin typeface="Arial"/>
                <a:cs typeface="Arial"/>
              </a:rPr>
              <a:t>t</a:t>
            </a:r>
            <a:r>
              <a:rPr sz="1200" spc="-40" dirty="0" smtClean="0">
                <a:solidFill>
                  <a:srgbClr val="FFFFFF"/>
                </a:solidFill>
                <a:latin typeface="Arial"/>
                <a:cs typeface="Arial"/>
              </a:rPr>
              <a:t>r</a:t>
            </a:r>
            <a:r>
              <a:rPr sz="1200" spc="0" dirty="0" smtClean="0">
                <a:solidFill>
                  <a:srgbClr val="FFFFFF"/>
                </a:solidFill>
                <a:latin typeface="Arial"/>
                <a:cs typeface="Arial"/>
              </a:rPr>
              <a:t>e</a:t>
            </a:r>
            <a:r>
              <a:rPr sz="1200" spc="40" dirty="0" smtClean="0">
                <a:solidFill>
                  <a:srgbClr val="FFFFFF"/>
                </a:solidFill>
                <a:latin typeface="Arial"/>
                <a:cs typeface="Arial"/>
              </a:rPr>
              <a:t> </a:t>
            </a:r>
            <a:r>
              <a:rPr sz="1200" spc="0" dirty="0" smtClean="0">
                <a:solidFill>
                  <a:srgbClr val="FFFFFF"/>
                </a:solidFill>
                <a:latin typeface="Arial"/>
                <a:cs typeface="Arial"/>
              </a:rPr>
              <a:t>acco</a:t>
            </a:r>
            <a:r>
              <a:rPr sz="1200" spc="-30" dirty="0" smtClean="0">
                <a:solidFill>
                  <a:srgbClr val="FFFFFF"/>
                </a:solidFill>
                <a:latin typeface="Arial"/>
                <a:cs typeface="Arial"/>
              </a:rPr>
              <a:t>mm</a:t>
            </a:r>
            <a:r>
              <a:rPr sz="1200" spc="0" dirty="0" smtClean="0">
                <a:solidFill>
                  <a:srgbClr val="FFFFFF"/>
                </a:solidFill>
                <a:latin typeface="Arial"/>
                <a:cs typeface="Arial"/>
              </a:rPr>
              <a:t>o</a:t>
            </a:r>
            <a:r>
              <a:rPr sz="1200" spc="-10" dirty="0" smtClean="0">
                <a:solidFill>
                  <a:srgbClr val="FFFFFF"/>
                </a:solidFill>
                <a:latin typeface="Arial"/>
                <a:cs typeface="Arial"/>
              </a:rPr>
              <a:t>da</a:t>
            </a:r>
            <a:r>
              <a:rPr sz="1200" spc="-35" dirty="0" smtClean="0">
                <a:solidFill>
                  <a:srgbClr val="FFFFFF"/>
                </a:solidFill>
                <a:latin typeface="Arial"/>
                <a:cs typeface="Arial"/>
              </a:rPr>
              <a:t>t</a:t>
            </a:r>
            <a:r>
              <a:rPr sz="1200" spc="0" dirty="0" smtClean="0">
                <a:solidFill>
                  <a:srgbClr val="FFFFFF"/>
                </a:solidFill>
                <a:latin typeface="Arial"/>
                <a:cs typeface="Arial"/>
              </a:rPr>
              <a:t>es e</a:t>
            </a:r>
            <a:r>
              <a:rPr sz="1200" spc="-100" dirty="0" smtClean="0">
                <a:solidFill>
                  <a:srgbClr val="FFFFFF"/>
                </a:solidFill>
                <a:latin typeface="Arial"/>
                <a:cs typeface="Arial"/>
              </a:rPr>
              <a:t>v</a:t>
            </a:r>
            <a:r>
              <a:rPr sz="1200" spc="0" dirty="0" smtClean="0">
                <a:solidFill>
                  <a:srgbClr val="FFFFFF"/>
                </a:solidFill>
                <a:latin typeface="Arial"/>
                <a:cs typeface="Arial"/>
              </a:rPr>
              <a:t>e</a:t>
            </a:r>
            <a:r>
              <a:rPr sz="1200" spc="-40" dirty="0" smtClean="0">
                <a:solidFill>
                  <a:srgbClr val="FFFFFF"/>
                </a:solidFill>
                <a:latin typeface="Arial"/>
                <a:cs typeface="Arial"/>
              </a:rPr>
              <a:t>r</a:t>
            </a:r>
            <a:r>
              <a:rPr sz="1200" spc="0" dirty="0" smtClean="0">
                <a:solidFill>
                  <a:srgbClr val="FFFFFF"/>
                </a:solidFill>
                <a:latin typeface="Arial"/>
                <a:cs typeface="Arial"/>
              </a:rPr>
              <a:t>y</a:t>
            </a:r>
            <a:r>
              <a:rPr sz="1200" spc="35" dirty="0" smtClean="0">
                <a:solidFill>
                  <a:srgbClr val="FFFFFF"/>
                </a:solidFill>
                <a:latin typeface="Arial"/>
                <a:cs typeface="Arial"/>
              </a:rPr>
              <a:t> </a:t>
            </a:r>
            <a:r>
              <a:rPr sz="1200" spc="-25" dirty="0" smtClean="0">
                <a:solidFill>
                  <a:srgbClr val="FFFFFF"/>
                </a:solidFill>
                <a:latin typeface="Arial"/>
                <a:cs typeface="Arial"/>
              </a:rPr>
              <a:t>f</a:t>
            </a:r>
            <a:r>
              <a:rPr sz="1200" spc="0" dirty="0" smtClean="0">
                <a:solidFill>
                  <a:srgbClr val="FFFFFF"/>
                </a:solidFill>
                <a:latin typeface="Arial"/>
                <a:cs typeface="Arial"/>
              </a:rPr>
              <a:t>acet</a:t>
            </a:r>
            <a:r>
              <a:rPr sz="1200" spc="60" dirty="0" smtClean="0">
                <a:solidFill>
                  <a:srgbClr val="FFFFFF"/>
                </a:solidFill>
                <a:latin typeface="Arial"/>
                <a:cs typeface="Arial"/>
              </a:rPr>
              <a:t> </a:t>
            </a:r>
            <a:r>
              <a:rPr sz="1200" spc="0" dirty="0" smtClean="0">
                <a:solidFill>
                  <a:srgbClr val="FFFFFF"/>
                </a:solidFill>
                <a:latin typeface="Arial"/>
                <a:cs typeface="Arial"/>
              </a:rPr>
              <a:t>of</a:t>
            </a:r>
            <a:r>
              <a:rPr sz="1200" spc="-70" dirty="0" smtClean="0">
                <a:solidFill>
                  <a:srgbClr val="FFFFFF"/>
                </a:solidFill>
                <a:latin typeface="Arial"/>
                <a:cs typeface="Arial"/>
              </a:rPr>
              <a:t> </a:t>
            </a:r>
            <a:r>
              <a:rPr sz="1200" spc="-35" dirty="0" smtClean="0">
                <a:solidFill>
                  <a:srgbClr val="FFFFFF"/>
                </a:solidFill>
                <a:latin typeface="Arial"/>
                <a:cs typeface="Arial"/>
              </a:rPr>
              <a:t>t</a:t>
            </a:r>
            <a:r>
              <a:rPr sz="1200" spc="-70" dirty="0" smtClean="0">
                <a:solidFill>
                  <a:srgbClr val="FFFFFF"/>
                </a:solidFill>
                <a:latin typeface="Arial"/>
                <a:cs typeface="Arial"/>
              </a:rPr>
              <a:t>h</a:t>
            </a:r>
            <a:r>
              <a:rPr sz="1200" spc="0" dirty="0" smtClean="0">
                <a:solidFill>
                  <a:srgbClr val="FFFFFF"/>
                </a:solidFill>
                <a:latin typeface="Arial"/>
                <a:cs typeface="Arial"/>
              </a:rPr>
              <a:t>e</a:t>
            </a:r>
            <a:r>
              <a:rPr sz="1200" spc="100" dirty="0" smtClean="0">
                <a:solidFill>
                  <a:srgbClr val="FFFFFF"/>
                </a:solidFill>
                <a:latin typeface="Arial"/>
                <a:cs typeface="Arial"/>
              </a:rPr>
              <a:t> </a:t>
            </a:r>
            <a:r>
              <a:rPr sz="1200" spc="0" dirty="0" smtClean="0">
                <a:solidFill>
                  <a:srgbClr val="FFFFFF"/>
                </a:solidFill>
                <a:latin typeface="Arial"/>
                <a:cs typeface="Arial"/>
              </a:rPr>
              <a:t>b</a:t>
            </a:r>
            <a:r>
              <a:rPr sz="1200" spc="-70" dirty="0" smtClean="0">
                <a:solidFill>
                  <a:srgbClr val="FFFFFF"/>
                </a:solidFill>
                <a:latin typeface="Arial"/>
                <a:cs typeface="Arial"/>
              </a:rPr>
              <a:t>u</a:t>
            </a:r>
            <a:r>
              <a:rPr sz="1200" spc="0" dirty="0" smtClean="0">
                <a:solidFill>
                  <a:srgbClr val="FFFFFF"/>
                </a:solidFill>
                <a:latin typeface="Arial"/>
                <a:cs typeface="Arial"/>
              </a:rPr>
              <a:t>s</a:t>
            </a:r>
            <a:r>
              <a:rPr sz="1200" spc="30" dirty="0" smtClean="0">
                <a:solidFill>
                  <a:srgbClr val="FFFFFF"/>
                </a:solidFill>
                <a:latin typeface="Arial"/>
                <a:cs typeface="Arial"/>
              </a:rPr>
              <a:t>i</a:t>
            </a:r>
            <a:r>
              <a:rPr sz="1200" spc="-70" dirty="0" smtClean="0">
                <a:solidFill>
                  <a:srgbClr val="FFFFFF"/>
                </a:solidFill>
                <a:latin typeface="Arial"/>
                <a:cs typeface="Arial"/>
              </a:rPr>
              <a:t>n</a:t>
            </a:r>
            <a:r>
              <a:rPr sz="1200" spc="0" dirty="0" smtClean="0">
                <a:solidFill>
                  <a:srgbClr val="FFFFFF"/>
                </a:solidFill>
                <a:latin typeface="Arial"/>
                <a:cs typeface="Arial"/>
              </a:rPr>
              <a:t>ess</a:t>
            </a:r>
            <a:r>
              <a:rPr sz="1200" spc="70" dirty="0" smtClean="0">
                <a:solidFill>
                  <a:srgbClr val="FFFFFF"/>
                </a:solidFill>
                <a:latin typeface="Arial"/>
                <a:cs typeface="Arial"/>
              </a:rPr>
              <a:t> </a:t>
            </a:r>
            <a:r>
              <a:rPr sz="1200" spc="0" dirty="0" smtClean="0">
                <a:solidFill>
                  <a:srgbClr val="FFFFFF"/>
                </a:solidFill>
                <a:latin typeface="Arial"/>
                <a:cs typeface="Arial"/>
              </a:rPr>
              <a:t>- </a:t>
            </a:r>
            <a:r>
              <a:rPr sz="1200" spc="-30" dirty="0" smtClean="0">
                <a:solidFill>
                  <a:srgbClr val="FFFFFF"/>
                </a:solidFill>
                <a:latin typeface="Arial"/>
                <a:cs typeface="Arial"/>
              </a:rPr>
              <a:t>m</a:t>
            </a:r>
            <a:r>
              <a:rPr sz="1200" spc="0" dirty="0" smtClean="0">
                <a:solidFill>
                  <a:srgbClr val="FFFFFF"/>
                </a:solidFill>
                <a:latin typeface="Arial"/>
                <a:cs typeface="Arial"/>
              </a:rPr>
              <a:t>a</a:t>
            </a:r>
            <a:r>
              <a:rPr sz="1200" spc="-70" dirty="0" smtClean="0">
                <a:solidFill>
                  <a:srgbClr val="FFFFFF"/>
                </a:solidFill>
                <a:latin typeface="Arial"/>
                <a:cs typeface="Arial"/>
              </a:rPr>
              <a:t>nu</a:t>
            </a:r>
            <a:r>
              <a:rPr sz="1200" spc="-25" dirty="0" smtClean="0">
                <a:solidFill>
                  <a:srgbClr val="FFFFFF"/>
                </a:solidFill>
                <a:latin typeface="Arial"/>
                <a:cs typeface="Arial"/>
              </a:rPr>
              <a:t>f</a:t>
            </a:r>
            <a:r>
              <a:rPr sz="1200" spc="0" dirty="0" smtClean="0">
                <a:solidFill>
                  <a:srgbClr val="FFFFFF"/>
                </a:solidFill>
                <a:latin typeface="Arial"/>
                <a:cs typeface="Arial"/>
              </a:rPr>
              <a:t>ac</a:t>
            </a:r>
            <a:r>
              <a:rPr sz="1200" spc="-35" dirty="0" smtClean="0">
                <a:solidFill>
                  <a:srgbClr val="FFFFFF"/>
                </a:solidFill>
                <a:latin typeface="Arial"/>
                <a:cs typeface="Arial"/>
              </a:rPr>
              <a:t>t</a:t>
            </a:r>
            <a:r>
              <a:rPr sz="1200" spc="-70" dirty="0" smtClean="0">
                <a:solidFill>
                  <a:srgbClr val="FFFFFF"/>
                </a:solidFill>
                <a:latin typeface="Arial"/>
                <a:cs typeface="Arial"/>
              </a:rPr>
              <a:t>u</a:t>
            </a:r>
            <a:r>
              <a:rPr sz="1200" spc="-40" dirty="0" smtClean="0">
                <a:solidFill>
                  <a:srgbClr val="FFFFFF"/>
                </a:solidFill>
                <a:latin typeface="Arial"/>
                <a:cs typeface="Arial"/>
              </a:rPr>
              <a:t>r</a:t>
            </a:r>
            <a:r>
              <a:rPr sz="1200" spc="30" dirty="0" smtClean="0">
                <a:solidFill>
                  <a:srgbClr val="FFFFFF"/>
                </a:solidFill>
                <a:latin typeface="Arial"/>
                <a:cs typeface="Arial"/>
              </a:rPr>
              <a:t>i</a:t>
            </a:r>
            <a:r>
              <a:rPr sz="1200" spc="-80" dirty="0" smtClean="0">
                <a:solidFill>
                  <a:srgbClr val="FFFFFF"/>
                </a:solidFill>
                <a:latin typeface="Arial"/>
                <a:cs typeface="Arial"/>
              </a:rPr>
              <a:t>n</a:t>
            </a:r>
            <a:r>
              <a:rPr sz="1200" spc="0" dirty="0" smtClean="0">
                <a:solidFill>
                  <a:srgbClr val="FFFFFF"/>
                </a:solidFill>
                <a:latin typeface="Arial"/>
                <a:cs typeface="Arial"/>
              </a:rPr>
              <a:t>g,</a:t>
            </a:r>
            <a:r>
              <a:rPr sz="1200" spc="-35" dirty="0" smtClean="0">
                <a:solidFill>
                  <a:srgbClr val="FFFFFF"/>
                </a:solidFill>
                <a:latin typeface="Arial"/>
                <a:cs typeface="Arial"/>
              </a:rPr>
              <a:t> t</a:t>
            </a:r>
            <a:r>
              <a:rPr sz="1200" spc="-40" dirty="0" smtClean="0">
                <a:solidFill>
                  <a:srgbClr val="FFFFFF"/>
                </a:solidFill>
                <a:latin typeface="Arial"/>
                <a:cs typeface="Arial"/>
              </a:rPr>
              <a:t>r</a:t>
            </a:r>
            <a:r>
              <a:rPr sz="1200" spc="0" dirty="0" smtClean="0">
                <a:solidFill>
                  <a:srgbClr val="FFFFFF"/>
                </a:solidFill>
                <a:latin typeface="Arial"/>
                <a:cs typeface="Arial"/>
              </a:rPr>
              <a:t>ade,</a:t>
            </a:r>
            <a:r>
              <a:rPr sz="1200" spc="15" dirty="0" smtClean="0">
                <a:solidFill>
                  <a:srgbClr val="FFFFFF"/>
                </a:solidFill>
                <a:latin typeface="Arial"/>
                <a:cs typeface="Arial"/>
              </a:rPr>
              <a:t> </a:t>
            </a:r>
            <a:r>
              <a:rPr sz="1200" spc="0" dirty="0" smtClean="0">
                <a:solidFill>
                  <a:srgbClr val="FFFFFF"/>
                </a:solidFill>
                <a:latin typeface="Arial"/>
                <a:cs typeface="Arial"/>
              </a:rPr>
              <a:t>ed</a:t>
            </a:r>
            <a:r>
              <a:rPr sz="1200" spc="-70" dirty="0" smtClean="0">
                <a:solidFill>
                  <a:srgbClr val="FFFFFF"/>
                </a:solidFill>
                <a:latin typeface="Arial"/>
                <a:cs typeface="Arial"/>
              </a:rPr>
              <a:t>u</a:t>
            </a:r>
            <a:r>
              <a:rPr sz="1200" spc="0" dirty="0" smtClean="0">
                <a:solidFill>
                  <a:srgbClr val="FFFFFF"/>
                </a:solidFill>
                <a:latin typeface="Arial"/>
                <a:cs typeface="Arial"/>
              </a:rPr>
              <a:t>ca</a:t>
            </a:r>
            <a:r>
              <a:rPr sz="1200" spc="-35" dirty="0" smtClean="0">
                <a:solidFill>
                  <a:srgbClr val="FFFFFF"/>
                </a:solidFill>
                <a:latin typeface="Arial"/>
                <a:cs typeface="Arial"/>
              </a:rPr>
              <a:t>t</a:t>
            </a:r>
            <a:r>
              <a:rPr sz="1200" spc="30" dirty="0" smtClean="0">
                <a:solidFill>
                  <a:srgbClr val="FFFFFF"/>
                </a:solidFill>
                <a:latin typeface="Arial"/>
                <a:cs typeface="Arial"/>
              </a:rPr>
              <a:t>i</a:t>
            </a:r>
            <a:r>
              <a:rPr sz="1200" spc="0" dirty="0" smtClean="0">
                <a:solidFill>
                  <a:srgbClr val="FFFFFF"/>
                </a:solidFill>
                <a:latin typeface="Arial"/>
                <a:cs typeface="Arial"/>
              </a:rPr>
              <a:t>o</a:t>
            </a:r>
            <a:r>
              <a:rPr sz="1200" spc="-70" dirty="0" smtClean="0">
                <a:solidFill>
                  <a:srgbClr val="FFFFFF"/>
                </a:solidFill>
                <a:latin typeface="Arial"/>
                <a:cs typeface="Arial"/>
              </a:rPr>
              <a:t>n</a:t>
            </a:r>
            <a:r>
              <a:rPr sz="1200" spc="0" dirty="0" smtClean="0">
                <a:solidFill>
                  <a:srgbClr val="FFFFFF"/>
                </a:solidFill>
                <a:latin typeface="Arial"/>
                <a:cs typeface="Arial"/>
              </a:rPr>
              <a:t>,</a:t>
            </a:r>
            <a:r>
              <a:rPr sz="1200" spc="40" dirty="0" smtClean="0">
                <a:solidFill>
                  <a:srgbClr val="FFFFFF"/>
                </a:solidFill>
                <a:latin typeface="Arial"/>
                <a:cs typeface="Arial"/>
              </a:rPr>
              <a:t> </a:t>
            </a:r>
            <a:r>
              <a:rPr sz="1200" spc="0" dirty="0" smtClean="0">
                <a:solidFill>
                  <a:srgbClr val="FFFFFF"/>
                </a:solidFill>
                <a:latin typeface="Arial"/>
                <a:cs typeface="Arial"/>
              </a:rPr>
              <a:t>ce</a:t>
            </a:r>
            <a:r>
              <a:rPr sz="1200" spc="-40" dirty="0" smtClean="0">
                <a:solidFill>
                  <a:srgbClr val="FFFFFF"/>
                </a:solidFill>
                <a:latin typeface="Arial"/>
                <a:cs typeface="Arial"/>
              </a:rPr>
              <a:t>r</a:t>
            </a:r>
            <a:r>
              <a:rPr sz="1200" spc="-35" dirty="0" smtClean="0">
                <a:solidFill>
                  <a:srgbClr val="FFFFFF"/>
                </a:solidFill>
                <a:latin typeface="Arial"/>
                <a:cs typeface="Arial"/>
              </a:rPr>
              <a:t>t</a:t>
            </a:r>
            <a:r>
              <a:rPr sz="1200" spc="30" dirty="0" smtClean="0">
                <a:solidFill>
                  <a:srgbClr val="FFFFFF"/>
                </a:solidFill>
                <a:latin typeface="Arial"/>
                <a:cs typeface="Arial"/>
              </a:rPr>
              <a:t>i</a:t>
            </a:r>
            <a:r>
              <a:rPr sz="1200" spc="-25" dirty="0" smtClean="0">
                <a:solidFill>
                  <a:srgbClr val="FFFFFF"/>
                </a:solidFill>
                <a:latin typeface="Arial"/>
                <a:cs typeface="Arial"/>
              </a:rPr>
              <a:t>f</a:t>
            </a:r>
            <a:r>
              <a:rPr sz="1200" spc="30" dirty="0" smtClean="0">
                <a:solidFill>
                  <a:srgbClr val="FFFFFF"/>
                </a:solidFill>
                <a:latin typeface="Arial"/>
                <a:cs typeface="Arial"/>
              </a:rPr>
              <a:t>i</a:t>
            </a:r>
            <a:r>
              <a:rPr sz="1200" spc="0" dirty="0" smtClean="0">
                <a:solidFill>
                  <a:srgbClr val="FFFFFF"/>
                </a:solidFill>
                <a:latin typeface="Arial"/>
                <a:cs typeface="Arial"/>
              </a:rPr>
              <a:t>ca</a:t>
            </a:r>
            <a:r>
              <a:rPr sz="1200" spc="-35" dirty="0" smtClean="0">
                <a:solidFill>
                  <a:srgbClr val="FFFFFF"/>
                </a:solidFill>
                <a:latin typeface="Arial"/>
                <a:cs typeface="Arial"/>
              </a:rPr>
              <a:t>t</a:t>
            </a:r>
            <a:r>
              <a:rPr sz="1200" spc="30" dirty="0" smtClean="0">
                <a:solidFill>
                  <a:srgbClr val="FFFFFF"/>
                </a:solidFill>
                <a:latin typeface="Arial"/>
                <a:cs typeface="Arial"/>
              </a:rPr>
              <a:t>i</a:t>
            </a:r>
            <a:r>
              <a:rPr sz="1200" spc="0" dirty="0" smtClean="0">
                <a:solidFill>
                  <a:srgbClr val="FFFFFF"/>
                </a:solidFill>
                <a:latin typeface="Arial"/>
                <a:cs typeface="Arial"/>
              </a:rPr>
              <a:t>on</a:t>
            </a:r>
            <a:r>
              <a:rPr sz="1200" spc="-55" dirty="0" smtClean="0">
                <a:solidFill>
                  <a:srgbClr val="FFFFFF"/>
                </a:solidFill>
                <a:latin typeface="Arial"/>
                <a:cs typeface="Arial"/>
              </a:rPr>
              <a:t> </a:t>
            </a:r>
            <a:r>
              <a:rPr sz="1200" spc="0" dirty="0" smtClean="0">
                <a:solidFill>
                  <a:srgbClr val="FFFFFF"/>
                </a:solidFill>
                <a:latin typeface="Arial"/>
                <a:cs typeface="Arial"/>
              </a:rPr>
              <a:t>a</a:t>
            </a:r>
            <a:r>
              <a:rPr sz="1200" spc="-70" dirty="0" smtClean="0">
                <a:solidFill>
                  <a:srgbClr val="FFFFFF"/>
                </a:solidFill>
                <a:latin typeface="Arial"/>
                <a:cs typeface="Arial"/>
              </a:rPr>
              <a:t>n</a:t>
            </a:r>
            <a:r>
              <a:rPr sz="1200" spc="0" dirty="0" smtClean="0">
                <a:solidFill>
                  <a:srgbClr val="FFFFFF"/>
                </a:solidFill>
                <a:latin typeface="Arial"/>
                <a:cs typeface="Arial"/>
              </a:rPr>
              <a:t>d</a:t>
            </a:r>
            <a:r>
              <a:rPr sz="1200" spc="30" dirty="0" smtClean="0">
                <a:solidFill>
                  <a:srgbClr val="FFFFFF"/>
                </a:solidFill>
                <a:latin typeface="Arial"/>
                <a:cs typeface="Arial"/>
              </a:rPr>
              <a:t> </a:t>
            </a:r>
            <a:r>
              <a:rPr sz="1200" spc="-35" dirty="0" smtClean="0">
                <a:solidFill>
                  <a:srgbClr val="FFFFFF"/>
                </a:solidFill>
                <a:latin typeface="Arial"/>
                <a:cs typeface="Arial"/>
              </a:rPr>
              <a:t>t</a:t>
            </a:r>
            <a:r>
              <a:rPr sz="1200" spc="0" dirty="0" smtClean="0">
                <a:solidFill>
                  <a:srgbClr val="FFFFFF"/>
                </a:solidFill>
                <a:latin typeface="Arial"/>
                <a:cs typeface="Arial"/>
              </a:rPr>
              <a:t>ec</a:t>
            </a:r>
            <a:r>
              <a:rPr sz="1200" spc="-70" dirty="0" smtClean="0">
                <a:solidFill>
                  <a:srgbClr val="FFFFFF"/>
                </a:solidFill>
                <a:latin typeface="Arial"/>
                <a:cs typeface="Arial"/>
              </a:rPr>
              <a:t>hn</a:t>
            </a:r>
            <a:r>
              <a:rPr sz="1200" spc="0" dirty="0" smtClean="0">
                <a:solidFill>
                  <a:srgbClr val="FFFFFF"/>
                </a:solidFill>
                <a:latin typeface="Arial"/>
                <a:cs typeface="Arial"/>
              </a:rPr>
              <a:t>o</a:t>
            </a:r>
            <a:r>
              <a:rPr sz="1200" spc="-55" dirty="0" smtClean="0">
                <a:solidFill>
                  <a:srgbClr val="FFFFFF"/>
                </a:solidFill>
                <a:latin typeface="Arial"/>
                <a:cs typeface="Arial"/>
              </a:rPr>
              <a:t>l</a:t>
            </a:r>
            <a:r>
              <a:rPr sz="1200" spc="0" dirty="0" smtClean="0">
                <a:solidFill>
                  <a:srgbClr val="FFFFFF"/>
                </a:solidFill>
                <a:latin typeface="Arial"/>
                <a:cs typeface="Arial"/>
              </a:rPr>
              <a:t>og</a:t>
            </a:r>
            <a:r>
              <a:rPr sz="1200" spc="-254" dirty="0" smtClean="0">
                <a:solidFill>
                  <a:srgbClr val="FFFFFF"/>
                </a:solidFill>
                <a:latin typeface="Arial"/>
                <a:cs typeface="Arial"/>
              </a:rPr>
              <a:t>y</a:t>
            </a:r>
            <a:r>
              <a:rPr sz="1200" spc="0" dirty="0" smtClean="0">
                <a:solidFill>
                  <a:srgbClr val="FFFFFF"/>
                </a:solidFill>
                <a:latin typeface="Arial"/>
                <a:cs typeface="Arial"/>
              </a:rPr>
              <a:t>. </a:t>
            </a:r>
            <a:r>
              <a:rPr sz="1200" spc="25" dirty="0" smtClean="0">
                <a:solidFill>
                  <a:srgbClr val="FFFFFF"/>
                </a:solidFill>
                <a:latin typeface="Arial"/>
                <a:cs typeface="Arial"/>
              </a:rPr>
              <a:t>A</a:t>
            </a:r>
            <a:r>
              <a:rPr sz="1200" spc="-55" dirty="0" smtClean="0">
                <a:solidFill>
                  <a:srgbClr val="FFFFFF"/>
                </a:solidFill>
                <a:latin typeface="Arial"/>
                <a:cs typeface="Arial"/>
              </a:rPr>
              <a:t>ll</a:t>
            </a:r>
            <a:r>
              <a:rPr sz="1200" spc="30" dirty="0" smtClean="0">
                <a:solidFill>
                  <a:srgbClr val="FFFFFF"/>
                </a:solidFill>
                <a:latin typeface="Arial"/>
                <a:cs typeface="Arial"/>
              </a:rPr>
              <a:t>i</a:t>
            </a:r>
            <a:r>
              <a:rPr sz="1200" spc="0" dirty="0" smtClean="0">
                <a:solidFill>
                  <a:srgbClr val="FFFFFF"/>
                </a:solidFill>
                <a:latin typeface="Arial"/>
                <a:cs typeface="Arial"/>
              </a:rPr>
              <a:t>a</a:t>
            </a:r>
            <a:r>
              <a:rPr sz="1200" spc="-70" dirty="0" smtClean="0">
                <a:solidFill>
                  <a:srgbClr val="FFFFFF"/>
                </a:solidFill>
                <a:latin typeface="Arial"/>
                <a:cs typeface="Arial"/>
              </a:rPr>
              <a:t>n</a:t>
            </a:r>
            <a:r>
              <a:rPr sz="1200" spc="0" dirty="0" smtClean="0">
                <a:solidFill>
                  <a:srgbClr val="FFFFFF"/>
                </a:solidFill>
                <a:latin typeface="Arial"/>
                <a:cs typeface="Arial"/>
              </a:rPr>
              <a:t>ces</a:t>
            </a:r>
            <a:r>
              <a:rPr sz="1200" spc="-60" dirty="0" smtClean="0">
                <a:solidFill>
                  <a:srgbClr val="FFFFFF"/>
                </a:solidFill>
                <a:latin typeface="Arial"/>
                <a:cs typeface="Arial"/>
              </a:rPr>
              <a:t> </a:t>
            </a:r>
            <a:r>
              <a:rPr sz="1200" spc="-65" dirty="0" smtClean="0">
                <a:solidFill>
                  <a:srgbClr val="FFFFFF"/>
                </a:solidFill>
                <a:latin typeface="Arial"/>
                <a:cs typeface="Arial"/>
              </a:rPr>
              <a:t>w</a:t>
            </a:r>
            <a:r>
              <a:rPr sz="1200" spc="30" dirty="0" smtClean="0">
                <a:solidFill>
                  <a:srgbClr val="FFFFFF"/>
                </a:solidFill>
                <a:latin typeface="Arial"/>
                <a:cs typeface="Arial"/>
              </a:rPr>
              <a:t>i</a:t>
            </a:r>
            <a:r>
              <a:rPr sz="1200" spc="-35" dirty="0" smtClean="0">
                <a:solidFill>
                  <a:srgbClr val="FFFFFF"/>
                </a:solidFill>
                <a:latin typeface="Arial"/>
                <a:cs typeface="Arial"/>
              </a:rPr>
              <a:t>t</a:t>
            </a:r>
            <a:r>
              <a:rPr sz="1200" spc="0" dirty="0" smtClean="0">
                <a:solidFill>
                  <a:srgbClr val="FFFFFF"/>
                </a:solidFill>
                <a:latin typeface="Arial"/>
                <a:cs typeface="Arial"/>
              </a:rPr>
              <a:t>h</a:t>
            </a:r>
            <a:r>
              <a:rPr sz="1200" spc="55" dirty="0" smtClean="0">
                <a:solidFill>
                  <a:srgbClr val="FFFFFF"/>
                </a:solidFill>
                <a:latin typeface="Arial"/>
                <a:cs typeface="Arial"/>
              </a:rPr>
              <a:t> </a:t>
            </a:r>
            <a:r>
              <a:rPr sz="1200" spc="0" dirty="0" smtClean="0">
                <a:solidFill>
                  <a:srgbClr val="FFFFFF"/>
                </a:solidFill>
                <a:latin typeface="Arial"/>
                <a:cs typeface="Arial"/>
              </a:rPr>
              <a:t>o</a:t>
            </a:r>
            <a:r>
              <a:rPr sz="1200" spc="-35" dirty="0" smtClean="0">
                <a:solidFill>
                  <a:srgbClr val="FFFFFF"/>
                </a:solidFill>
                <a:latin typeface="Arial"/>
                <a:cs typeface="Arial"/>
              </a:rPr>
              <a:t>t</a:t>
            </a:r>
            <a:r>
              <a:rPr sz="1200" spc="-70" dirty="0" smtClean="0">
                <a:solidFill>
                  <a:srgbClr val="FFFFFF"/>
                </a:solidFill>
                <a:latin typeface="Arial"/>
                <a:cs typeface="Arial"/>
              </a:rPr>
              <a:t>h</a:t>
            </a:r>
            <a:r>
              <a:rPr sz="1200" spc="0" dirty="0" smtClean="0">
                <a:solidFill>
                  <a:srgbClr val="FFFFFF"/>
                </a:solidFill>
                <a:latin typeface="Arial"/>
                <a:cs typeface="Arial"/>
              </a:rPr>
              <a:t>er</a:t>
            </a:r>
            <a:r>
              <a:rPr sz="1200" spc="70" dirty="0" smtClean="0">
                <a:solidFill>
                  <a:srgbClr val="FFFFFF"/>
                </a:solidFill>
                <a:latin typeface="Arial"/>
                <a:cs typeface="Arial"/>
              </a:rPr>
              <a:t> </a:t>
            </a:r>
            <a:r>
              <a:rPr sz="1200" spc="0" dirty="0" smtClean="0">
                <a:solidFill>
                  <a:srgbClr val="FFFFFF"/>
                </a:solidFill>
                <a:latin typeface="Arial"/>
                <a:cs typeface="Arial"/>
              </a:rPr>
              <a:t>p</a:t>
            </a:r>
            <a:r>
              <a:rPr sz="1200" spc="-55" dirty="0" smtClean="0">
                <a:solidFill>
                  <a:srgbClr val="FFFFFF"/>
                </a:solidFill>
                <a:latin typeface="Arial"/>
                <a:cs typeface="Arial"/>
              </a:rPr>
              <a:t>l</a:t>
            </a:r>
            <a:r>
              <a:rPr sz="1200" spc="0" dirty="0" smtClean="0">
                <a:solidFill>
                  <a:srgbClr val="FFFFFF"/>
                </a:solidFill>
                <a:latin typeface="Arial"/>
                <a:cs typeface="Arial"/>
              </a:rPr>
              <a:t>a</a:t>
            </a:r>
            <a:r>
              <a:rPr sz="1200" spc="-100" dirty="0" smtClean="0">
                <a:solidFill>
                  <a:srgbClr val="FFFFFF"/>
                </a:solidFill>
                <a:latin typeface="Arial"/>
                <a:cs typeface="Arial"/>
              </a:rPr>
              <a:t>y</a:t>
            </a:r>
            <a:r>
              <a:rPr sz="1200" spc="0" dirty="0" smtClean="0">
                <a:solidFill>
                  <a:srgbClr val="FFFFFF"/>
                </a:solidFill>
                <a:latin typeface="Arial"/>
                <a:cs typeface="Arial"/>
              </a:rPr>
              <a:t>e</a:t>
            </a:r>
            <a:r>
              <a:rPr sz="1200" spc="-40" dirty="0" smtClean="0">
                <a:solidFill>
                  <a:srgbClr val="FFFFFF"/>
                </a:solidFill>
                <a:latin typeface="Arial"/>
                <a:cs typeface="Arial"/>
              </a:rPr>
              <a:t>r</a:t>
            </a:r>
            <a:r>
              <a:rPr sz="1200" spc="0" dirty="0" smtClean="0">
                <a:solidFill>
                  <a:srgbClr val="FFFFFF"/>
                </a:solidFill>
                <a:latin typeface="Arial"/>
                <a:cs typeface="Arial"/>
              </a:rPr>
              <a:t>s</a:t>
            </a:r>
            <a:r>
              <a:rPr sz="1200" spc="130" dirty="0" smtClean="0">
                <a:solidFill>
                  <a:srgbClr val="FFFFFF"/>
                </a:solidFill>
                <a:latin typeface="Arial"/>
                <a:cs typeface="Arial"/>
              </a:rPr>
              <a:t> </a:t>
            </a:r>
            <a:r>
              <a:rPr sz="1200" spc="30" dirty="0" smtClean="0">
                <a:solidFill>
                  <a:srgbClr val="FFFFFF"/>
                </a:solidFill>
                <a:latin typeface="Arial"/>
                <a:cs typeface="Arial"/>
              </a:rPr>
              <a:t>i</a:t>
            </a:r>
            <a:r>
              <a:rPr sz="1200" spc="0" dirty="0" smtClean="0">
                <a:solidFill>
                  <a:srgbClr val="FFFFFF"/>
                </a:solidFill>
                <a:latin typeface="Arial"/>
                <a:cs typeface="Arial"/>
              </a:rPr>
              <a:t>n </a:t>
            </a:r>
            <a:r>
              <a:rPr sz="1200" spc="-150" dirty="0" smtClean="0">
                <a:solidFill>
                  <a:srgbClr val="FFFFFF"/>
                </a:solidFill>
                <a:latin typeface="Arial"/>
                <a:cs typeface="Arial"/>
              </a:rPr>
              <a:t> </a:t>
            </a:r>
            <a:r>
              <a:rPr sz="1200" spc="-35" dirty="0" smtClean="0">
                <a:solidFill>
                  <a:srgbClr val="FFFFFF"/>
                </a:solidFill>
                <a:latin typeface="Arial"/>
                <a:cs typeface="Arial"/>
              </a:rPr>
              <a:t>th</a:t>
            </a:r>
            <a:r>
              <a:rPr sz="1200" spc="0" dirty="0" smtClean="0">
                <a:solidFill>
                  <a:srgbClr val="FFFFFF"/>
                </a:solidFill>
                <a:latin typeface="Arial"/>
                <a:cs typeface="Arial"/>
              </a:rPr>
              <a:t>e</a:t>
            </a:r>
            <a:r>
              <a:rPr sz="1200" spc="-80" dirty="0" smtClean="0">
                <a:solidFill>
                  <a:srgbClr val="FFFFFF"/>
                </a:solidFill>
                <a:latin typeface="Arial"/>
                <a:cs typeface="Arial"/>
              </a:rPr>
              <a:t> </a:t>
            </a:r>
            <a:r>
              <a:rPr sz="1200" spc="-35" dirty="0" smtClean="0">
                <a:solidFill>
                  <a:srgbClr val="FFFFFF"/>
                </a:solidFill>
                <a:latin typeface="Arial"/>
                <a:cs typeface="Arial"/>
              </a:rPr>
              <a:t>t</a:t>
            </a:r>
            <a:r>
              <a:rPr sz="1200" spc="-40" dirty="0" smtClean="0">
                <a:solidFill>
                  <a:srgbClr val="FFFFFF"/>
                </a:solidFill>
                <a:latin typeface="Arial"/>
                <a:cs typeface="Arial"/>
              </a:rPr>
              <a:t>r</a:t>
            </a:r>
            <a:r>
              <a:rPr sz="1200" spc="0" dirty="0" smtClean="0">
                <a:solidFill>
                  <a:srgbClr val="FFFFFF"/>
                </a:solidFill>
                <a:latin typeface="Arial"/>
                <a:cs typeface="Arial"/>
              </a:rPr>
              <a:t>ade</a:t>
            </a:r>
            <a:r>
              <a:rPr sz="1200" spc="55" dirty="0" smtClean="0">
                <a:solidFill>
                  <a:srgbClr val="FFFFFF"/>
                </a:solidFill>
                <a:latin typeface="Arial"/>
                <a:cs typeface="Arial"/>
              </a:rPr>
              <a:t> </a:t>
            </a:r>
            <a:r>
              <a:rPr sz="1200" spc="0" dirty="0" smtClean="0">
                <a:solidFill>
                  <a:srgbClr val="FFFFFF"/>
                </a:solidFill>
                <a:latin typeface="Arial"/>
                <a:cs typeface="Arial"/>
              </a:rPr>
              <a:t>s</a:t>
            </a:r>
            <a:r>
              <a:rPr sz="1200" spc="-70" dirty="0" smtClean="0">
                <a:solidFill>
                  <a:srgbClr val="FFFFFF"/>
                </a:solidFill>
                <a:latin typeface="Arial"/>
                <a:cs typeface="Arial"/>
              </a:rPr>
              <a:t>u</a:t>
            </a:r>
            <a:r>
              <a:rPr sz="1200" spc="0" dirty="0" smtClean="0">
                <a:solidFill>
                  <a:srgbClr val="FFFFFF"/>
                </a:solidFill>
                <a:latin typeface="Arial"/>
                <a:cs typeface="Arial"/>
              </a:rPr>
              <a:t>ch</a:t>
            </a:r>
            <a:r>
              <a:rPr sz="1200" spc="30" dirty="0" smtClean="0">
                <a:solidFill>
                  <a:srgbClr val="FFFFFF"/>
                </a:solidFill>
                <a:latin typeface="Arial"/>
                <a:cs typeface="Arial"/>
              </a:rPr>
              <a:t> </a:t>
            </a:r>
            <a:r>
              <a:rPr sz="1200" spc="0" dirty="0" smtClean="0">
                <a:solidFill>
                  <a:srgbClr val="FFFFFF"/>
                </a:solidFill>
                <a:latin typeface="Arial"/>
                <a:cs typeface="Arial"/>
              </a:rPr>
              <a:t>as</a:t>
            </a:r>
            <a:r>
              <a:rPr sz="1200" spc="-35" dirty="0" smtClean="0">
                <a:solidFill>
                  <a:srgbClr val="FFFFFF"/>
                </a:solidFill>
                <a:latin typeface="Arial"/>
                <a:cs typeface="Arial"/>
              </a:rPr>
              <a:t> </a:t>
            </a:r>
            <a:r>
              <a:rPr sz="1200" spc="-25" dirty="0" smtClean="0">
                <a:solidFill>
                  <a:srgbClr val="FFFFFF"/>
                </a:solidFill>
                <a:latin typeface="Arial"/>
                <a:cs typeface="Arial"/>
              </a:rPr>
              <a:t>f</a:t>
            </a:r>
            <a:r>
              <a:rPr sz="1200" spc="30" dirty="0" smtClean="0">
                <a:solidFill>
                  <a:srgbClr val="FFFFFF"/>
                </a:solidFill>
                <a:latin typeface="Arial"/>
                <a:cs typeface="Arial"/>
              </a:rPr>
              <a:t>i</a:t>
            </a:r>
            <a:r>
              <a:rPr sz="1200" spc="-70" dirty="0" smtClean="0">
                <a:solidFill>
                  <a:srgbClr val="FFFFFF"/>
                </a:solidFill>
                <a:latin typeface="Arial"/>
                <a:cs typeface="Arial"/>
              </a:rPr>
              <a:t>n</a:t>
            </a:r>
            <a:r>
              <a:rPr sz="1200" spc="0" dirty="0" smtClean="0">
                <a:solidFill>
                  <a:srgbClr val="FFFFFF"/>
                </a:solidFill>
                <a:latin typeface="Arial"/>
                <a:cs typeface="Arial"/>
              </a:rPr>
              <a:t>a</a:t>
            </a:r>
            <a:r>
              <a:rPr sz="1200" spc="-70" dirty="0" smtClean="0">
                <a:solidFill>
                  <a:srgbClr val="FFFFFF"/>
                </a:solidFill>
                <a:latin typeface="Arial"/>
                <a:cs typeface="Arial"/>
              </a:rPr>
              <a:t>n</a:t>
            </a:r>
            <a:r>
              <a:rPr sz="1200" spc="0" dirty="0" smtClean="0">
                <a:solidFill>
                  <a:srgbClr val="FFFFFF"/>
                </a:solidFill>
                <a:latin typeface="Arial"/>
                <a:cs typeface="Arial"/>
              </a:rPr>
              <a:t>c</a:t>
            </a:r>
            <a:r>
              <a:rPr sz="1200" spc="20" dirty="0" smtClean="0">
                <a:solidFill>
                  <a:srgbClr val="FFFFFF"/>
                </a:solidFill>
                <a:latin typeface="Arial"/>
                <a:cs typeface="Arial"/>
              </a:rPr>
              <a:t>i</a:t>
            </a:r>
            <a:r>
              <a:rPr sz="1200" spc="0" dirty="0" smtClean="0">
                <a:solidFill>
                  <a:srgbClr val="FFFFFF"/>
                </a:solidFill>
                <a:latin typeface="Arial"/>
                <a:cs typeface="Arial"/>
              </a:rPr>
              <a:t>al o</a:t>
            </a:r>
            <a:r>
              <a:rPr sz="1200" spc="-40" dirty="0" smtClean="0">
                <a:solidFill>
                  <a:srgbClr val="FFFFFF"/>
                </a:solidFill>
                <a:latin typeface="Arial"/>
                <a:cs typeface="Arial"/>
              </a:rPr>
              <a:t>r</a:t>
            </a:r>
            <a:r>
              <a:rPr sz="1200" spc="0" dirty="0" smtClean="0">
                <a:solidFill>
                  <a:srgbClr val="FFFFFF"/>
                </a:solidFill>
                <a:latin typeface="Arial"/>
                <a:cs typeface="Arial"/>
              </a:rPr>
              <a:t>ga</a:t>
            </a:r>
            <a:r>
              <a:rPr sz="1200" spc="-70" dirty="0" smtClean="0">
                <a:solidFill>
                  <a:srgbClr val="FFFFFF"/>
                </a:solidFill>
                <a:latin typeface="Arial"/>
                <a:cs typeface="Arial"/>
              </a:rPr>
              <a:t>n</a:t>
            </a:r>
            <a:r>
              <a:rPr sz="1200" spc="30" dirty="0" smtClean="0">
                <a:solidFill>
                  <a:srgbClr val="FFFFFF"/>
                </a:solidFill>
                <a:latin typeface="Arial"/>
                <a:cs typeface="Arial"/>
              </a:rPr>
              <a:t>i</a:t>
            </a:r>
            <a:r>
              <a:rPr sz="1200" spc="-85" dirty="0" smtClean="0">
                <a:solidFill>
                  <a:srgbClr val="FFFFFF"/>
                </a:solidFill>
                <a:latin typeface="Arial"/>
                <a:cs typeface="Arial"/>
              </a:rPr>
              <a:t>z</a:t>
            </a:r>
            <a:r>
              <a:rPr sz="1200" spc="0" dirty="0" smtClean="0">
                <a:solidFill>
                  <a:srgbClr val="FFFFFF"/>
                </a:solidFill>
                <a:latin typeface="Arial"/>
                <a:cs typeface="Arial"/>
              </a:rPr>
              <a:t>a</a:t>
            </a:r>
            <a:r>
              <a:rPr sz="1200" spc="-35" dirty="0" smtClean="0">
                <a:solidFill>
                  <a:srgbClr val="FFFFFF"/>
                </a:solidFill>
                <a:latin typeface="Arial"/>
                <a:cs typeface="Arial"/>
              </a:rPr>
              <a:t>t</a:t>
            </a:r>
            <a:r>
              <a:rPr sz="1200" spc="20" dirty="0" smtClean="0">
                <a:solidFill>
                  <a:srgbClr val="FFFFFF"/>
                </a:solidFill>
                <a:latin typeface="Arial"/>
                <a:cs typeface="Arial"/>
              </a:rPr>
              <a:t>i</a:t>
            </a:r>
            <a:r>
              <a:rPr sz="1200" spc="0" dirty="0" smtClean="0">
                <a:solidFill>
                  <a:srgbClr val="FFFFFF"/>
                </a:solidFill>
                <a:latin typeface="Arial"/>
                <a:cs typeface="Arial"/>
              </a:rPr>
              <a:t>o</a:t>
            </a:r>
            <a:r>
              <a:rPr sz="1200" spc="-80" dirty="0" smtClean="0">
                <a:solidFill>
                  <a:srgbClr val="FFFFFF"/>
                </a:solidFill>
                <a:latin typeface="Arial"/>
                <a:cs typeface="Arial"/>
              </a:rPr>
              <a:t>n</a:t>
            </a:r>
            <a:r>
              <a:rPr sz="1200" spc="0" dirty="0" smtClean="0">
                <a:solidFill>
                  <a:srgbClr val="FFFFFF"/>
                </a:solidFill>
                <a:latin typeface="Arial"/>
                <a:cs typeface="Arial"/>
              </a:rPr>
              <a:t>s,</a:t>
            </a:r>
            <a:r>
              <a:rPr sz="1200" spc="40" dirty="0" smtClean="0">
                <a:solidFill>
                  <a:srgbClr val="FFFFFF"/>
                </a:solidFill>
                <a:latin typeface="Arial"/>
                <a:cs typeface="Arial"/>
              </a:rPr>
              <a:t> </a:t>
            </a:r>
            <a:r>
              <a:rPr sz="1200" spc="0" dirty="0" smtClean="0">
                <a:solidFill>
                  <a:srgbClr val="FFFFFF"/>
                </a:solidFill>
                <a:latin typeface="Arial"/>
                <a:cs typeface="Arial"/>
              </a:rPr>
              <a:t>go</a:t>
            </a:r>
            <a:r>
              <a:rPr sz="1200" spc="-100" dirty="0" smtClean="0">
                <a:solidFill>
                  <a:srgbClr val="FFFFFF"/>
                </a:solidFill>
                <a:latin typeface="Arial"/>
                <a:cs typeface="Arial"/>
              </a:rPr>
              <a:t>v</a:t>
            </a:r>
            <a:r>
              <a:rPr sz="1200" spc="0" dirty="0" smtClean="0">
                <a:solidFill>
                  <a:srgbClr val="FFFFFF"/>
                </a:solidFill>
                <a:latin typeface="Arial"/>
                <a:cs typeface="Arial"/>
              </a:rPr>
              <a:t>e</a:t>
            </a:r>
            <a:r>
              <a:rPr sz="1200" spc="-40" dirty="0" smtClean="0">
                <a:solidFill>
                  <a:srgbClr val="FFFFFF"/>
                </a:solidFill>
                <a:latin typeface="Arial"/>
                <a:cs typeface="Arial"/>
              </a:rPr>
              <a:t>r</a:t>
            </a:r>
            <a:r>
              <a:rPr sz="1200" spc="-70" dirty="0" smtClean="0">
                <a:solidFill>
                  <a:srgbClr val="FFFFFF"/>
                </a:solidFill>
                <a:latin typeface="Arial"/>
                <a:cs typeface="Arial"/>
              </a:rPr>
              <a:t>n</a:t>
            </a:r>
            <a:r>
              <a:rPr sz="1200" spc="-30" dirty="0" smtClean="0">
                <a:solidFill>
                  <a:srgbClr val="FFFFFF"/>
                </a:solidFill>
                <a:latin typeface="Arial"/>
                <a:cs typeface="Arial"/>
              </a:rPr>
              <a:t>m</a:t>
            </a:r>
            <a:r>
              <a:rPr sz="1200" spc="0" dirty="0" smtClean="0">
                <a:solidFill>
                  <a:srgbClr val="FFFFFF"/>
                </a:solidFill>
                <a:latin typeface="Arial"/>
                <a:cs typeface="Arial"/>
              </a:rPr>
              <a:t>e</a:t>
            </a:r>
            <a:r>
              <a:rPr sz="1200" spc="-70" dirty="0" smtClean="0">
                <a:solidFill>
                  <a:srgbClr val="FFFFFF"/>
                </a:solidFill>
                <a:latin typeface="Arial"/>
                <a:cs typeface="Arial"/>
              </a:rPr>
              <a:t>n</a:t>
            </a:r>
            <a:r>
              <a:rPr sz="1200" spc="0" dirty="0" smtClean="0">
                <a:solidFill>
                  <a:srgbClr val="FFFFFF"/>
                </a:solidFill>
                <a:latin typeface="Arial"/>
                <a:cs typeface="Arial"/>
              </a:rPr>
              <a:t>t</a:t>
            </a:r>
            <a:r>
              <a:rPr sz="1200" spc="135" dirty="0" smtClean="0">
                <a:solidFill>
                  <a:srgbClr val="FFFFFF"/>
                </a:solidFill>
                <a:latin typeface="Arial"/>
                <a:cs typeface="Arial"/>
              </a:rPr>
              <a:t> </a:t>
            </a:r>
            <a:r>
              <a:rPr sz="1200" spc="30" dirty="0" smtClean="0">
                <a:solidFill>
                  <a:srgbClr val="FFFFFF"/>
                </a:solidFill>
                <a:latin typeface="Arial"/>
                <a:cs typeface="Arial"/>
              </a:rPr>
              <a:t>i</a:t>
            </a:r>
            <a:r>
              <a:rPr sz="1200" spc="-70" dirty="0" smtClean="0">
                <a:solidFill>
                  <a:srgbClr val="FFFFFF"/>
                </a:solidFill>
                <a:latin typeface="Arial"/>
                <a:cs typeface="Arial"/>
              </a:rPr>
              <a:t>n</a:t>
            </a:r>
            <a:r>
              <a:rPr sz="1200" spc="0" dirty="0" smtClean="0">
                <a:solidFill>
                  <a:srgbClr val="FFFFFF"/>
                </a:solidFill>
                <a:latin typeface="Arial"/>
                <a:cs typeface="Arial"/>
              </a:rPr>
              <a:t>s</a:t>
            </a:r>
            <a:r>
              <a:rPr sz="1200" spc="-35" dirty="0" smtClean="0">
                <a:solidFill>
                  <a:srgbClr val="FFFFFF"/>
                </a:solidFill>
                <a:latin typeface="Arial"/>
                <a:cs typeface="Arial"/>
              </a:rPr>
              <a:t>t</a:t>
            </a:r>
            <a:r>
              <a:rPr sz="1200" spc="30" dirty="0" smtClean="0">
                <a:solidFill>
                  <a:srgbClr val="FFFFFF"/>
                </a:solidFill>
                <a:latin typeface="Arial"/>
                <a:cs typeface="Arial"/>
              </a:rPr>
              <a:t>i</a:t>
            </a:r>
            <a:r>
              <a:rPr sz="1200" spc="-35" dirty="0" smtClean="0">
                <a:solidFill>
                  <a:srgbClr val="FFFFFF"/>
                </a:solidFill>
                <a:latin typeface="Arial"/>
                <a:cs typeface="Arial"/>
              </a:rPr>
              <a:t>t</a:t>
            </a:r>
            <a:r>
              <a:rPr sz="1200" spc="-70" dirty="0" smtClean="0">
                <a:solidFill>
                  <a:srgbClr val="FFFFFF"/>
                </a:solidFill>
                <a:latin typeface="Arial"/>
                <a:cs typeface="Arial"/>
              </a:rPr>
              <a:t>u</a:t>
            </a:r>
            <a:r>
              <a:rPr sz="1200" spc="-35" dirty="0" smtClean="0">
                <a:solidFill>
                  <a:srgbClr val="FFFFFF"/>
                </a:solidFill>
                <a:latin typeface="Arial"/>
                <a:cs typeface="Arial"/>
              </a:rPr>
              <a:t>t</a:t>
            </a:r>
            <a:r>
              <a:rPr sz="1200" spc="30" dirty="0" smtClean="0">
                <a:solidFill>
                  <a:srgbClr val="FFFFFF"/>
                </a:solidFill>
                <a:latin typeface="Arial"/>
                <a:cs typeface="Arial"/>
              </a:rPr>
              <a:t>i</a:t>
            </a:r>
            <a:r>
              <a:rPr sz="1200" spc="-10" dirty="0" smtClean="0">
                <a:solidFill>
                  <a:srgbClr val="FFFFFF"/>
                </a:solidFill>
                <a:latin typeface="Arial"/>
                <a:cs typeface="Arial"/>
              </a:rPr>
              <a:t>o</a:t>
            </a:r>
            <a:r>
              <a:rPr sz="1200" spc="-70" dirty="0" smtClean="0">
                <a:solidFill>
                  <a:srgbClr val="FFFFFF"/>
                </a:solidFill>
                <a:latin typeface="Arial"/>
                <a:cs typeface="Arial"/>
              </a:rPr>
              <a:t>n</a:t>
            </a:r>
            <a:r>
              <a:rPr sz="1200" spc="0" dirty="0" smtClean="0">
                <a:solidFill>
                  <a:srgbClr val="FFFFFF"/>
                </a:solidFill>
                <a:latin typeface="Arial"/>
                <a:cs typeface="Arial"/>
              </a:rPr>
              <a:t>s,</a:t>
            </a:r>
            <a:r>
              <a:rPr sz="1200" spc="-35" dirty="0" smtClean="0">
                <a:solidFill>
                  <a:srgbClr val="FFFFFF"/>
                </a:solidFill>
                <a:latin typeface="Arial"/>
                <a:cs typeface="Arial"/>
              </a:rPr>
              <a:t> </a:t>
            </a:r>
            <a:r>
              <a:rPr sz="1200" spc="0" dirty="0" smtClean="0">
                <a:solidFill>
                  <a:srgbClr val="FFFFFF"/>
                </a:solidFill>
                <a:latin typeface="Arial"/>
                <a:cs typeface="Arial"/>
              </a:rPr>
              <a:t>e</a:t>
            </a:r>
            <a:r>
              <a:rPr sz="1200" spc="-35" dirty="0" smtClean="0">
                <a:solidFill>
                  <a:srgbClr val="FFFFFF"/>
                </a:solidFill>
                <a:latin typeface="Arial"/>
                <a:cs typeface="Arial"/>
              </a:rPr>
              <a:t>t</a:t>
            </a:r>
            <a:r>
              <a:rPr sz="1200" spc="0" dirty="0" smtClean="0">
                <a:solidFill>
                  <a:srgbClr val="FFFFFF"/>
                </a:solidFill>
                <a:latin typeface="Arial"/>
                <a:cs typeface="Arial"/>
              </a:rPr>
              <a:t>c, </a:t>
            </a:r>
            <a:r>
              <a:rPr sz="1200" spc="5" dirty="0" smtClean="0">
                <a:solidFill>
                  <a:srgbClr val="FFFFFF"/>
                </a:solidFill>
                <a:latin typeface="Arial"/>
                <a:cs typeface="Arial"/>
              </a:rPr>
              <a:t> </a:t>
            </a:r>
            <a:r>
              <a:rPr sz="1200" spc="0" dirty="0" smtClean="0">
                <a:solidFill>
                  <a:srgbClr val="FFFFFF"/>
                </a:solidFill>
                <a:latin typeface="Arial"/>
                <a:cs typeface="Arial"/>
              </a:rPr>
              <a:t>and</a:t>
            </a:r>
            <a:r>
              <a:rPr sz="1200" spc="-20" dirty="0" smtClean="0">
                <a:solidFill>
                  <a:srgbClr val="FFFFFF"/>
                </a:solidFill>
                <a:latin typeface="Arial"/>
                <a:cs typeface="Arial"/>
              </a:rPr>
              <a:t> </a:t>
            </a:r>
            <a:r>
              <a:rPr sz="1200" spc="0" dirty="0" smtClean="0">
                <a:solidFill>
                  <a:srgbClr val="FFFFFF"/>
                </a:solidFill>
                <a:latin typeface="Arial"/>
                <a:cs typeface="Arial"/>
              </a:rPr>
              <a:t>p</a:t>
            </a:r>
            <a:r>
              <a:rPr sz="1200" spc="-40" dirty="0" smtClean="0">
                <a:solidFill>
                  <a:srgbClr val="FFFFFF"/>
                </a:solidFill>
                <a:latin typeface="Arial"/>
                <a:cs typeface="Arial"/>
              </a:rPr>
              <a:t>r</a:t>
            </a:r>
            <a:r>
              <a:rPr sz="1200" spc="0" dirty="0" smtClean="0">
                <a:solidFill>
                  <a:srgbClr val="FFFFFF"/>
                </a:solidFill>
                <a:latin typeface="Arial"/>
                <a:cs typeface="Arial"/>
              </a:rPr>
              <a:t>o</a:t>
            </a:r>
            <a:r>
              <a:rPr sz="1200" spc="-30" dirty="0" smtClean="0">
                <a:solidFill>
                  <a:srgbClr val="FFFFFF"/>
                </a:solidFill>
                <a:latin typeface="Arial"/>
                <a:cs typeface="Arial"/>
              </a:rPr>
              <a:t>m</a:t>
            </a:r>
            <a:r>
              <a:rPr sz="1200" spc="0" dirty="0" smtClean="0">
                <a:solidFill>
                  <a:srgbClr val="FFFFFF"/>
                </a:solidFill>
                <a:latin typeface="Arial"/>
                <a:cs typeface="Arial"/>
              </a:rPr>
              <a:t>o</a:t>
            </a:r>
            <a:r>
              <a:rPr sz="1200" spc="-35" dirty="0" smtClean="0">
                <a:solidFill>
                  <a:srgbClr val="FFFFFF"/>
                </a:solidFill>
                <a:latin typeface="Arial"/>
                <a:cs typeface="Arial"/>
              </a:rPr>
              <a:t>t</a:t>
            </a:r>
            <a:r>
              <a:rPr sz="1200" spc="0" dirty="0" smtClean="0">
                <a:solidFill>
                  <a:srgbClr val="FFFFFF"/>
                </a:solidFill>
                <a:latin typeface="Arial"/>
                <a:cs typeface="Arial"/>
              </a:rPr>
              <a:t>es co</a:t>
            </a:r>
            <a:r>
              <a:rPr sz="1200" spc="-30" dirty="0" smtClean="0">
                <a:solidFill>
                  <a:srgbClr val="FFFFFF"/>
                </a:solidFill>
                <a:latin typeface="Arial"/>
                <a:cs typeface="Arial"/>
              </a:rPr>
              <a:t>m</a:t>
            </a:r>
            <a:r>
              <a:rPr sz="1200" spc="0" dirty="0" smtClean="0">
                <a:solidFill>
                  <a:srgbClr val="FFFFFF"/>
                </a:solidFill>
                <a:latin typeface="Arial"/>
                <a:cs typeface="Arial"/>
              </a:rPr>
              <a:t>p</a:t>
            </a:r>
            <a:r>
              <a:rPr sz="1200" spc="-55" dirty="0" smtClean="0">
                <a:solidFill>
                  <a:srgbClr val="FFFFFF"/>
                </a:solidFill>
                <a:latin typeface="Arial"/>
                <a:cs typeface="Arial"/>
              </a:rPr>
              <a:t>l</a:t>
            </a:r>
            <a:r>
              <a:rPr sz="1200" spc="0" dirty="0" smtClean="0">
                <a:solidFill>
                  <a:srgbClr val="FFFFFF"/>
                </a:solidFill>
                <a:latin typeface="Arial"/>
                <a:cs typeface="Arial"/>
              </a:rPr>
              <a:t>e</a:t>
            </a:r>
            <a:r>
              <a:rPr sz="1200" spc="-35" dirty="0" smtClean="0">
                <a:solidFill>
                  <a:srgbClr val="FFFFFF"/>
                </a:solidFill>
                <a:latin typeface="Arial"/>
                <a:cs typeface="Arial"/>
              </a:rPr>
              <a:t>t</a:t>
            </a:r>
            <a:r>
              <a:rPr sz="1200" spc="0" dirty="0" smtClean="0">
                <a:solidFill>
                  <a:srgbClr val="FFFFFF"/>
                </a:solidFill>
                <a:latin typeface="Arial"/>
                <a:cs typeface="Arial"/>
              </a:rPr>
              <a:t>e</a:t>
            </a:r>
            <a:r>
              <a:rPr sz="1200" spc="-30" dirty="0" smtClean="0">
                <a:solidFill>
                  <a:srgbClr val="FFFFFF"/>
                </a:solidFill>
                <a:latin typeface="Arial"/>
                <a:cs typeface="Arial"/>
              </a:rPr>
              <a:t> </a:t>
            </a:r>
            <a:r>
              <a:rPr sz="1200" spc="0" dirty="0" smtClean="0">
                <a:solidFill>
                  <a:srgbClr val="FFFFFF"/>
                </a:solidFill>
                <a:latin typeface="Arial"/>
                <a:cs typeface="Arial"/>
              </a:rPr>
              <a:t>g</a:t>
            </a:r>
            <a:r>
              <a:rPr sz="1200" spc="-40" dirty="0" smtClean="0">
                <a:solidFill>
                  <a:srgbClr val="FFFFFF"/>
                </a:solidFill>
                <a:latin typeface="Arial"/>
                <a:cs typeface="Arial"/>
              </a:rPr>
              <a:t>r</a:t>
            </a:r>
            <a:r>
              <a:rPr sz="1200" spc="0" dirty="0" smtClean="0">
                <a:solidFill>
                  <a:srgbClr val="FFFFFF"/>
                </a:solidFill>
                <a:latin typeface="Arial"/>
                <a:cs typeface="Arial"/>
              </a:rPr>
              <a:t>o</a:t>
            </a:r>
            <a:r>
              <a:rPr sz="1200" spc="-65" dirty="0" smtClean="0">
                <a:solidFill>
                  <a:srgbClr val="FFFFFF"/>
                </a:solidFill>
                <a:latin typeface="Arial"/>
                <a:cs typeface="Arial"/>
              </a:rPr>
              <a:t>w</a:t>
            </a:r>
            <a:r>
              <a:rPr sz="1200" spc="-35" dirty="0" smtClean="0">
                <a:solidFill>
                  <a:srgbClr val="FFFFFF"/>
                </a:solidFill>
                <a:latin typeface="Arial"/>
                <a:cs typeface="Arial"/>
              </a:rPr>
              <a:t>t</a:t>
            </a:r>
            <a:r>
              <a:rPr sz="1200" spc="0" dirty="0" smtClean="0">
                <a:solidFill>
                  <a:srgbClr val="FFFFFF"/>
                </a:solidFill>
                <a:latin typeface="Arial"/>
                <a:cs typeface="Arial"/>
              </a:rPr>
              <a:t>h</a:t>
            </a:r>
            <a:r>
              <a:rPr sz="1200" spc="-20" dirty="0" smtClean="0">
                <a:solidFill>
                  <a:srgbClr val="FFFFFF"/>
                </a:solidFill>
                <a:latin typeface="Arial"/>
                <a:cs typeface="Arial"/>
              </a:rPr>
              <a:t> </a:t>
            </a:r>
            <a:r>
              <a:rPr sz="1200" spc="0" dirty="0" smtClean="0">
                <a:solidFill>
                  <a:srgbClr val="FFFFFF"/>
                </a:solidFill>
                <a:latin typeface="Arial"/>
                <a:cs typeface="Arial"/>
              </a:rPr>
              <a:t>of</a:t>
            </a:r>
            <a:r>
              <a:rPr sz="1200" spc="-10" dirty="0" smtClean="0">
                <a:solidFill>
                  <a:srgbClr val="FFFFFF"/>
                </a:solidFill>
                <a:latin typeface="Arial"/>
                <a:cs typeface="Arial"/>
              </a:rPr>
              <a:t> </a:t>
            </a:r>
            <a:r>
              <a:rPr sz="1200" spc="-35" dirty="0" smtClean="0">
                <a:solidFill>
                  <a:srgbClr val="FFFFFF"/>
                </a:solidFill>
                <a:latin typeface="Arial"/>
                <a:cs typeface="Arial"/>
              </a:rPr>
              <a:t>t</a:t>
            </a:r>
            <a:r>
              <a:rPr sz="1200" spc="-70" dirty="0" smtClean="0">
                <a:solidFill>
                  <a:srgbClr val="FFFFFF"/>
                </a:solidFill>
                <a:latin typeface="Arial"/>
                <a:cs typeface="Arial"/>
              </a:rPr>
              <a:t>h</a:t>
            </a:r>
            <a:r>
              <a:rPr sz="1200" spc="0" dirty="0" smtClean="0">
                <a:solidFill>
                  <a:srgbClr val="FFFFFF"/>
                </a:solidFill>
                <a:latin typeface="Arial"/>
                <a:cs typeface="Arial"/>
              </a:rPr>
              <a:t>e</a:t>
            </a:r>
            <a:r>
              <a:rPr sz="1200" spc="114" dirty="0" smtClean="0">
                <a:solidFill>
                  <a:srgbClr val="FFFFFF"/>
                </a:solidFill>
                <a:latin typeface="Arial"/>
                <a:cs typeface="Arial"/>
              </a:rPr>
              <a:t> </a:t>
            </a:r>
            <a:r>
              <a:rPr sz="1200" spc="30" dirty="0" smtClean="0">
                <a:solidFill>
                  <a:srgbClr val="FFFFFF"/>
                </a:solidFill>
                <a:latin typeface="Arial"/>
                <a:cs typeface="Arial"/>
              </a:rPr>
              <a:t>i</a:t>
            </a:r>
            <a:r>
              <a:rPr sz="1200" spc="-70" dirty="0" smtClean="0">
                <a:solidFill>
                  <a:srgbClr val="FFFFFF"/>
                </a:solidFill>
                <a:latin typeface="Arial"/>
                <a:cs typeface="Arial"/>
              </a:rPr>
              <a:t>n</a:t>
            </a:r>
            <a:r>
              <a:rPr sz="1200" spc="0" dirty="0" smtClean="0">
                <a:solidFill>
                  <a:srgbClr val="FFFFFF"/>
                </a:solidFill>
                <a:latin typeface="Arial"/>
                <a:cs typeface="Arial"/>
              </a:rPr>
              <a:t>d</a:t>
            </a:r>
            <a:r>
              <a:rPr sz="1200" spc="-70" dirty="0" smtClean="0">
                <a:solidFill>
                  <a:srgbClr val="FFFFFF"/>
                </a:solidFill>
                <a:latin typeface="Arial"/>
                <a:cs typeface="Arial"/>
              </a:rPr>
              <a:t>u</a:t>
            </a:r>
            <a:r>
              <a:rPr sz="1200" spc="0" dirty="0" smtClean="0">
                <a:solidFill>
                  <a:srgbClr val="FFFFFF"/>
                </a:solidFill>
                <a:latin typeface="Arial"/>
                <a:cs typeface="Arial"/>
              </a:rPr>
              <a:t>s</a:t>
            </a:r>
            <a:r>
              <a:rPr sz="1200" spc="-35" dirty="0" smtClean="0">
                <a:solidFill>
                  <a:srgbClr val="FFFFFF"/>
                </a:solidFill>
                <a:latin typeface="Arial"/>
                <a:cs typeface="Arial"/>
              </a:rPr>
              <a:t>t</a:t>
            </a:r>
            <a:r>
              <a:rPr sz="1200" spc="-40" dirty="0" smtClean="0">
                <a:solidFill>
                  <a:srgbClr val="FFFFFF"/>
                </a:solidFill>
                <a:latin typeface="Arial"/>
                <a:cs typeface="Arial"/>
              </a:rPr>
              <a:t>r</a:t>
            </a:r>
            <a:r>
              <a:rPr sz="1200" spc="-254" dirty="0" smtClean="0">
                <a:solidFill>
                  <a:srgbClr val="FFFFFF"/>
                </a:solidFill>
                <a:latin typeface="Arial"/>
                <a:cs typeface="Arial"/>
              </a:rPr>
              <a:t>y</a:t>
            </a:r>
            <a:r>
              <a:rPr sz="1200" spc="0" dirty="0" smtClean="0">
                <a:solidFill>
                  <a:srgbClr val="FFFFFF"/>
                </a:solidFill>
                <a:latin typeface="Arial"/>
                <a:cs typeface="Arial"/>
              </a:rPr>
              <a:t>.</a:t>
            </a:r>
            <a:endParaRPr sz="1200">
              <a:latin typeface="Arial"/>
              <a:cs typeface="Arial"/>
            </a:endParaRPr>
          </a:p>
          <a:p>
            <a:pPr>
              <a:lnSpc>
                <a:spcPts val="500"/>
              </a:lnSpc>
              <a:spcBef>
                <a:spcPts val="5"/>
              </a:spcBef>
            </a:pPr>
            <a:endParaRPr sz="500"/>
          </a:p>
          <a:p>
            <a:pPr>
              <a:lnSpc>
                <a:spcPts val="1000"/>
              </a:lnSpc>
            </a:pPr>
            <a:endParaRPr sz="1000"/>
          </a:p>
          <a:p>
            <a:pPr marL="12700" marR="12700" indent="0">
              <a:lnSpc>
                <a:spcPct val="97100"/>
              </a:lnSpc>
            </a:pPr>
            <a:r>
              <a:rPr sz="1200" spc="-55" dirty="0" smtClean="0">
                <a:solidFill>
                  <a:srgbClr val="FFFFFF"/>
                </a:solidFill>
                <a:latin typeface="Arial"/>
                <a:cs typeface="Arial"/>
              </a:rPr>
              <a:t>H</a:t>
            </a:r>
            <a:r>
              <a:rPr sz="1200" spc="0" dirty="0" smtClean="0">
                <a:solidFill>
                  <a:srgbClr val="FFFFFF"/>
                </a:solidFill>
                <a:latin typeface="Arial"/>
                <a:cs typeface="Arial"/>
              </a:rPr>
              <a:t>o</a:t>
            </a:r>
            <a:r>
              <a:rPr sz="1200" spc="-70" dirty="0" smtClean="0">
                <a:solidFill>
                  <a:srgbClr val="FFFFFF"/>
                </a:solidFill>
                <a:latin typeface="Arial"/>
                <a:cs typeface="Arial"/>
              </a:rPr>
              <a:t>u</a:t>
            </a:r>
            <a:r>
              <a:rPr sz="1200" spc="0" dirty="0" smtClean="0">
                <a:solidFill>
                  <a:srgbClr val="FFFFFF"/>
                </a:solidFill>
                <a:latin typeface="Arial"/>
                <a:cs typeface="Arial"/>
              </a:rPr>
              <a:t>sed</a:t>
            </a:r>
            <a:r>
              <a:rPr sz="1200" spc="-45" dirty="0" smtClean="0">
                <a:solidFill>
                  <a:srgbClr val="FFFFFF"/>
                </a:solidFill>
                <a:latin typeface="Arial"/>
                <a:cs typeface="Arial"/>
              </a:rPr>
              <a:t> </a:t>
            </a:r>
            <a:r>
              <a:rPr sz="1200" spc="30" dirty="0" smtClean="0">
                <a:solidFill>
                  <a:srgbClr val="FFFFFF"/>
                </a:solidFill>
                <a:latin typeface="Arial"/>
                <a:cs typeface="Arial"/>
              </a:rPr>
              <a:t>i</a:t>
            </a:r>
            <a:r>
              <a:rPr sz="1200" spc="0" dirty="0" smtClean="0">
                <a:solidFill>
                  <a:srgbClr val="FFFFFF"/>
                </a:solidFill>
                <a:latin typeface="Arial"/>
                <a:cs typeface="Arial"/>
              </a:rPr>
              <a:t>n</a:t>
            </a:r>
            <a:r>
              <a:rPr sz="1200" spc="-45" dirty="0" smtClean="0">
                <a:solidFill>
                  <a:srgbClr val="FFFFFF"/>
                </a:solidFill>
                <a:latin typeface="Arial"/>
                <a:cs typeface="Arial"/>
              </a:rPr>
              <a:t> </a:t>
            </a:r>
            <a:r>
              <a:rPr sz="1200" spc="-35" dirty="0" smtClean="0">
                <a:solidFill>
                  <a:srgbClr val="FFFFFF"/>
                </a:solidFill>
                <a:latin typeface="Arial"/>
                <a:cs typeface="Arial"/>
              </a:rPr>
              <a:t>t</a:t>
            </a:r>
            <a:r>
              <a:rPr sz="1200" spc="-70" dirty="0" smtClean="0">
                <a:solidFill>
                  <a:srgbClr val="FFFFFF"/>
                </a:solidFill>
                <a:latin typeface="Arial"/>
                <a:cs typeface="Arial"/>
              </a:rPr>
              <a:t>h</a:t>
            </a:r>
            <a:r>
              <a:rPr sz="1200" spc="0" dirty="0" smtClean="0">
                <a:solidFill>
                  <a:srgbClr val="FFFFFF"/>
                </a:solidFill>
                <a:latin typeface="Arial"/>
                <a:cs typeface="Arial"/>
              </a:rPr>
              <a:t>e</a:t>
            </a:r>
            <a:r>
              <a:rPr sz="1200" spc="114" dirty="0" smtClean="0">
                <a:solidFill>
                  <a:srgbClr val="FFFFFF"/>
                </a:solidFill>
                <a:latin typeface="Arial"/>
                <a:cs typeface="Arial"/>
              </a:rPr>
              <a:t> </a:t>
            </a:r>
            <a:r>
              <a:rPr sz="1200" spc="0" dirty="0" smtClean="0">
                <a:solidFill>
                  <a:srgbClr val="FFFFFF"/>
                </a:solidFill>
                <a:latin typeface="Arial"/>
                <a:cs typeface="Arial"/>
              </a:rPr>
              <a:t>p</a:t>
            </a:r>
            <a:r>
              <a:rPr sz="1200" spc="-70" dirty="0" smtClean="0">
                <a:solidFill>
                  <a:srgbClr val="FFFFFF"/>
                </a:solidFill>
                <a:latin typeface="Arial"/>
                <a:cs typeface="Arial"/>
              </a:rPr>
              <a:t>u</a:t>
            </a:r>
            <a:r>
              <a:rPr sz="1200" spc="-40" dirty="0" smtClean="0">
                <a:solidFill>
                  <a:srgbClr val="FFFFFF"/>
                </a:solidFill>
                <a:latin typeface="Arial"/>
                <a:cs typeface="Arial"/>
              </a:rPr>
              <a:t>r</a:t>
            </a:r>
            <a:r>
              <a:rPr sz="1200" spc="0" dirty="0" smtClean="0">
                <a:solidFill>
                  <a:srgbClr val="FFFFFF"/>
                </a:solidFill>
                <a:latin typeface="Arial"/>
                <a:cs typeface="Arial"/>
              </a:rPr>
              <a:t>pos</a:t>
            </a:r>
            <a:r>
              <a:rPr sz="1200" spc="25" dirty="0" smtClean="0">
                <a:solidFill>
                  <a:srgbClr val="FFFFFF"/>
                </a:solidFill>
                <a:latin typeface="Arial"/>
                <a:cs typeface="Arial"/>
              </a:rPr>
              <a:t>e</a:t>
            </a:r>
            <a:r>
              <a:rPr sz="1200" spc="-30" dirty="0" smtClean="0">
                <a:solidFill>
                  <a:srgbClr val="FFFFFF"/>
                </a:solidFill>
                <a:latin typeface="Arial"/>
                <a:cs typeface="Arial"/>
              </a:rPr>
              <a:t>-</a:t>
            </a:r>
            <a:r>
              <a:rPr sz="1200" spc="0" dirty="0" smtClean="0">
                <a:solidFill>
                  <a:srgbClr val="FFFFFF"/>
                </a:solidFill>
                <a:latin typeface="Arial"/>
                <a:cs typeface="Arial"/>
              </a:rPr>
              <a:t>b</a:t>
            </a:r>
            <a:r>
              <a:rPr sz="1200" spc="-70" dirty="0" smtClean="0">
                <a:solidFill>
                  <a:srgbClr val="FFFFFF"/>
                </a:solidFill>
                <a:latin typeface="Arial"/>
                <a:cs typeface="Arial"/>
              </a:rPr>
              <a:t>u</a:t>
            </a:r>
            <a:r>
              <a:rPr sz="1200" spc="30" dirty="0" smtClean="0">
                <a:solidFill>
                  <a:srgbClr val="FFFFFF"/>
                </a:solidFill>
                <a:latin typeface="Arial"/>
                <a:cs typeface="Arial"/>
              </a:rPr>
              <a:t>i</a:t>
            </a:r>
            <a:r>
              <a:rPr sz="1200" spc="-55" dirty="0" smtClean="0">
                <a:solidFill>
                  <a:srgbClr val="FFFFFF"/>
                </a:solidFill>
                <a:latin typeface="Arial"/>
                <a:cs typeface="Arial"/>
              </a:rPr>
              <a:t>l</a:t>
            </a:r>
            <a:r>
              <a:rPr sz="1200" spc="0" dirty="0" smtClean="0">
                <a:solidFill>
                  <a:srgbClr val="FFFFFF"/>
                </a:solidFill>
                <a:latin typeface="Arial"/>
                <a:cs typeface="Arial"/>
              </a:rPr>
              <a:t>t</a:t>
            </a:r>
            <a:r>
              <a:rPr sz="1200" spc="50" dirty="0" smtClean="0">
                <a:solidFill>
                  <a:srgbClr val="FFFFFF"/>
                </a:solidFill>
                <a:latin typeface="Arial"/>
                <a:cs typeface="Arial"/>
              </a:rPr>
              <a:t> </a:t>
            </a:r>
            <a:r>
              <a:rPr sz="1200" spc="-55" dirty="0" smtClean="0">
                <a:solidFill>
                  <a:srgbClr val="FFFFFF"/>
                </a:solidFill>
                <a:latin typeface="Arial"/>
                <a:cs typeface="Arial"/>
              </a:rPr>
              <a:t>l</a:t>
            </a:r>
            <a:r>
              <a:rPr sz="1200" spc="0" dirty="0" smtClean="0">
                <a:solidFill>
                  <a:srgbClr val="FFFFFF"/>
                </a:solidFill>
                <a:latin typeface="Arial"/>
                <a:cs typeface="Arial"/>
              </a:rPr>
              <a:t>a</a:t>
            </a:r>
            <a:r>
              <a:rPr sz="1200" spc="-70" dirty="0" smtClean="0">
                <a:solidFill>
                  <a:srgbClr val="FFFFFF"/>
                </a:solidFill>
                <a:latin typeface="Arial"/>
                <a:cs typeface="Arial"/>
              </a:rPr>
              <a:t>n</a:t>
            </a:r>
            <a:r>
              <a:rPr sz="1200" spc="0" dirty="0" smtClean="0">
                <a:solidFill>
                  <a:srgbClr val="FFFFFF"/>
                </a:solidFill>
                <a:latin typeface="Arial"/>
                <a:cs typeface="Arial"/>
              </a:rPr>
              <a:t>d</a:t>
            </a:r>
            <a:r>
              <a:rPr sz="1200" spc="-30" dirty="0" smtClean="0">
                <a:solidFill>
                  <a:srgbClr val="FFFFFF"/>
                </a:solidFill>
                <a:latin typeface="Arial"/>
                <a:cs typeface="Arial"/>
              </a:rPr>
              <a:t>m</a:t>
            </a:r>
            <a:r>
              <a:rPr sz="1200" spc="0" dirty="0" smtClean="0">
                <a:solidFill>
                  <a:srgbClr val="FFFFFF"/>
                </a:solidFill>
                <a:latin typeface="Arial"/>
                <a:cs typeface="Arial"/>
              </a:rPr>
              <a:t>a</a:t>
            </a:r>
            <a:r>
              <a:rPr sz="1200" spc="-40" dirty="0" smtClean="0">
                <a:solidFill>
                  <a:srgbClr val="FFFFFF"/>
                </a:solidFill>
                <a:latin typeface="Arial"/>
                <a:cs typeface="Arial"/>
              </a:rPr>
              <a:t>r</a:t>
            </a:r>
            <a:r>
              <a:rPr sz="1200" spc="0" dirty="0" smtClean="0">
                <a:solidFill>
                  <a:srgbClr val="FFFFFF"/>
                </a:solidFill>
                <a:latin typeface="Arial"/>
                <a:cs typeface="Arial"/>
              </a:rPr>
              <a:t>k</a:t>
            </a:r>
            <a:r>
              <a:rPr sz="1200" spc="120" dirty="0" smtClean="0">
                <a:solidFill>
                  <a:srgbClr val="FFFFFF"/>
                </a:solidFill>
                <a:latin typeface="Arial"/>
                <a:cs typeface="Arial"/>
              </a:rPr>
              <a:t> </a:t>
            </a:r>
            <a:r>
              <a:rPr sz="1200" b="1" u="heavy" spc="-90" dirty="0" smtClean="0">
                <a:solidFill>
                  <a:srgbClr val="0000FF"/>
                </a:solidFill>
                <a:latin typeface="Arial"/>
                <a:cs typeface="Arial"/>
                <a:hlinkClick r:id="rId8"/>
              </a:rPr>
              <a:t>A</a:t>
            </a:r>
            <a:r>
              <a:rPr sz="1200" b="1" u="heavy" spc="-35" dirty="0" smtClean="0">
                <a:solidFill>
                  <a:srgbClr val="0000FF"/>
                </a:solidFill>
                <a:latin typeface="Arial"/>
                <a:cs typeface="Arial"/>
                <a:hlinkClick r:id="rId8"/>
              </a:rPr>
              <a:t>l</a:t>
            </a:r>
            <a:r>
              <a:rPr sz="1200" b="1" u="heavy" spc="-25" dirty="0" smtClean="0">
                <a:solidFill>
                  <a:srgbClr val="0000FF"/>
                </a:solidFill>
                <a:latin typeface="Arial"/>
                <a:cs typeface="Arial"/>
                <a:hlinkClick r:id="rId8"/>
              </a:rPr>
              <a:t>m</a:t>
            </a:r>
            <a:r>
              <a:rPr sz="1200" b="1" u="heavy" spc="0" dirty="0" smtClean="0">
                <a:solidFill>
                  <a:srgbClr val="0000FF"/>
                </a:solidFill>
                <a:latin typeface="Arial"/>
                <a:cs typeface="Arial"/>
                <a:hlinkClick r:id="rId8"/>
              </a:rPr>
              <a:t>as </a:t>
            </a:r>
            <a:r>
              <a:rPr sz="1200" b="1" u="heavy" spc="-175" dirty="0" smtClean="0">
                <a:solidFill>
                  <a:srgbClr val="0000FF"/>
                </a:solidFill>
                <a:latin typeface="Arial"/>
                <a:cs typeface="Arial"/>
                <a:hlinkClick r:id="rId8"/>
              </a:rPr>
              <a:t> </a:t>
            </a:r>
            <a:r>
              <a:rPr sz="1200" b="1" u="heavy" spc="-150" dirty="0" smtClean="0">
                <a:solidFill>
                  <a:srgbClr val="0000FF"/>
                </a:solidFill>
                <a:latin typeface="Arial"/>
                <a:cs typeface="Arial"/>
                <a:hlinkClick r:id="rId8"/>
              </a:rPr>
              <a:t>T</a:t>
            </a:r>
            <a:r>
              <a:rPr sz="1200" b="1" u="heavy" spc="10" dirty="0" smtClean="0">
                <a:solidFill>
                  <a:srgbClr val="0000FF"/>
                </a:solidFill>
                <a:latin typeface="Arial"/>
                <a:cs typeface="Arial"/>
                <a:hlinkClick r:id="rId8"/>
              </a:rPr>
              <a:t>o</a:t>
            </a:r>
            <a:r>
              <a:rPr sz="1200" b="1" u="heavy" spc="60" dirty="0" smtClean="0">
                <a:solidFill>
                  <a:srgbClr val="0000FF"/>
                </a:solidFill>
                <a:latin typeface="Arial"/>
                <a:cs typeface="Arial"/>
                <a:hlinkClick r:id="rId8"/>
              </a:rPr>
              <a:t>w</a:t>
            </a:r>
            <a:r>
              <a:rPr sz="1200" b="1" u="heavy" spc="0" dirty="0" smtClean="0">
                <a:solidFill>
                  <a:srgbClr val="0000FF"/>
                </a:solidFill>
                <a:latin typeface="Arial"/>
                <a:cs typeface="Arial"/>
                <a:hlinkClick r:id="rId8"/>
              </a:rPr>
              <a:t>er</a:t>
            </a:r>
            <a:r>
              <a:rPr sz="1200" b="1" spc="-145" dirty="0" smtClean="0">
                <a:solidFill>
                  <a:srgbClr val="0000FF"/>
                </a:solidFill>
                <a:latin typeface="Arial"/>
                <a:cs typeface="Arial"/>
                <a:hlinkClick r:id="rId8"/>
              </a:rPr>
              <a:t> </a:t>
            </a:r>
            <a:r>
              <a:rPr sz="1200" spc="-30" dirty="0" smtClean="0">
                <a:solidFill>
                  <a:srgbClr val="FFFFFF"/>
                </a:solidFill>
                <a:latin typeface="Arial"/>
                <a:cs typeface="Arial"/>
              </a:rPr>
              <a:t>(</a:t>
            </a:r>
            <a:r>
              <a:rPr sz="1200" spc="25" dirty="0" smtClean="0">
                <a:solidFill>
                  <a:srgbClr val="FFFFFF"/>
                </a:solidFill>
                <a:latin typeface="Arial"/>
                <a:cs typeface="Arial"/>
              </a:rPr>
              <a:t>A</a:t>
            </a:r>
            <a:r>
              <a:rPr sz="1200" spc="-55" dirty="0" smtClean="0">
                <a:solidFill>
                  <a:srgbClr val="FFFFFF"/>
                </a:solidFill>
                <a:latin typeface="Arial"/>
                <a:cs typeface="Arial"/>
              </a:rPr>
              <a:t>l</a:t>
            </a:r>
            <a:r>
              <a:rPr sz="1200" spc="-30" dirty="0" smtClean="0">
                <a:solidFill>
                  <a:srgbClr val="FFFFFF"/>
                </a:solidFill>
                <a:latin typeface="Arial"/>
                <a:cs typeface="Arial"/>
              </a:rPr>
              <a:t>m</a:t>
            </a:r>
            <a:r>
              <a:rPr sz="1200" spc="0" dirty="0" smtClean="0">
                <a:solidFill>
                  <a:srgbClr val="FFFFFF"/>
                </a:solidFill>
                <a:latin typeface="Arial"/>
                <a:cs typeface="Arial"/>
              </a:rPr>
              <a:t>as </a:t>
            </a:r>
            <a:r>
              <a:rPr sz="1200" spc="-30" dirty="0" smtClean="0">
                <a:solidFill>
                  <a:srgbClr val="FFFFFF"/>
                </a:solidFill>
                <a:latin typeface="Arial"/>
                <a:cs typeface="Arial"/>
              </a:rPr>
              <a:t>m</a:t>
            </a:r>
            <a:r>
              <a:rPr sz="1200" spc="0" dirty="0" smtClean="0">
                <a:solidFill>
                  <a:srgbClr val="FFFFFF"/>
                </a:solidFill>
                <a:latin typeface="Arial"/>
                <a:cs typeface="Arial"/>
              </a:rPr>
              <a:t>ea</a:t>
            </a:r>
            <a:r>
              <a:rPr sz="1200" spc="-70" dirty="0" smtClean="0">
                <a:solidFill>
                  <a:srgbClr val="FFFFFF"/>
                </a:solidFill>
                <a:latin typeface="Arial"/>
                <a:cs typeface="Arial"/>
              </a:rPr>
              <a:t>n</a:t>
            </a:r>
            <a:r>
              <a:rPr sz="1200" spc="0" dirty="0" smtClean="0">
                <a:solidFill>
                  <a:srgbClr val="FFFFFF"/>
                </a:solidFill>
                <a:latin typeface="Arial"/>
                <a:cs typeface="Arial"/>
              </a:rPr>
              <a:t>s</a:t>
            </a:r>
            <a:r>
              <a:rPr sz="1200" spc="-50" dirty="0" smtClean="0">
                <a:solidFill>
                  <a:srgbClr val="FFFFFF"/>
                </a:solidFill>
                <a:latin typeface="Arial"/>
                <a:cs typeface="Arial"/>
              </a:rPr>
              <a:t> </a:t>
            </a:r>
            <a:r>
              <a:rPr sz="1200" spc="-114" dirty="0" smtClean="0">
                <a:solidFill>
                  <a:srgbClr val="FFFFFF"/>
                </a:solidFill>
                <a:latin typeface="Arial"/>
                <a:cs typeface="Arial"/>
              </a:rPr>
              <a:t>„</a:t>
            </a:r>
            <a:r>
              <a:rPr sz="1200" spc="0" dirty="0" smtClean="0">
                <a:solidFill>
                  <a:srgbClr val="FFFFFF"/>
                </a:solidFill>
                <a:latin typeface="Arial"/>
                <a:cs typeface="Arial"/>
              </a:rPr>
              <a:t>d</a:t>
            </a:r>
            <a:r>
              <a:rPr sz="1200" spc="30" dirty="0" smtClean="0">
                <a:solidFill>
                  <a:srgbClr val="FFFFFF"/>
                </a:solidFill>
                <a:latin typeface="Arial"/>
                <a:cs typeface="Arial"/>
              </a:rPr>
              <a:t>i</a:t>
            </a:r>
            <a:r>
              <a:rPr sz="1200" spc="0" dirty="0" smtClean="0">
                <a:solidFill>
                  <a:srgbClr val="FFFFFF"/>
                </a:solidFill>
                <a:latin typeface="Arial"/>
                <a:cs typeface="Arial"/>
              </a:rPr>
              <a:t>a</a:t>
            </a:r>
            <a:r>
              <a:rPr sz="1200" spc="-30" dirty="0" smtClean="0">
                <a:solidFill>
                  <a:srgbClr val="FFFFFF"/>
                </a:solidFill>
                <a:latin typeface="Arial"/>
                <a:cs typeface="Arial"/>
              </a:rPr>
              <a:t>m</a:t>
            </a:r>
            <a:r>
              <a:rPr sz="1200" spc="0" dirty="0" smtClean="0">
                <a:solidFill>
                  <a:srgbClr val="FFFFFF"/>
                </a:solidFill>
                <a:latin typeface="Arial"/>
                <a:cs typeface="Arial"/>
              </a:rPr>
              <a:t>o</a:t>
            </a:r>
            <a:r>
              <a:rPr sz="1200" spc="-70" dirty="0" smtClean="0">
                <a:solidFill>
                  <a:srgbClr val="FFFFFF"/>
                </a:solidFill>
                <a:latin typeface="Arial"/>
                <a:cs typeface="Arial"/>
              </a:rPr>
              <a:t>n</a:t>
            </a:r>
            <a:r>
              <a:rPr sz="1200" spc="0" dirty="0" smtClean="0">
                <a:solidFill>
                  <a:srgbClr val="FFFFFF"/>
                </a:solidFill>
                <a:latin typeface="Arial"/>
                <a:cs typeface="Arial"/>
              </a:rPr>
              <a:t>d</a:t>
            </a:r>
            <a:r>
              <a:rPr sz="1200" spc="80" dirty="0" smtClean="0">
                <a:solidFill>
                  <a:srgbClr val="FFFFFF"/>
                </a:solidFill>
                <a:latin typeface="Arial"/>
                <a:cs typeface="Arial"/>
              </a:rPr>
              <a:t>‟</a:t>
            </a:r>
            <a:r>
              <a:rPr sz="1200" spc="30" dirty="0" smtClean="0">
                <a:solidFill>
                  <a:srgbClr val="FFFFFF"/>
                </a:solidFill>
                <a:latin typeface="Arial"/>
                <a:cs typeface="Arial"/>
              </a:rPr>
              <a:t>i</a:t>
            </a:r>
            <a:r>
              <a:rPr sz="1200" spc="0" dirty="0" smtClean="0">
                <a:solidFill>
                  <a:srgbClr val="FFFFFF"/>
                </a:solidFill>
                <a:latin typeface="Arial"/>
                <a:cs typeface="Arial"/>
              </a:rPr>
              <a:t>n</a:t>
            </a:r>
            <a:r>
              <a:rPr sz="1200" spc="-185" dirty="0" smtClean="0">
                <a:solidFill>
                  <a:srgbClr val="FFFFFF"/>
                </a:solidFill>
                <a:latin typeface="Arial"/>
                <a:cs typeface="Arial"/>
              </a:rPr>
              <a:t> </a:t>
            </a:r>
            <a:r>
              <a:rPr sz="1200" spc="25" dirty="0" smtClean="0">
                <a:solidFill>
                  <a:srgbClr val="FFFFFF"/>
                </a:solidFill>
                <a:latin typeface="Arial"/>
                <a:cs typeface="Arial"/>
              </a:rPr>
              <a:t>A</a:t>
            </a:r>
            <a:r>
              <a:rPr sz="1200" spc="-40" dirty="0" smtClean="0">
                <a:solidFill>
                  <a:srgbClr val="FFFFFF"/>
                </a:solidFill>
                <a:latin typeface="Arial"/>
                <a:cs typeface="Arial"/>
              </a:rPr>
              <a:t>r</a:t>
            </a:r>
            <a:r>
              <a:rPr sz="1200" spc="0" dirty="0" smtClean="0">
                <a:solidFill>
                  <a:srgbClr val="FFFFFF"/>
                </a:solidFill>
                <a:latin typeface="Arial"/>
                <a:cs typeface="Arial"/>
              </a:rPr>
              <a:t>ab</a:t>
            </a:r>
            <a:r>
              <a:rPr sz="1200" spc="30" dirty="0" smtClean="0">
                <a:solidFill>
                  <a:srgbClr val="FFFFFF"/>
                </a:solidFill>
                <a:latin typeface="Arial"/>
                <a:cs typeface="Arial"/>
              </a:rPr>
              <a:t>i</a:t>
            </a:r>
            <a:r>
              <a:rPr sz="1200" spc="0" dirty="0" smtClean="0">
                <a:solidFill>
                  <a:srgbClr val="FFFFFF"/>
                </a:solidFill>
                <a:latin typeface="Arial"/>
                <a:cs typeface="Arial"/>
              </a:rPr>
              <a:t>c</a:t>
            </a:r>
            <a:r>
              <a:rPr sz="1200" spc="-40" dirty="0" smtClean="0">
                <a:solidFill>
                  <a:srgbClr val="FFFFFF"/>
                </a:solidFill>
                <a:latin typeface="Arial"/>
                <a:cs typeface="Arial"/>
              </a:rPr>
              <a:t>)</a:t>
            </a:r>
            <a:r>
              <a:rPr sz="1200" spc="0" dirty="0" smtClean="0">
                <a:solidFill>
                  <a:srgbClr val="FFFFFF"/>
                </a:solidFill>
                <a:latin typeface="Arial"/>
                <a:cs typeface="Arial"/>
              </a:rPr>
              <a:t>,</a:t>
            </a:r>
            <a:r>
              <a:rPr sz="1200" spc="15" dirty="0" smtClean="0">
                <a:solidFill>
                  <a:srgbClr val="FFFFFF"/>
                </a:solidFill>
                <a:latin typeface="Arial"/>
                <a:cs typeface="Arial"/>
              </a:rPr>
              <a:t> </a:t>
            </a:r>
            <a:r>
              <a:rPr sz="1200" spc="30" dirty="0" smtClean="0">
                <a:solidFill>
                  <a:srgbClr val="FFFFFF"/>
                </a:solidFill>
                <a:latin typeface="Arial"/>
                <a:cs typeface="Arial"/>
              </a:rPr>
              <a:t>D</a:t>
            </a:r>
            <a:r>
              <a:rPr sz="1200" spc="-70" dirty="0" smtClean="0">
                <a:solidFill>
                  <a:srgbClr val="FFFFFF"/>
                </a:solidFill>
                <a:latin typeface="Arial"/>
                <a:cs typeface="Arial"/>
              </a:rPr>
              <a:t>u</a:t>
            </a:r>
            <a:r>
              <a:rPr sz="1200" spc="0" dirty="0" smtClean="0">
                <a:solidFill>
                  <a:srgbClr val="FFFFFF"/>
                </a:solidFill>
                <a:latin typeface="Arial"/>
                <a:cs typeface="Arial"/>
              </a:rPr>
              <a:t>ba</a:t>
            </a:r>
            <a:r>
              <a:rPr sz="1200" spc="30" dirty="0" smtClean="0">
                <a:solidFill>
                  <a:srgbClr val="FFFFFF"/>
                </a:solidFill>
                <a:latin typeface="Arial"/>
                <a:cs typeface="Arial"/>
              </a:rPr>
              <a:t>i</a:t>
            </a:r>
            <a:r>
              <a:rPr sz="1200" spc="-114" dirty="0" smtClean="0">
                <a:solidFill>
                  <a:srgbClr val="FFFFFF"/>
                </a:solidFill>
                <a:latin typeface="Arial"/>
                <a:cs typeface="Arial"/>
              </a:rPr>
              <a:t>‟</a:t>
            </a:r>
            <a:r>
              <a:rPr sz="1200" spc="0" dirty="0" smtClean="0">
                <a:solidFill>
                  <a:srgbClr val="FFFFFF"/>
                </a:solidFill>
                <a:latin typeface="Arial"/>
                <a:cs typeface="Arial"/>
              </a:rPr>
              <a:t>s</a:t>
            </a:r>
            <a:r>
              <a:rPr sz="1200" spc="-145" dirty="0" smtClean="0">
                <a:solidFill>
                  <a:srgbClr val="FFFFFF"/>
                </a:solidFill>
                <a:latin typeface="Arial"/>
                <a:cs typeface="Arial"/>
              </a:rPr>
              <a:t> </a:t>
            </a:r>
            <a:r>
              <a:rPr sz="1200" spc="0" dirty="0" smtClean="0">
                <a:solidFill>
                  <a:srgbClr val="FFFFFF"/>
                </a:solidFill>
                <a:latin typeface="Arial"/>
                <a:cs typeface="Arial"/>
              </a:rPr>
              <a:t>d</a:t>
            </a:r>
            <a:r>
              <a:rPr sz="1200" spc="30" dirty="0" smtClean="0">
                <a:solidFill>
                  <a:srgbClr val="FFFFFF"/>
                </a:solidFill>
                <a:latin typeface="Arial"/>
                <a:cs typeface="Arial"/>
              </a:rPr>
              <a:t>i</a:t>
            </a:r>
            <a:r>
              <a:rPr sz="1200" spc="0" dirty="0" smtClean="0">
                <a:solidFill>
                  <a:srgbClr val="FFFFFF"/>
                </a:solidFill>
                <a:latin typeface="Arial"/>
                <a:cs typeface="Arial"/>
              </a:rPr>
              <a:t>a</a:t>
            </a:r>
            <a:r>
              <a:rPr sz="1200" spc="-30" dirty="0" smtClean="0">
                <a:solidFill>
                  <a:srgbClr val="FFFFFF"/>
                </a:solidFill>
                <a:latin typeface="Arial"/>
                <a:cs typeface="Arial"/>
              </a:rPr>
              <a:t>m</a:t>
            </a:r>
            <a:r>
              <a:rPr sz="1200" spc="0" dirty="0" smtClean="0">
                <a:solidFill>
                  <a:srgbClr val="FFFFFF"/>
                </a:solidFill>
                <a:latin typeface="Arial"/>
                <a:cs typeface="Arial"/>
              </a:rPr>
              <a:t>o</a:t>
            </a:r>
            <a:r>
              <a:rPr sz="1200" spc="-70" dirty="0" smtClean="0">
                <a:solidFill>
                  <a:srgbClr val="FFFFFF"/>
                </a:solidFill>
                <a:latin typeface="Arial"/>
                <a:cs typeface="Arial"/>
              </a:rPr>
              <a:t>n</a:t>
            </a:r>
            <a:r>
              <a:rPr sz="1200" spc="0" dirty="0" smtClean="0">
                <a:solidFill>
                  <a:srgbClr val="FFFFFF"/>
                </a:solidFill>
                <a:latin typeface="Arial"/>
                <a:cs typeface="Arial"/>
              </a:rPr>
              <a:t>d</a:t>
            </a:r>
            <a:r>
              <a:rPr sz="1200" spc="-55" dirty="0" smtClean="0">
                <a:solidFill>
                  <a:srgbClr val="FFFFFF"/>
                </a:solidFill>
                <a:latin typeface="Arial"/>
                <a:cs typeface="Arial"/>
              </a:rPr>
              <a:t> </a:t>
            </a:r>
            <a:r>
              <a:rPr sz="1200" spc="0" dirty="0" smtClean="0">
                <a:solidFill>
                  <a:srgbClr val="FFFFFF"/>
                </a:solidFill>
                <a:latin typeface="Arial"/>
                <a:cs typeface="Arial"/>
              </a:rPr>
              <a:t>co</a:t>
            </a:r>
            <a:r>
              <a:rPr sz="1200" spc="-30" dirty="0" smtClean="0">
                <a:solidFill>
                  <a:srgbClr val="FFFFFF"/>
                </a:solidFill>
                <a:latin typeface="Arial"/>
                <a:cs typeface="Arial"/>
              </a:rPr>
              <a:t>mm</a:t>
            </a:r>
            <a:r>
              <a:rPr sz="1200" spc="-70" dirty="0" smtClean="0">
                <a:solidFill>
                  <a:srgbClr val="FFFFFF"/>
                </a:solidFill>
                <a:latin typeface="Arial"/>
                <a:cs typeface="Arial"/>
              </a:rPr>
              <a:t>un</a:t>
            </a:r>
            <a:r>
              <a:rPr sz="1200" spc="30" dirty="0" smtClean="0">
                <a:solidFill>
                  <a:srgbClr val="FFFFFF"/>
                </a:solidFill>
                <a:latin typeface="Arial"/>
                <a:cs typeface="Arial"/>
              </a:rPr>
              <a:t>i</a:t>
            </a:r>
            <a:r>
              <a:rPr sz="1200" spc="-35" dirty="0" smtClean="0">
                <a:solidFill>
                  <a:srgbClr val="FFFFFF"/>
                </a:solidFill>
                <a:latin typeface="Arial"/>
                <a:cs typeface="Arial"/>
              </a:rPr>
              <a:t>t</a:t>
            </a:r>
            <a:r>
              <a:rPr sz="1200" spc="0" dirty="0" smtClean="0">
                <a:solidFill>
                  <a:srgbClr val="FFFFFF"/>
                </a:solidFill>
                <a:latin typeface="Arial"/>
                <a:cs typeface="Arial"/>
              </a:rPr>
              <a:t>y</a:t>
            </a:r>
            <a:r>
              <a:rPr sz="1200" spc="155" dirty="0" smtClean="0">
                <a:solidFill>
                  <a:srgbClr val="FFFFFF"/>
                </a:solidFill>
                <a:latin typeface="Arial"/>
                <a:cs typeface="Arial"/>
              </a:rPr>
              <a:t> </a:t>
            </a:r>
            <a:r>
              <a:rPr sz="1200" spc="30" dirty="0" smtClean="0">
                <a:solidFill>
                  <a:srgbClr val="FFFFFF"/>
                </a:solidFill>
                <a:latin typeface="Arial"/>
                <a:cs typeface="Arial"/>
              </a:rPr>
              <a:t>i</a:t>
            </a:r>
            <a:r>
              <a:rPr sz="1200" spc="0" dirty="0" smtClean="0">
                <a:solidFill>
                  <a:srgbClr val="FFFFFF"/>
                </a:solidFill>
                <a:latin typeface="Arial"/>
                <a:cs typeface="Arial"/>
              </a:rPr>
              <a:t>s</a:t>
            </a:r>
            <a:r>
              <a:rPr sz="1200" spc="-35" dirty="0" smtClean="0">
                <a:solidFill>
                  <a:srgbClr val="FFFFFF"/>
                </a:solidFill>
                <a:latin typeface="Arial"/>
                <a:cs typeface="Arial"/>
              </a:rPr>
              <a:t> </a:t>
            </a:r>
            <a:r>
              <a:rPr sz="1200" spc="0" dirty="0" smtClean="0">
                <a:solidFill>
                  <a:srgbClr val="FFFFFF"/>
                </a:solidFill>
                <a:latin typeface="Arial"/>
                <a:cs typeface="Arial"/>
              </a:rPr>
              <a:t>set </a:t>
            </a:r>
            <a:r>
              <a:rPr sz="1200" spc="-35" dirty="0" smtClean="0">
                <a:solidFill>
                  <a:srgbClr val="FFFFFF"/>
                </a:solidFill>
                <a:latin typeface="Arial"/>
                <a:cs typeface="Arial"/>
              </a:rPr>
              <a:t>t</a:t>
            </a:r>
            <a:r>
              <a:rPr sz="1200" spc="0" dirty="0" smtClean="0">
                <a:solidFill>
                  <a:srgbClr val="FFFFFF"/>
                </a:solidFill>
                <a:latin typeface="Arial"/>
                <a:cs typeface="Arial"/>
              </a:rPr>
              <a:t>o spa</a:t>
            </a:r>
            <a:r>
              <a:rPr sz="1200" spc="-40" dirty="0" smtClean="0">
                <a:solidFill>
                  <a:srgbClr val="FFFFFF"/>
                </a:solidFill>
                <a:latin typeface="Arial"/>
                <a:cs typeface="Arial"/>
              </a:rPr>
              <a:t>r</a:t>
            </a:r>
            <a:r>
              <a:rPr sz="1200" spc="0" dirty="0" smtClean="0">
                <a:solidFill>
                  <a:srgbClr val="FFFFFF"/>
                </a:solidFill>
                <a:latin typeface="Arial"/>
                <a:cs typeface="Arial"/>
              </a:rPr>
              <a:t>k</a:t>
            </a:r>
            <a:r>
              <a:rPr sz="1200" spc="-55" dirty="0" smtClean="0">
                <a:solidFill>
                  <a:srgbClr val="FFFFFF"/>
                </a:solidFill>
                <a:latin typeface="Arial"/>
                <a:cs typeface="Arial"/>
              </a:rPr>
              <a:t>l</a:t>
            </a:r>
            <a:r>
              <a:rPr sz="1200" spc="0" dirty="0" smtClean="0">
                <a:solidFill>
                  <a:srgbClr val="FFFFFF"/>
                </a:solidFill>
                <a:latin typeface="Arial"/>
                <a:cs typeface="Arial"/>
              </a:rPr>
              <a:t>e</a:t>
            </a:r>
            <a:r>
              <a:rPr sz="1200" spc="-45" dirty="0" smtClean="0">
                <a:solidFill>
                  <a:srgbClr val="FFFFFF"/>
                </a:solidFill>
                <a:latin typeface="Arial"/>
                <a:cs typeface="Arial"/>
              </a:rPr>
              <a:t> </a:t>
            </a:r>
            <a:r>
              <a:rPr sz="1200" spc="-30" dirty="0" smtClean="0">
                <a:solidFill>
                  <a:srgbClr val="FFFFFF"/>
                </a:solidFill>
                <a:latin typeface="Arial"/>
                <a:cs typeface="Arial"/>
              </a:rPr>
              <a:t>m</a:t>
            </a:r>
            <a:r>
              <a:rPr sz="1200" spc="0" dirty="0" smtClean="0">
                <a:solidFill>
                  <a:srgbClr val="FFFFFF"/>
                </a:solidFill>
                <a:latin typeface="Arial"/>
                <a:cs typeface="Arial"/>
              </a:rPr>
              <a:t>o</a:t>
            </a:r>
            <a:r>
              <a:rPr sz="1200" spc="-40" dirty="0" smtClean="0">
                <a:solidFill>
                  <a:srgbClr val="FFFFFF"/>
                </a:solidFill>
                <a:latin typeface="Arial"/>
                <a:cs typeface="Arial"/>
              </a:rPr>
              <a:t>r</a:t>
            </a:r>
            <a:r>
              <a:rPr sz="1200" spc="0" dirty="0" smtClean="0">
                <a:solidFill>
                  <a:srgbClr val="FFFFFF"/>
                </a:solidFill>
                <a:latin typeface="Arial"/>
                <a:cs typeface="Arial"/>
              </a:rPr>
              <a:t>e</a:t>
            </a:r>
            <a:r>
              <a:rPr sz="1200" spc="40" dirty="0" smtClean="0">
                <a:solidFill>
                  <a:srgbClr val="FFFFFF"/>
                </a:solidFill>
                <a:latin typeface="Arial"/>
                <a:cs typeface="Arial"/>
              </a:rPr>
              <a:t> </a:t>
            </a:r>
            <a:r>
              <a:rPr sz="1200" spc="0" dirty="0" smtClean="0">
                <a:solidFill>
                  <a:srgbClr val="FFFFFF"/>
                </a:solidFill>
                <a:latin typeface="Arial"/>
                <a:cs typeface="Arial"/>
              </a:rPr>
              <a:t>b</a:t>
            </a:r>
            <a:r>
              <a:rPr sz="1200" spc="-40" dirty="0" smtClean="0">
                <a:solidFill>
                  <a:srgbClr val="FFFFFF"/>
                </a:solidFill>
                <a:latin typeface="Arial"/>
                <a:cs typeface="Arial"/>
              </a:rPr>
              <a:t>r</a:t>
            </a:r>
            <a:r>
              <a:rPr sz="1200" spc="30" dirty="0" smtClean="0">
                <a:solidFill>
                  <a:srgbClr val="FFFFFF"/>
                </a:solidFill>
                <a:latin typeface="Arial"/>
                <a:cs typeface="Arial"/>
              </a:rPr>
              <a:t>i</a:t>
            </a:r>
            <a:r>
              <a:rPr sz="1200" spc="0" dirty="0" smtClean="0">
                <a:solidFill>
                  <a:srgbClr val="FFFFFF"/>
                </a:solidFill>
                <a:latin typeface="Arial"/>
                <a:cs typeface="Arial"/>
              </a:rPr>
              <a:t>g</a:t>
            </a:r>
            <a:r>
              <a:rPr sz="1200" spc="-70" dirty="0" smtClean="0">
                <a:solidFill>
                  <a:srgbClr val="FFFFFF"/>
                </a:solidFill>
                <a:latin typeface="Arial"/>
                <a:cs typeface="Arial"/>
              </a:rPr>
              <a:t>h</a:t>
            </a:r>
            <a:r>
              <a:rPr sz="1200" spc="-35" dirty="0" smtClean="0">
                <a:solidFill>
                  <a:srgbClr val="FFFFFF"/>
                </a:solidFill>
                <a:latin typeface="Arial"/>
                <a:cs typeface="Arial"/>
              </a:rPr>
              <a:t>t</a:t>
            </a:r>
            <a:r>
              <a:rPr sz="1200" spc="-55" dirty="0" smtClean="0">
                <a:solidFill>
                  <a:srgbClr val="FFFFFF"/>
                </a:solidFill>
                <a:latin typeface="Arial"/>
                <a:cs typeface="Arial"/>
              </a:rPr>
              <a:t>l</a:t>
            </a:r>
            <a:r>
              <a:rPr sz="1200" spc="0" dirty="0" smtClean="0">
                <a:solidFill>
                  <a:srgbClr val="FFFFFF"/>
                </a:solidFill>
                <a:latin typeface="Arial"/>
                <a:cs typeface="Arial"/>
              </a:rPr>
              <a:t>y</a:t>
            </a:r>
            <a:r>
              <a:rPr sz="1200" spc="25" dirty="0" smtClean="0">
                <a:solidFill>
                  <a:srgbClr val="FFFFFF"/>
                </a:solidFill>
                <a:latin typeface="Arial"/>
                <a:cs typeface="Arial"/>
              </a:rPr>
              <a:t> </a:t>
            </a:r>
            <a:r>
              <a:rPr sz="1200" spc="-35" dirty="0" smtClean="0">
                <a:solidFill>
                  <a:srgbClr val="FFFFFF"/>
                </a:solidFill>
                <a:latin typeface="Arial"/>
                <a:cs typeface="Arial"/>
              </a:rPr>
              <a:t>t</a:t>
            </a:r>
            <a:r>
              <a:rPr sz="1200" spc="-70" dirty="0" smtClean="0">
                <a:solidFill>
                  <a:srgbClr val="FFFFFF"/>
                </a:solidFill>
                <a:latin typeface="Arial"/>
                <a:cs typeface="Arial"/>
              </a:rPr>
              <a:t>h</a:t>
            </a:r>
            <a:r>
              <a:rPr sz="1200" spc="0" dirty="0" smtClean="0">
                <a:solidFill>
                  <a:srgbClr val="FFFFFF"/>
                </a:solidFill>
                <a:latin typeface="Arial"/>
                <a:cs typeface="Arial"/>
              </a:rPr>
              <a:t>an</a:t>
            </a:r>
            <a:r>
              <a:rPr sz="1200" spc="100" dirty="0" smtClean="0">
                <a:solidFill>
                  <a:srgbClr val="FFFFFF"/>
                </a:solidFill>
                <a:latin typeface="Arial"/>
                <a:cs typeface="Arial"/>
              </a:rPr>
              <a:t> </a:t>
            </a:r>
            <a:r>
              <a:rPr sz="1200" spc="0" dirty="0" smtClean="0">
                <a:solidFill>
                  <a:srgbClr val="FFFFFF"/>
                </a:solidFill>
                <a:latin typeface="Arial"/>
                <a:cs typeface="Arial"/>
              </a:rPr>
              <a:t>e</a:t>
            </a:r>
            <a:r>
              <a:rPr sz="1200" spc="-100" dirty="0" smtClean="0">
                <a:solidFill>
                  <a:srgbClr val="FFFFFF"/>
                </a:solidFill>
                <a:latin typeface="Arial"/>
                <a:cs typeface="Arial"/>
              </a:rPr>
              <a:t>v</a:t>
            </a:r>
            <a:r>
              <a:rPr sz="1200" spc="0" dirty="0" smtClean="0">
                <a:solidFill>
                  <a:srgbClr val="FFFFFF"/>
                </a:solidFill>
                <a:latin typeface="Arial"/>
                <a:cs typeface="Arial"/>
              </a:rPr>
              <a:t>e</a:t>
            </a:r>
            <a:r>
              <a:rPr sz="1200" spc="-175" dirty="0" smtClean="0">
                <a:solidFill>
                  <a:srgbClr val="FFFFFF"/>
                </a:solidFill>
                <a:latin typeface="Arial"/>
                <a:cs typeface="Arial"/>
              </a:rPr>
              <a:t>r</a:t>
            </a:r>
            <a:r>
              <a:rPr sz="1200" spc="0" dirty="0" smtClean="0">
                <a:solidFill>
                  <a:srgbClr val="FFFFFF"/>
                </a:solidFill>
                <a:latin typeface="Arial"/>
                <a:cs typeface="Arial"/>
              </a:rPr>
              <a:t>.</a:t>
            </a:r>
            <a:endParaRPr sz="1200">
              <a:latin typeface="Arial"/>
              <a:cs typeface="Arial"/>
            </a:endParaRPr>
          </a:p>
        </p:txBody>
      </p:sp>
      <p:sp>
        <p:nvSpPr>
          <p:cNvPr id="11" name="object 11"/>
          <p:cNvSpPr/>
          <p:nvPr/>
        </p:nvSpPr>
        <p:spPr>
          <a:xfrm>
            <a:off x="3491674" y="4706302"/>
            <a:ext cx="1104900" cy="1866900"/>
          </a:xfrm>
          <a:prstGeom prst="rect">
            <a:avLst/>
          </a:prstGeom>
          <a:blipFill>
            <a:blip r:embed="rId9" cstate="print"/>
            <a:stretch>
              <a:fillRect/>
            </a:stretch>
          </a:blipFill>
        </p:spPr>
        <p:txBody>
          <a:bodyPr wrap="square" lIns="0" tIns="0" rIns="0" bIns="0" rtlCol="0">
            <a:noAutofit/>
          </a:bodyPr>
          <a:lstStyle/>
          <a:p>
            <a:endParaRPr/>
          </a:p>
        </p:txBody>
      </p:sp>
      <p:sp>
        <p:nvSpPr>
          <p:cNvPr id="12" name="object 12"/>
          <p:cNvSpPr/>
          <p:nvPr/>
        </p:nvSpPr>
        <p:spPr>
          <a:xfrm>
            <a:off x="347662" y="4764"/>
            <a:ext cx="8763000" cy="2572510"/>
          </a:xfrm>
          <a:prstGeom prst="rect">
            <a:avLst/>
          </a:prstGeom>
          <a:blipFill>
            <a:blip r:embed="rId10" cstate="print"/>
            <a:stretch>
              <a:fillRect/>
            </a:stretch>
          </a:blipFill>
        </p:spPr>
        <p:txBody>
          <a:bodyPr wrap="square" lIns="0" tIns="0" rIns="0" bIns="0" rtlCol="0">
            <a:noAutofit/>
          </a:bodyPr>
          <a:lstStyle/>
          <a:p>
            <a:endParaRPr/>
          </a:p>
        </p:txBody>
      </p:sp>
      <p:sp>
        <p:nvSpPr>
          <p:cNvPr id="13" name="object 13"/>
          <p:cNvSpPr/>
          <p:nvPr/>
        </p:nvSpPr>
        <p:spPr>
          <a:xfrm>
            <a:off x="1224508" y="157164"/>
            <a:ext cx="7391393" cy="1620010"/>
          </a:xfrm>
          <a:prstGeom prst="rect">
            <a:avLst/>
          </a:prstGeom>
          <a:blipFill>
            <a:blip r:embed="rId11" cstate="print"/>
            <a:stretch>
              <a:fillRect/>
            </a:stretch>
          </a:blipFill>
        </p:spPr>
        <p:txBody>
          <a:bodyPr wrap="square" lIns="0" tIns="0" rIns="0" bIns="0" rtlCol="0">
            <a:noAutofit/>
          </a:bodyPr>
          <a:lstStyle/>
          <a:p>
            <a:endParaRPr/>
          </a:p>
        </p:txBody>
      </p:sp>
      <p:sp>
        <p:nvSpPr>
          <p:cNvPr id="14" name="object 14"/>
          <p:cNvSpPr/>
          <p:nvPr/>
        </p:nvSpPr>
        <p:spPr>
          <a:xfrm>
            <a:off x="5309807" y="5462219"/>
            <a:ext cx="3144011" cy="324610"/>
          </a:xfrm>
          <a:prstGeom prst="rect">
            <a:avLst/>
          </a:prstGeom>
          <a:blipFill>
            <a:blip r:embed="rId12" cstate="print"/>
            <a:stretch>
              <a:fillRect/>
            </a:stretch>
          </a:blipFill>
        </p:spPr>
        <p:txBody>
          <a:bodyPr wrap="square" lIns="0" tIns="0" rIns="0" bIns="0" rtlCol="0">
            <a:noAutofit/>
          </a:bodyPr>
          <a:lstStyle/>
          <a:p>
            <a:endParaRPr/>
          </a:p>
        </p:txBody>
      </p:sp>
      <p:sp>
        <p:nvSpPr>
          <p:cNvPr id="15" name="object 15"/>
          <p:cNvSpPr/>
          <p:nvPr/>
        </p:nvSpPr>
        <p:spPr>
          <a:xfrm>
            <a:off x="5309806" y="5681675"/>
            <a:ext cx="685799" cy="324610"/>
          </a:xfrm>
          <a:prstGeom prst="rect">
            <a:avLst/>
          </a:prstGeom>
          <a:blipFill>
            <a:blip r:embed="rId13" cstate="print"/>
            <a:stretch>
              <a:fillRect/>
            </a:stretch>
          </a:blipFill>
        </p:spPr>
        <p:txBody>
          <a:bodyPr wrap="square" lIns="0" tIns="0" rIns="0" bIns="0" rtlCol="0">
            <a:noAutofit/>
          </a:bodyPr>
          <a:lstStyle/>
          <a:p>
            <a:endParaRPr/>
          </a:p>
        </p:txBody>
      </p:sp>
      <p:sp>
        <p:nvSpPr>
          <p:cNvPr id="16" name="object 16"/>
          <p:cNvSpPr/>
          <p:nvPr/>
        </p:nvSpPr>
        <p:spPr>
          <a:xfrm>
            <a:off x="5719762" y="5681675"/>
            <a:ext cx="381000" cy="324610"/>
          </a:xfrm>
          <a:prstGeom prst="rect">
            <a:avLst/>
          </a:prstGeom>
          <a:blipFill>
            <a:blip r:embed="rId14" cstate="print"/>
            <a:stretch>
              <a:fillRect/>
            </a:stretch>
          </a:blipFill>
        </p:spPr>
        <p:txBody>
          <a:bodyPr wrap="square" lIns="0" tIns="0" rIns="0" bIns="0" rtlCol="0">
            <a:noAutofit/>
          </a:bodyPr>
          <a:lstStyle/>
          <a:p>
            <a:endParaRPr/>
          </a:p>
        </p:txBody>
      </p:sp>
      <p:sp>
        <p:nvSpPr>
          <p:cNvPr id="17" name="object 17"/>
          <p:cNvSpPr/>
          <p:nvPr/>
        </p:nvSpPr>
        <p:spPr>
          <a:xfrm>
            <a:off x="5863019" y="5681675"/>
            <a:ext cx="2848355" cy="324610"/>
          </a:xfrm>
          <a:prstGeom prst="rect">
            <a:avLst/>
          </a:prstGeom>
          <a:blipFill>
            <a:blip r:embed="rId15" cstate="print"/>
            <a:stretch>
              <a:fillRect/>
            </a:stretch>
          </a:blipFill>
        </p:spPr>
        <p:txBody>
          <a:bodyPr wrap="square" lIns="0" tIns="0" rIns="0" bIns="0" rtlCol="0">
            <a:noAutofit/>
          </a:bodyPr>
          <a:lstStyle/>
          <a:p>
            <a:endParaRPr/>
          </a:p>
        </p:txBody>
      </p:sp>
      <p:sp>
        <p:nvSpPr>
          <p:cNvPr id="18" name="object 18"/>
          <p:cNvSpPr/>
          <p:nvPr/>
        </p:nvSpPr>
        <p:spPr>
          <a:xfrm>
            <a:off x="5957506" y="5930074"/>
            <a:ext cx="2667000" cy="114300"/>
          </a:xfrm>
          <a:prstGeom prst="rect">
            <a:avLst/>
          </a:prstGeom>
          <a:blipFill>
            <a:blip r:embed="rId16" cstate="print"/>
            <a:stretch>
              <a:fillRect/>
            </a:stretch>
          </a:blipFill>
        </p:spPr>
        <p:txBody>
          <a:bodyPr wrap="square" lIns="0" tIns="0" rIns="0" bIns="0" rtlCol="0">
            <a:noAutofit/>
          </a:bodyPr>
          <a:lstStyle/>
          <a:p>
            <a:endParaRPr/>
          </a:p>
        </p:txBody>
      </p:sp>
      <p:sp>
        <p:nvSpPr>
          <p:cNvPr id="19" name="object 19"/>
          <p:cNvSpPr/>
          <p:nvPr/>
        </p:nvSpPr>
        <p:spPr>
          <a:xfrm>
            <a:off x="5309808" y="5891963"/>
            <a:ext cx="867154" cy="323086"/>
          </a:xfrm>
          <a:prstGeom prst="rect">
            <a:avLst/>
          </a:prstGeom>
          <a:blipFill>
            <a:blip r:embed="rId17" cstate="print"/>
            <a:stretch>
              <a:fillRect/>
            </a:stretch>
          </a:blipFill>
        </p:spPr>
        <p:txBody>
          <a:bodyPr wrap="square" lIns="0" tIns="0" rIns="0" bIns="0" rtlCol="0">
            <a:noAutofit/>
          </a:bodyPr>
          <a:lstStyle/>
          <a:p>
            <a:endParaRPr/>
          </a:p>
        </p:txBody>
      </p:sp>
      <p:sp>
        <p:nvSpPr>
          <p:cNvPr id="20" name="object 20"/>
          <p:cNvSpPr/>
          <p:nvPr/>
        </p:nvSpPr>
        <p:spPr>
          <a:xfrm>
            <a:off x="5901118" y="5891963"/>
            <a:ext cx="380999" cy="323086"/>
          </a:xfrm>
          <a:prstGeom prst="rect">
            <a:avLst/>
          </a:prstGeom>
          <a:blipFill>
            <a:blip r:embed="rId14" cstate="print"/>
            <a:stretch>
              <a:fillRect/>
            </a:stretch>
          </a:blipFill>
        </p:spPr>
        <p:txBody>
          <a:bodyPr wrap="square" lIns="0" tIns="0" rIns="0" bIns="0" rtlCol="0">
            <a:noAutofit/>
          </a:bodyPr>
          <a:lstStyle/>
          <a:p>
            <a:endParaRPr/>
          </a:p>
        </p:txBody>
      </p:sp>
      <p:sp>
        <p:nvSpPr>
          <p:cNvPr id="21" name="object 21"/>
          <p:cNvSpPr/>
          <p:nvPr/>
        </p:nvSpPr>
        <p:spPr>
          <a:xfrm>
            <a:off x="6033707" y="5891963"/>
            <a:ext cx="1476754" cy="323086"/>
          </a:xfrm>
          <a:prstGeom prst="rect">
            <a:avLst/>
          </a:prstGeom>
          <a:blipFill>
            <a:blip r:embed="rId18" cstate="print"/>
            <a:stretch>
              <a:fillRect/>
            </a:stretch>
          </a:blipFill>
        </p:spPr>
        <p:txBody>
          <a:bodyPr wrap="square" lIns="0" tIns="0" rIns="0" bIns="0" rtlCol="0">
            <a:noAutofit/>
          </a:bodyPr>
          <a:lstStyle/>
          <a:p>
            <a:endParaRPr/>
          </a:p>
        </p:txBody>
      </p:sp>
      <p:sp>
        <p:nvSpPr>
          <p:cNvPr id="22" name="object 22"/>
          <p:cNvSpPr/>
          <p:nvPr/>
        </p:nvSpPr>
        <p:spPr>
          <a:xfrm>
            <a:off x="6129718" y="6138862"/>
            <a:ext cx="1295399" cy="114300"/>
          </a:xfrm>
          <a:prstGeom prst="rect">
            <a:avLst/>
          </a:prstGeom>
          <a:blipFill>
            <a:blip r:embed="rId19" cstate="print"/>
            <a:stretch>
              <a:fillRect/>
            </a:stretch>
          </a:blipFill>
        </p:spPr>
        <p:txBody>
          <a:bodyPr wrap="square" lIns="0" tIns="0" rIns="0" bIns="0" rtlCol="0">
            <a:noAutofit/>
          </a:bodyPr>
          <a:lstStyle/>
          <a:p>
            <a:endParaRPr/>
          </a:p>
        </p:txBody>
      </p:sp>
      <p:sp>
        <p:nvSpPr>
          <p:cNvPr id="23" name="object 23"/>
          <p:cNvSpPr/>
          <p:nvPr/>
        </p:nvSpPr>
        <p:spPr>
          <a:xfrm>
            <a:off x="5309809" y="6100767"/>
            <a:ext cx="676652" cy="333750"/>
          </a:xfrm>
          <a:prstGeom prst="rect">
            <a:avLst/>
          </a:prstGeom>
          <a:blipFill>
            <a:blip r:embed="rId20" cstate="print"/>
            <a:stretch>
              <a:fillRect/>
            </a:stretch>
          </a:blipFill>
        </p:spPr>
        <p:txBody>
          <a:bodyPr wrap="square" lIns="0" tIns="0" rIns="0" bIns="0" rtlCol="0">
            <a:noAutofit/>
          </a:bodyPr>
          <a:lstStyle/>
          <a:p>
            <a:endParaRPr/>
          </a:p>
        </p:txBody>
      </p:sp>
      <p:sp>
        <p:nvSpPr>
          <p:cNvPr id="24" name="object 24"/>
          <p:cNvSpPr/>
          <p:nvPr/>
        </p:nvSpPr>
        <p:spPr>
          <a:xfrm>
            <a:off x="5710623" y="6100767"/>
            <a:ext cx="333756" cy="333756"/>
          </a:xfrm>
          <a:prstGeom prst="rect">
            <a:avLst/>
          </a:prstGeom>
          <a:blipFill>
            <a:blip r:embed="rId21" cstate="print"/>
            <a:stretch>
              <a:fillRect/>
            </a:stretch>
          </a:blipFill>
        </p:spPr>
        <p:txBody>
          <a:bodyPr wrap="square" lIns="0" tIns="0" rIns="0" bIns="0" rtlCol="0">
            <a:noAutofit/>
          </a:bodyPr>
          <a:lstStyle/>
          <a:p>
            <a:endParaRPr/>
          </a:p>
        </p:txBody>
      </p:sp>
      <p:sp>
        <p:nvSpPr>
          <p:cNvPr id="25" name="object 25"/>
          <p:cNvSpPr/>
          <p:nvPr/>
        </p:nvSpPr>
        <p:spPr>
          <a:xfrm>
            <a:off x="5815774" y="6100767"/>
            <a:ext cx="2275329" cy="333750"/>
          </a:xfrm>
          <a:prstGeom prst="rect">
            <a:avLst/>
          </a:prstGeom>
          <a:blipFill>
            <a:blip r:embed="rId22" cstate="print"/>
            <a:stretch>
              <a:fillRect/>
            </a:stretch>
          </a:blipFill>
        </p:spPr>
        <p:txBody>
          <a:bodyPr wrap="square" lIns="0" tIns="0" rIns="0" bIns="0" rtlCol="0">
            <a:noAutofit/>
          </a:bodyPr>
          <a:lstStyle/>
          <a:p>
            <a:endParaRPr/>
          </a:p>
        </p:txBody>
      </p:sp>
      <p:sp>
        <p:nvSpPr>
          <p:cNvPr id="26" name="object 26"/>
          <p:cNvSpPr/>
          <p:nvPr/>
        </p:nvSpPr>
        <p:spPr>
          <a:xfrm>
            <a:off x="5910262" y="6349174"/>
            <a:ext cx="2095500" cy="114299"/>
          </a:xfrm>
          <a:prstGeom prst="rect">
            <a:avLst/>
          </a:prstGeom>
          <a:blipFill>
            <a:blip r:embed="rId23" cstate="print"/>
            <a:stretch>
              <a:fillRect/>
            </a:stretch>
          </a:blipFill>
        </p:spPr>
        <p:txBody>
          <a:bodyPr wrap="square" lIns="0" tIns="0" rIns="0" bIns="0" rtlCol="0">
            <a:noAutofit/>
          </a:bodyPr>
          <a:lstStyle/>
          <a:p>
            <a:endParaRPr/>
          </a:p>
        </p:txBody>
      </p:sp>
      <p:sp>
        <p:nvSpPr>
          <p:cNvPr id="27" name="object 27"/>
          <p:cNvSpPr/>
          <p:nvPr/>
        </p:nvSpPr>
        <p:spPr>
          <a:xfrm>
            <a:off x="5309808" y="6320207"/>
            <a:ext cx="714753" cy="323086"/>
          </a:xfrm>
          <a:prstGeom prst="rect">
            <a:avLst/>
          </a:prstGeom>
          <a:blipFill>
            <a:blip r:embed="rId24" cstate="print"/>
            <a:stretch>
              <a:fillRect/>
            </a:stretch>
          </a:blipFill>
        </p:spPr>
        <p:txBody>
          <a:bodyPr wrap="square" lIns="0" tIns="0" rIns="0" bIns="0" rtlCol="0">
            <a:noAutofit/>
          </a:bodyPr>
          <a:lstStyle/>
          <a:p>
            <a:endParaRPr/>
          </a:p>
        </p:txBody>
      </p:sp>
      <p:sp>
        <p:nvSpPr>
          <p:cNvPr id="28" name="object 28"/>
          <p:cNvSpPr/>
          <p:nvPr/>
        </p:nvSpPr>
        <p:spPr>
          <a:xfrm>
            <a:off x="5748718" y="6320207"/>
            <a:ext cx="380999" cy="323086"/>
          </a:xfrm>
          <a:prstGeom prst="rect">
            <a:avLst/>
          </a:prstGeom>
          <a:blipFill>
            <a:blip r:embed="rId14" cstate="print"/>
            <a:stretch>
              <a:fillRect/>
            </a:stretch>
          </a:blipFill>
        </p:spPr>
        <p:txBody>
          <a:bodyPr wrap="square" lIns="0" tIns="0" rIns="0" bIns="0" rtlCol="0">
            <a:noAutofit/>
          </a:bodyPr>
          <a:lstStyle/>
          <a:p>
            <a:endParaRPr/>
          </a:p>
        </p:txBody>
      </p:sp>
      <p:sp>
        <p:nvSpPr>
          <p:cNvPr id="29" name="object 29"/>
          <p:cNvSpPr/>
          <p:nvPr/>
        </p:nvSpPr>
        <p:spPr>
          <a:xfrm>
            <a:off x="5891974" y="6320207"/>
            <a:ext cx="1638299" cy="323086"/>
          </a:xfrm>
          <a:prstGeom prst="rect">
            <a:avLst/>
          </a:prstGeom>
          <a:blipFill>
            <a:blip r:embed="rId25" cstate="print"/>
            <a:stretch>
              <a:fillRect/>
            </a:stretch>
          </a:blipFill>
        </p:spPr>
        <p:txBody>
          <a:bodyPr wrap="square" lIns="0" tIns="0" rIns="0" bIns="0" rtlCol="0">
            <a:noAutofit/>
          </a:bodyPr>
          <a:lstStyle/>
          <a:p>
            <a:endParaRPr/>
          </a:p>
        </p:txBody>
      </p:sp>
      <p:sp>
        <p:nvSpPr>
          <p:cNvPr id="30" name="object 30"/>
          <p:cNvSpPr/>
          <p:nvPr/>
        </p:nvSpPr>
        <p:spPr>
          <a:xfrm>
            <a:off x="5986462" y="6567106"/>
            <a:ext cx="1456942" cy="114299"/>
          </a:xfrm>
          <a:prstGeom prst="rect">
            <a:avLst/>
          </a:prstGeom>
          <a:blipFill>
            <a:blip r:embed="rId26" cstate="print"/>
            <a:stretch>
              <a:fillRect/>
            </a:stretch>
          </a:blipFill>
        </p:spPr>
        <p:txBody>
          <a:bodyPr wrap="square" lIns="0" tIns="0" rIns="0" bIns="0" rtlCol="0">
            <a:noAutofit/>
          </a:bodyPr>
          <a:lstStyle/>
          <a:p>
            <a:endParaRPr/>
          </a:p>
        </p:txBody>
      </p:sp>
      <p:sp>
        <p:nvSpPr>
          <p:cNvPr id="31" name="object 31"/>
          <p:cNvSpPr txBox="1"/>
          <p:nvPr/>
        </p:nvSpPr>
        <p:spPr>
          <a:xfrm>
            <a:off x="5417945" y="5513823"/>
            <a:ext cx="3077210" cy="1100455"/>
          </a:xfrm>
          <a:prstGeom prst="rect">
            <a:avLst/>
          </a:prstGeom>
        </p:spPr>
        <p:txBody>
          <a:bodyPr vert="horz" wrap="square" lIns="0" tIns="0" rIns="0" bIns="0" rtlCol="0">
            <a:noAutofit/>
          </a:bodyPr>
          <a:lstStyle/>
          <a:p>
            <a:pPr marL="12700" marR="12700" indent="0">
              <a:lnSpc>
                <a:spcPct val="101099"/>
              </a:lnSpc>
            </a:pPr>
            <a:r>
              <a:rPr sz="1400" b="1" spc="20" dirty="0" smtClean="0">
                <a:solidFill>
                  <a:srgbClr val="FFFFFF"/>
                </a:solidFill>
                <a:latin typeface="Arial"/>
                <a:cs typeface="Arial"/>
              </a:rPr>
              <a:t>S</a:t>
            </a:r>
            <a:r>
              <a:rPr sz="1400" b="1" spc="-40" dirty="0" smtClean="0">
                <a:solidFill>
                  <a:srgbClr val="FFFFFF"/>
                </a:solidFill>
                <a:latin typeface="Arial"/>
                <a:cs typeface="Arial"/>
              </a:rPr>
              <a:t>t</a:t>
            </a:r>
            <a:r>
              <a:rPr sz="1400" b="1" spc="50" dirty="0" smtClean="0">
                <a:solidFill>
                  <a:srgbClr val="FFFFFF"/>
                </a:solidFill>
                <a:latin typeface="Arial"/>
                <a:cs typeface="Arial"/>
              </a:rPr>
              <a:t>r</a:t>
            </a:r>
            <a:r>
              <a:rPr sz="1400" b="1" spc="35" dirty="0" smtClean="0">
                <a:solidFill>
                  <a:srgbClr val="FFFFFF"/>
                </a:solidFill>
                <a:latin typeface="Arial"/>
                <a:cs typeface="Arial"/>
              </a:rPr>
              <a:t>a</a:t>
            </a:r>
            <a:r>
              <a:rPr sz="1400" b="1" spc="-40" dirty="0" smtClean="0">
                <a:solidFill>
                  <a:srgbClr val="FFFFFF"/>
                </a:solidFill>
                <a:latin typeface="Arial"/>
                <a:cs typeface="Arial"/>
              </a:rPr>
              <a:t>t</a:t>
            </a:r>
            <a:r>
              <a:rPr sz="1400" b="1" spc="35" dirty="0" smtClean="0">
                <a:solidFill>
                  <a:srgbClr val="FFFFFF"/>
                </a:solidFill>
                <a:latin typeface="Arial"/>
                <a:cs typeface="Arial"/>
              </a:rPr>
              <a:t>e</a:t>
            </a:r>
            <a:r>
              <a:rPr sz="1400" b="1" spc="25" dirty="0" smtClean="0">
                <a:solidFill>
                  <a:srgbClr val="FFFFFF"/>
                </a:solidFill>
                <a:latin typeface="Arial"/>
                <a:cs typeface="Arial"/>
              </a:rPr>
              <a:t>g</a:t>
            </a:r>
            <a:r>
              <a:rPr sz="1400" b="1" spc="-20" dirty="0" smtClean="0">
                <a:solidFill>
                  <a:srgbClr val="FFFFFF"/>
                </a:solidFill>
                <a:latin typeface="Arial"/>
                <a:cs typeface="Arial"/>
              </a:rPr>
              <a:t>i</a:t>
            </a:r>
            <a:r>
              <a:rPr sz="1400" b="1" spc="0" dirty="0" smtClean="0">
                <a:solidFill>
                  <a:srgbClr val="FFFFFF"/>
                </a:solidFill>
                <a:latin typeface="Arial"/>
                <a:cs typeface="Arial"/>
              </a:rPr>
              <a:t>c</a:t>
            </a:r>
            <a:r>
              <a:rPr sz="1400" b="1" spc="-175" dirty="0" smtClean="0">
                <a:solidFill>
                  <a:srgbClr val="FFFFFF"/>
                </a:solidFill>
                <a:latin typeface="Arial"/>
                <a:cs typeface="Arial"/>
              </a:rPr>
              <a:t> </a:t>
            </a:r>
            <a:r>
              <a:rPr sz="1400" b="1" spc="-55" dirty="0" smtClean="0">
                <a:solidFill>
                  <a:srgbClr val="FFFFFF"/>
                </a:solidFill>
                <a:latin typeface="Arial"/>
                <a:cs typeface="Arial"/>
              </a:rPr>
              <a:t>R</a:t>
            </a:r>
            <a:r>
              <a:rPr sz="1400" b="1" spc="35" dirty="0" smtClean="0">
                <a:solidFill>
                  <a:srgbClr val="FFFFFF"/>
                </a:solidFill>
                <a:latin typeface="Arial"/>
                <a:cs typeface="Arial"/>
              </a:rPr>
              <a:t>e</a:t>
            </a:r>
            <a:r>
              <a:rPr sz="1400" b="1" spc="-20" dirty="0" smtClean="0">
                <a:solidFill>
                  <a:srgbClr val="FFFFFF"/>
                </a:solidFill>
                <a:latin typeface="Arial"/>
                <a:cs typeface="Arial"/>
              </a:rPr>
              <a:t>l</a:t>
            </a:r>
            <a:r>
              <a:rPr sz="1400" b="1" spc="35" dirty="0" smtClean="0">
                <a:solidFill>
                  <a:srgbClr val="FFFFFF"/>
                </a:solidFill>
                <a:latin typeface="Arial"/>
                <a:cs typeface="Arial"/>
              </a:rPr>
              <a:t>a</a:t>
            </a:r>
            <a:r>
              <a:rPr sz="1400" b="1" spc="-40" dirty="0" smtClean="0">
                <a:solidFill>
                  <a:srgbClr val="FFFFFF"/>
                </a:solidFill>
                <a:latin typeface="Arial"/>
                <a:cs typeface="Arial"/>
              </a:rPr>
              <a:t>t</a:t>
            </a:r>
            <a:r>
              <a:rPr sz="1400" b="1" spc="-20" dirty="0" smtClean="0">
                <a:solidFill>
                  <a:srgbClr val="FFFFFF"/>
                </a:solidFill>
                <a:latin typeface="Arial"/>
                <a:cs typeface="Arial"/>
              </a:rPr>
              <a:t>i</a:t>
            </a:r>
            <a:r>
              <a:rPr sz="1400" b="1" spc="30" dirty="0" smtClean="0">
                <a:solidFill>
                  <a:srgbClr val="FFFFFF"/>
                </a:solidFill>
                <a:latin typeface="Arial"/>
                <a:cs typeface="Arial"/>
              </a:rPr>
              <a:t>on</a:t>
            </a:r>
            <a:r>
              <a:rPr sz="1400" b="1" spc="-50" dirty="0" smtClean="0">
                <a:solidFill>
                  <a:srgbClr val="FFFFFF"/>
                </a:solidFill>
                <a:latin typeface="Arial"/>
                <a:cs typeface="Arial"/>
              </a:rPr>
              <a:t>s</a:t>
            </a:r>
            <a:r>
              <a:rPr sz="1400" b="1" spc="15" dirty="0" smtClean="0">
                <a:solidFill>
                  <a:srgbClr val="FFFFFF"/>
                </a:solidFill>
                <a:latin typeface="Arial"/>
                <a:cs typeface="Arial"/>
              </a:rPr>
              <a:t>h</a:t>
            </a:r>
            <a:r>
              <a:rPr sz="1400" b="1" spc="-20" dirty="0" smtClean="0">
                <a:solidFill>
                  <a:srgbClr val="FFFFFF"/>
                </a:solidFill>
                <a:latin typeface="Arial"/>
                <a:cs typeface="Arial"/>
              </a:rPr>
              <a:t>i</a:t>
            </a:r>
            <a:r>
              <a:rPr sz="1400" b="1" spc="-55" dirty="0" smtClean="0">
                <a:solidFill>
                  <a:srgbClr val="FFFFFF"/>
                </a:solidFill>
                <a:latin typeface="Arial"/>
                <a:cs typeface="Arial"/>
              </a:rPr>
              <a:t>p</a:t>
            </a:r>
            <a:r>
              <a:rPr sz="1400" b="1" spc="0" dirty="0" smtClean="0">
                <a:solidFill>
                  <a:srgbClr val="FFFFFF"/>
                </a:solidFill>
                <a:latin typeface="Arial"/>
                <a:cs typeface="Arial"/>
              </a:rPr>
              <a:t>s</a:t>
            </a:r>
            <a:r>
              <a:rPr sz="1400" b="1" spc="-175" dirty="0" smtClean="0">
                <a:solidFill>
                  <a:srgbClr val="FFFFFF"/>
                </a:solidFill>
                <a:latin typeface="Arial"/>
                <a:cs typeface="Arial"/>
              </a:rPr>
              <a:t> </a:t>
            </a:r>
            <a:r>
              <a:rPr sz="1400" b="1" spc="45" dirty="0" smtClean="0">
                <a:solidFill>
                  <a:srgbClr val="FFFFFF"/>
                </a:solidFill>
                <a:latin typeface="Arial"/>
                <a:cs typeface="Arial"/>
              </a:rPr>
              <a:t>w</a:t>
            </a:r>
            <a:r>
              <a:rPr sz="1400" b="1" spc="-35" dirty="0" smtClean="0">
                <a:solidFill>
                  <a:srgbClr val="FFFFFF"/>
                </a:solidFill>
                <a:latin typeface="Arial"/>
                <a:cs typeface="Arial"/>
              </a:rPr>
              <a:t>i</a:t>
            </a:r>
            <a:r>
              <a:rPr sz="1400" b="1" spc="-40" dirty="0" smtClean="0">
                <a:solidFill>
                  <a:srgbClr val="FFFFFF"/>
                </a:solidFill>
                <a:latin typeface="Arial"/>
                <a:cs typeface="Arial"/>
              </a:rPr>
              <a:t>t</a:t>
            </a:r>
            <a:r>
              <a:rPr sz="1400" b="1" spc="0" dirty="0" smtClean="0">
                <a:solidFill>
                  <a:srgbClr val="FFFFFF"/>
                </a:solidFill>
                <a:latin typeface="Arial"/>
                <a:cs typeface="Arial"/>
              </a:rPr>
              <a:t>h</a:t>
            </a:r>
            <a:r>
              <a:rPr sz="1400" b="1" spc="-180" dirty="0" smtClean="0">
                <a:solidFill>
                  <a:srgbClr val="FFFFFF"/>
                </a:solidFill>
                <a:latin typeface="Arial"/>
                <a:cs typeface="Arial"/>
              </a:rPr>
              <a:t> </a:t>
            </a:r>
            <a:r>
              <a:rPr sz="1400" b="1" spc="20" dirty="0" smtClean="0">
                <a:solidFill>
                  <a:srgbClr val="FFFFFF"/>
                </a:solidFill>
                <a:latin typeface="Arial"/>
                <a:cs typeface="Arial"/>
              </a:rPr>
              <a:t>G</a:t>
            </a:r>
            <a:r>
              <a:rPr sz="1400" b="1" spc="15" dirty="0" smtClean="0">
                <a:solidFill>
                  <a:srgbClr val="FFFFFF"/>
                </a:solidFill>
                <a:latin typeface="Arial"/>
                <a:cs typeface="Arial"/>
              </a:rPr>
              <a:t>D</a:t>
            </a:r>
            <a:r>
              <a:rPr sz="1400" b="1" spc="-20" dirty="0" smtClean="0">
                <a:solidFill>
                  <a:srgbClr val="FFFFFF"/>
                </a:solidFill>
                <a:latin typeface="Arial"/>
                <a:cs typeface="Arial"/>
              </a:rPr>
              <a:t>I</a:t>
            </a:r>
            <a:r>
              <a:rPr sz="1400" b="1" spc="0" dirty="0" smtClean="0">
                <a:solidFill>
                  <a:srgbClr val="FFFFFF"/>
                </a:solidFill>
                <a:latin typeface="Arial"/>
                <a:cs typeface="Arial"/>
              </a:rPr>
              <a:t>H </a:t>
            </a:r>
            <a:r>
              <a:rPr sz="1400" b="1" spc="20" dirty="0" smtClean="0">
                <a:solidFill>
                  <a:srgbClr val="FFFFFF"/>
                </a:solidFill>
                <a:latin typeface="Arial"/>
                <a:cs typeface="Arial"/>
              </a:rPr>
              <a:t>G</a:t>
            </a:r>
            <a:r>
              <a:rPr sz="1400" b="1" spc="-270" dirty="0" smtClean="0">
                <a:solidFill>
                  <a:srgbClr val="FFFFFF"/>
                </a:solidFill>
                <a:latin typeface="Arial"/>
                <a:cs typeface="Arial"/>
              </a:rPr>
              <a:t>A</a:t>
            </a:r>
            <a:r>
              <a:rPr sz="1400" b="1" spc="0" dirty="0" smtClean="0">
                <a:solidFill>
                  <a:srgbClr val="FFFFFF"/>
                </a:solidFill>
                <a:latin typeface="Arial"/>
                <a:cs typeface="Arial"/>
              </a:rPr>
              <a:t>T</a:t>
            </a:r>
            <a:r>
              <a:rPr sz="1400" b="1" spc="-40" dirty="0" smtClean="0">
                <a:solidFill>
                  <a:srgbClr val="FFFFFF"/>
                </a:solidFill>
                <a:latin typeface="Arial"/>
                <a:cs typeface="Arial"/>
              </a:rPr>
              <a:t> </a:t>
            </a:r>
            <a:r>
              <a:rPr sz="1400" b="1" spc="0" dirty="0" smtClean="0">
                <a:solidFill>
                  <a:srgbClr val="FFFFFF"/>
                </a:solidFill>
                <a:latin typeface="Arial"/>
                <a:cs typeface="Arial"/>
              </a:rPr>
              <a:t>–</a:t>
            </a:r>
            <a:r>
              <a:rPr sz="1400" b="1" spc="-55" dirty="0" smtClean="0">
                <a:solidFill>
                  <a:srgbClr val="FFFFFF"/>
                </a:solidFill>
                <a:latin typeface="Arial"/>
                <a:cs typeface="Arial"/>
              </a:rPr>
              <a:t> </a:t>
            </a:r>
            <a:r>
              <a:rPr sz="1400" b="1" u="heavy" spc="35" dirty="0" smtClean="0">
                <a:solidFill>
                  <a:srgbClr val="0000FF"/>
                </a:solidFill>
                <a:latin typeface="Arial"/>
                <a:cs typeface="Arial"/>
                <a:hlinkClick r:id="rId27"/>
              </a:rPr>
              <a:t>w</a:t>
            </a:r>
            <a:r>
              <a:rPr sz="1400" b="1" u="heavy" spc="20" dirty="0" smtClean="0">
                <a:solidFill>
                  <a:srgbClr val="0000FF"/>
                </a:solidFill>
                <a:latin typeface="Arial"/>
                <a:cs typeface="Arial"/>
                <a:hlinkClick r:id="rId27"/>
              </a:rPr>
              <a:t>w</a:t>
            </a:r>
            <a:r>
              <a:rPr sz="1400" b="1" u="heavy" spc="-100" dirty="0" smtClean="0">
                <a:solidFill>
                  <a:srgbClr val="0000FF"/>
                </a:solidFill>
                <a:latin typeface="Arial"/>
                <a:cs typeface="Arial"/>
                <a:hlinkClick r:id="rId27"/>
              </a:rPr>
              <a:t>w</a:t>
            </a:r>
            <a:r>
              <a:rPr sz="1400" b="1" u="heavy" spc="-35" dirty="0" smtClean="0">
                <a:solidFill>
                  <a:srgbClr val="0000FF"/>
                </a:solidFill>
                <a:latin typeface="Arial"/>
                <a:cs typeface="Arial"/>
                <a:hlinkClick r:id="rId27"/>
              </a:rPr>
              <a:t>.</a:t>
            </a:r>
            <a:r>
              <a:rPr sz="1400" b="1" u="heavy" spc="15" dirty="0" smtClean="0">
                <a:solidFill>
                  <a:srgbClr val="0000FF"/>
                </a:solidFill>
                <a:latin typeface="Arial"/>
                <a:cs typeface="Arial"/>
                <a:hlinkClick r:id="rId27"/>
              </a:rPr>
              <a:t>go</a:t>
            </a:r>
            <a:r>
              <a:rPr sz="1400" b="1" u="heavy" spc="-20" dirty="0" smtClean="0">
                <a:solidFill>
                  <a:srgbClr val="0000FF"/>
                </a:solidFill>
                <a:latin typeface="Arial"/>
                <a:cs typeface="Arial"/>
                <a:hlinkClick r:id="rId27"/>
              </a:rPr>
              <a:t>l</a:t>
            </a:r>
            <a:r>
              <a:rPr sz="1400" b="1" u="heavy" spc="15" dirty="0" smtClean="0">
                <a:solidFill>
                  <a:srgbClr val="0000FF"/>
                </a:solidFill>
                <a:latin typeface="Arial"/>
                <a:cs typeface="Arial"/>
                <a:hlinkClick r:id="rId27"/>
              </a:rPr>
              <a:t>d</a:t>
            </a:r>
            <a:r>
              <a:rPr sz="1400" b="1" u="heavy" spc="20" dirty="0" smtClean="0">
                <a:solidFill>
                  <a:srgbClr val="0000FF"/>
                </a:solidFill>
                <a:latin typeface="Arial"/>
                <a:cs typeface="Arial"/>
                <a:hlinkClick r:id="rId27"/>
              </a:rPr>
              <a:t>e</a:t>
            </a:r>
            <a:r>
              <a:rPr sz="1400" b="1" u="heavy" spc="-55" dirty="0" smtClean="0">
                <a:solidFill>
                  <a:srgbClr val="0000FF"/>
                </a:solidFill>
                <a:latin typeface="Arial"/>
                <a:cs typeface="Arial"/>
                <a:hlinkClick r:id="rId27"/>
              </a:rPr>
              <a:t>n</a:t>
            </a:r>
            <a:r>
              <a:rPr sz="1400" b="1" u="heavy" spc="35" dirty="0" smtClean="0">
                <a:solidFill>
                  <a:srgbClr val="0000FF"/>
                </a:solidFill>
                <a:latin typeface="Arial"/>
                <a:cs typeface="Arial"/>
                <a:hlinkClick r:id="rId27"/>
              </a:rPr>
              <a:t>a</a:t>
            </a:r>
            <a:r>
              <a:rPr sz="1400" b="1" u="heavy" spc="-20" dirty="0" smtClean="0">
                <a:solidFill>
                  <a:srgbClr val="0000FF"/>
                </a:solidFill>
                <a:latin typeface="Arial"/>
                <a:cs typeface="Arial"/>
                <a:hlinkClick r:id="rId27"/>
              </a:rPr>
              <a:t>rr</a:t>
            </a:r>
            <a:r>
              <a:rPr sz="1400" b="1" u="heavy" spc="5" dirty="0" smtClean="0">
                <a:solidFill>
                  <a:srgbClr val="0000FF"/>
                </a:solidFill>
                <a:latin typeface="Arial"/>
                <a:cs typeface="Arial"/>
                <a:hlinkClick r:id="rId27"/>
              </a:rPr>
              <a:t>o</a:t>
            </a:r>
            <a:r>
              <a:rPr sz="1400" b="1" u="heavy" spc="-50" dirty="0" smtClean="0">
                <a:solidFill>
                  <a:srgbClr val="0000FF"/>
                </a:solidFill>
                <a:latin typeface="Arial"/>
                <a:cs typeface="Arial"/>
                <a:hlinkClick r:id="rId27"/>
              </a:rPr>
              <a:t>w</a:t>
            </a:r>
            <a:r>
              <a:rPr sz="1400" b="1" u="heavy" spc="-40" dirty="0" smtClean="0">
                <a:solidFill>
                  <a:srgbClr val="0000FF"/>
                </a:solidFill>
                <a:latin typeface="Arial"/>
                <a:cs typeface="Arial"/>
                <a:hlinkClick r:id="rId27"/>
              </a:rPr>
              <a:t>t</a:t>
            </a:r>
            <a:r>
              <a:rPr sz="1400" b="1" u="heavy" spc="50" dirty="0" smtClean="0">
                <a:solidFill>
                  <a:srgbClr val="0000FF"/>
                </a:solidFill>
                <a:latin typeface="Arial"/>
                <a:cs typeface="Arial"/>
                <a:hlinkClick r:id="rId27"/>
              </a:rPr>
              <a:t>r</a:t>
            </a:r>
            <a:r>
              <a:rPr sz="1400" b="1" u="heavy" spc="-50" dirty="0" smtClean="0">
                <a:solidFill>
                  <a:srgbClr val="0000FF"/>
                </a:solidFill>
                <a:latin typeface="Arial"/>
                <a:cs typeface="Arial"/>
                <a:hlinkClick r:id="rId27"/>
              </a:rPr>
              <a:t>a</a:t>
            </a:r>
            <a:r>
              <a:rPr sz="1400" b="1" u="heavy" spc="-55" dirty="0" smtClean="0">
                <a:solidFill>
                  <a:srgbClr val="0000FF"/>
                </a:solidFill>
                <a:latin typeface="Arial"/>
                <a:cs typeface="Arial"/>
                <a:hlinkClick r:id="rId27"/>
              </a:rPr>
              <a:t>d</a:t>
            </a:r>
            <a:r>
              <a:rPr sz="1400" b="1" u="heavy" spc="-20" dirty="0" smtClean="0">
                <a:solidFill>
                  <a:srgbClr val="0000FF"/>
                </a:solidFill>
                <a:latin typeface="Arial"/>
                <a:cs typeface="Arial"/>
                <a:hlinkClick r:id="rId27"/>
              </a:rPr>
              <a:t>i</a:t>
            </a:r>
            <a:r>
              <a:rPr sz="1400" b="1" u="heavy" spc="15" dirty="0" smtClean="0">
                <a:solidFill>
                  <a:srgbClr val="0000FF"/>
                </a:solidFill>
                <a:latin typeface="Arial"/>
                <a:cs typeface="Arial"/>
                <a:hlinkClick r:id="rId27"/>
              </a:rPr>
              <a:t>n</a:t>
            </a:r>
            <a:r>
              <a:rPr sz="1400" b="1" u="heavy" spc="-55" dirty="0" smtClean="0">
                <a:solidFill>
                  <a:srgbClr val="0000FF"/>
                </a:solidFill>
                <a:latin typeface="Arial"/>
                <a:cs typeface="Arial"/>
                <a:hlinkClick r:id="rId27"/>
              </a:rPr>
              <a:t>g</a:t>
            </a:r>
            <a:r>
              <a:rPr sz="1400" b="1" u="heavy" spc="-35" dirty="0" smtClean="0">
                <a:solidFill>
                  <a:srgbClr val="0000FF"/>
                </a:solidFill>
                <a:latin typeface="Arial"/>
                <a:cs typeface="Arial"/>
                <a:hlinkClick r:id="rId27"/>
              </a:rPr>
              <a:t>.</a:t>
            </a:r>
            <a:r>
              <a:rPr sz="1400" b="1" u="heavy" spc="35" dirty="0" smtClean="0">
                <a:solidFill>
                  <a:srgbClr val="0000FF"/>
                </a:solidFill>
                <a:latin typeface="Arial"/>
                <a:cs typeface="Arial"/>
                <a:hlinkClick r:id="rId27"/>
              </a:rPr>
              <a:t>c</a:t>
            </a:r>
            <a:r>
              <a:rPr sz="1400" b="1" u="heavy" spc="-55" dirty="0" smtClean="0">
                <a:solidFill>
                  <a:srgbClr val="0000FF"/>
                </a:solidFill>
                <a:latin typeface="Arial"/>
                <a:cs typeface="Arial"/>
                <a:hlinkClick r:id="rId27"/>
              </a:rPr>
              <a:t>o</a:t>
            </a:r>
            <a:r>
              <a:rPr sz="1400" b="1" u="heavy" spc="0" dirty="0" smtClean="0">
                <a:solidFill>
                  <a:srgbClr val="0000FF"/>
                </a:solidFill>
                <a:latin typeface="Arial"/>
                <a:cs typeface="Arial"/>
                <a:hlinkClick r:id="rId27"/>
              </a:rPr>
              <a:t>m</a:t>
            </a:r>
            <a:r>
              <a:rPr sz="1400" b="1" spc="0" dirty="0" smtClean="0">
                <a:solidFill>
                  <a:srgbClr val="0000FF"/>
                </a:solidFill>
                <a:latin typeface="Arial"/>
                <a:cs typeface="Arial"/>
              </a:rPr>
              <a:t> </a:t>
            </a:r>
            <a:r>
              <a:rPr sz="1400" b="1" spc="15" dirty="0" smtClean="0">
                <a:solidFill>
                  <a:srgbClr val="FFFFFF"/>
                </a:solidFill>
                <a:latin typeface="Arial"/>
                <a:cs typeface="Arial"/>
              </a:rPr>
              <a:t>D</a:t>
            </a:r>
            <a:r>
              <a:rPr sz="1400" b="1" spc="114" dirty="0" smtClean="0">
                <a:solidFill>
                  <a:srgbClr val="FFFFFF"/>
                </a:solidFill>
                <a:latin typeface="Arial"/>
                <a:cs typeface="Arial"/>
              </a:rPr>
              <a:t>M</a:t>
            </a:r>
            <a:r>
              <a:rPr sz="1400" b="1" spc="15" dirty="0" smtClean="0">
                <a:solidFill>
                  <a:srgbClr val="FFFFFF"/>
                </a:solidFill>
                <a:latin typeface="Arial"/>
                <a:cs typeface="Arial"/>
              </a:rPr>
              <a:t>C</a:t>
            </a:r>
            <a:r>
              <a:rPr sz="1400" b="1" spc="0" dirty="0" smtClean="0">
                <a:solidFill>
                  <a:srgbClr val="FFFFFF"/>
                </a:solidFill>
                <a:latin typeface="Arial"/>
                <a:cs typeface="Arial"/>
              </a:rPr>
              <a:t>C</a:t>
            </a:r>
            <a:r>
              <a:rPr sz="1400" b="1" spc="-155" dirty="0" smtClean="0">
                <a:solidFill>
                  <a:srgbClr val="FFFFFF"/>
                </a:solidFill>
                <a:latin typeface="Arial"/>
                <a:cs typeface="Arial"/>
              </a:rPr>
              <a:t> </a:t>
            </a:r>
            <a:r>
              <a:rPr sz="1400" b="1" spc="0" dirty="0" smtClean="0">
                <a:solidFill>
                  <a:srgbClr val="FFFFFF"/>
                </a:solidFill>
                <a:latin typeface="Arial"/>
                <a:cs typeface="Arial"/>
              </a:rPr>
              <a:t>–</a:t>
            </a:r>
            <a:r>
              <a:rPr sz="1400" b="1" spc="-140" dirty="0" smtClean="0">
                <a:solidFill>
                  <a:srgbClr val="FFFFFF"/>
                </a:solidFill>
                <a:latin typeface="Arial"/>
                <a:cs typeface="Arial"/>
              </a:rPr>
              <a:t> </a:t>
            </a:r>
            <a:r>
              <a:rPr sz="1400" b="1" u="heavy" spc="35" dirty="0" smtClean="0">
                <a:solidFill>
                  <a:srgbClr val="0000FF"/>
                </a:solidFill>
                <a:latin typeface="Arial"/>
                <a:cs typeface="Arial"/>
                <a:hlinkClick r:id="rId27"/>
              </a:rPr>
              <a:t>w</a:t>
            </a:r>
            <a:r>
              <a:rPr sz="1400" b="1" u="heavy" spc="20" dirty="0" smtClean="0">
                <a:solidFill>
                  <a:srgbClr val="0000FF"/>
                </a:solidFill>
                <a:latin typeface="Arial"/>
                <a:cs typeface="Arial"/>
                <a:hlinkClick r:id="rId27"/>
              </a:rPr>
              <a:t>w</a:t>
            </a:r>
            <a:r>
              <a:rPr sz="1400" b="1" u="heavy" spc="-100" dirty="0" smtClean="0">
                <a:solidFill>
                  <a:srgbClr val="0000FF"/>
                </a:solidFill>
                <a:latin typeface="Arial"/>
                <a:cs typeface="Arial"/>
                <a:hlinkClick r:id="rId27"/>
              </a:rPr>
              <a:t>w</a:t>
            </a:r>
            <a:r>
              <a:rPr sz="1400" b="1" u="heavy" spc="-35" dirty="0" smtClean="0">
                <a:solidFill>
                  <a:srgbClr val="0000FF"/>
                </a:solidFill>
                <a:latin typeface="Arial"/>
                <a:cs typeface="Arial"/>
                <a:hlinkClick r:id="rId27"/>
              </a:rPr>
              <a:t>.</a:t>
            </a:r>
            <a:r>
              <a:rPr sz="1400" b="1" u="heavy" spc="15" dirty="0" smtClean="0">
                <a:solidFill>
                  <a:srgbClr val="0000FF"/>
                </a:solidFill>
                <a:latin typeface="Arial"/>
                <a:cs typeface="Arial"/>
                <a:hlinkClick r:id="rId27"/>
              </a:rPr>
              <a:t>d</a:t>
            </a:r>
            <a:r>
              <a:rPr sz="1400" b="1" u="heavy" spc="10" dirty="0" smtClean="0">
                <a:solidFill>
                  <a:srgbClr val="0000FF"/>
                </a:solidFill>
                <a:latin typeface="Arial"/>
                <a:cs typeface="Arial"/>
                <a:hlinkClick r:id="rId27"/>
              </a:rPr>
              <a:t>m</a:t>
            </a:r>
            <a:r>
              <a:rPr sz="1400" b="1" u="heavy" spc="35" dirty="0" smtClean="0">
                <a:solidFill>
                  <a:srgbClr val="0000FF"/>
                </a:solidFill>
                <a:latin typeface="Arial"/>
                <a:cs typeface="Arial"/>
                <a:hlinkClick r:id="rId27"/>
              </a:rPr>
              <a:t>c</a:t>
            </a:r>
            <a:r>
              <a:rPr sz="1400" b="1" u="heavy" spc="20" dirty="0" smtClean="0">
                <a:solidFill>
                  <a:srgbClr val="0000FF"/>
                </a:solidFill>
                <a:latin typeface="Arial"/>
                <a:cs typeface="Arial"/>
                <a:hlinkClick r:id="rId27"/>
              </a:rPr>
              <a:t>c</a:t>
            </a:r>
            <a:r>
              <a:rPr sz="1400" b="1" u="heavy" spc="-20" dirty="0" smtClean="0">
                <a:solidFill>
                  <a:srgbClr val="0000FF"/>
                </a:solidFill>
                <a:latin typeface="Arial"/>
                <a:cs typeface="Arial"/>
                <a:hlinkClick r:id="rId27"/>
              </a:rPr>
              <a:t>.</a:t>
            </a:r>
            <a:r>
              <a:rPr sz="1400" b="1" u="heavy" spc="20" dirty="0" smtClean="0">
                <a:solidFill>
                  <a:srgbClr val="0000FF"/>
                </a:solidFill>
                <a:latin typeface="Arial"/>
                <a:cs typeface="Arial"/>
                <a:hlinkClick r:id="rId27"/>
              </a:rPr>
              <a:t>a</a:t>
            </a:r>
            <a:r>
              <a:rPr sz="1400" b="1" u="heavy" spc="0" dirty="0" smtClean="0">
                <a:solidFill>
                  <a:srgbClr val="0000FF"/>
                </a:solidFill>
                <a:latin typeface="Arial"/>
                <a:cs typeface="Arial"/>
                <a:hlinkClick r:id="rId27"/>
              </a:rPr>
              <a:t>e</a:t>
            </a:r>
            <a:endParaRPr sz="1400">
              <a:latin typeface="Arial"/>
              <a:cs typeface="Arial"/>
            </a:endParaRPr>
          </a:p>
          <a:p>
            <a:pPr marL="12700">
              <a:lnSpc>
                <a:spcPct val="100000"/>
              </a:lnSpc>
              <a:spcBef>
                <a:spcPts val="25"/>
              </a:spcBef>
            </a:pPr>
            <a:r>
              <a:rPr sz="1400" b="1" spc="15" dirty="0" smtClean="0">
                <a:solidFill>
                  <a:srgbClr val="FFFFFF"/>
                </a:solidFill>
                <a:latin typeface="Arial"/>
                <a:cs typeface="Arial"/>
              </a:rPr>
              <a:t>D</a:t>
            </a:r>
            <a:r>
              <a:rPr sz="1400" b="1" spc="25" dirty="0" smtClean="0">
                <a:solidFill>
                  <a:srgbClr val="FFFFFF"/>
                </a:solidFill>
                <a:latin typeface="Arial"/>
                <a:cs typeface="Arial"/>
              </a:rPr>
              <a:t>F</a:t>
            </a:r>
            <a:r>
              <a:rPr sz="1400" b="1" spc="0" dirty="0" smtClean="0">
                <a:solidFill>
                  <a:srgbClr val="FFFFFF"/>
                </a:solidFill>
                <a:latin typeface="Arial"/>
                <a:cs typeface="Arial"/>
              </a:rPr>
              <a:t>X</a:t>
            </a:r>
            <a:r>
              <a:rPr sz="1400" b="1" spc="-140" dirty="0" smtClean="0">
                <a:solidFill>
                  <a:srgbClr val="FFFFFF"/>
                </a:solidFill>
                <a:latin typeface="Arial"/>
                <a:cs typeface="Arial"/>
              </a:rPr>
              <a:t> </a:t>
            </a:r>
            <a:r>
              <a:rPr sz="1400" b="1" spc="0" dirty="0" smtClean="0">
                <a:solidFill>
                  <a:srgbClr val="FFFFFF"/>
                </a:solidFill>
                <a:latin typeface="Arial"/>
                <a:cs typeface="Arial"/>
              </a:rPr>
              <a:t>-</a:t>
            </a:r>
            <a:r>
              <a:rPr sz="1400" b="1" spc="-55" dirty="0" smtClean="0">
                <a:solidFill>
                  <a:srgbClr val="FFFFFF"/>
                </a:solidFill>
                <a:latin typeface="Arial"/>
                <a:cs typeface="Arial"/>
              </a:rPr>
              <a:t> </a:t>
            </a:r>
            <a:r>
              <a:rPr sz="1400" b="1" u="heavy" spc="35" dirty="0" smtClean="0">
                <a:solidFill>
                  <a:srgbClr val="0000FF"/>
                </a:solidFill>
                <a:latin typeface="Arial"/>
                <a:cs typeface="Arial"/>
                <a:hlinkClick r:id="rId28"/>
              </a:rPr>
              <a:t>w</a:t>
            </a:r>
            <a:r>
              <a:rPr sz="1400" b="1" u="heavy" spc="20" dirty="0" smtClean="0">
                <a:solidFill>
                  <a:srgbClr val="0000FF"/>
                </a:solidFill>
                <a:latin typeface="Arial"/>
                <a:cs typeface="Arial"/>
                <a:hlinkClick r:id="rId28"/>
              </a:rPr>
              <a:t>w</a:t>
            </a:r>
            <a:r>
              <a:rPr sz="1400" b="1" u="heavy" spc="-100" dirty="0" smtClean="0">
                <a:solidFill>
                  <a:srgbClr val="0000FF"/>
                </a:solidFill>
                <a:latin typeface="Arial"/>
                <a:cs typeface="Arial"/>
                <a:hlinkClick r:id="rId28"/>
              </a:rPr>
              <a:t>w</a:t>
            </a:r>
            <a:r>
              <a:rPr sz="1400" b="1" u="heavy" spc="-35" dirty="0" smtClean="0">
                <a:solidFill>
                  <a:srgbClr val="0000FF"/>
                </a:solidFill>
                <a:latin typeface="Arial"/>
                <a:cs typeface="Arial"/>
                <a:hlinkClick r:id="rId28"/>
              </a:rPr>
              <a:t>.</a:t>
            </a:r>
            <a:r>
              <a:rPr sz="1400" b="1" u="heavy" spc="25" dirty="0" smtClean="0">
                <a:solidFill>
                  <a:srgbClr val="0000FF"/>
                </a:solidFill>
                <a:latin typeface="Arial"/>
                <a:cs typeface="Arial"/>
                <a:hlinkClick r:id="rId28"/>
              </a:rPr>
              <a:t>n</a:t>
            </a:r>
            <a:r>
              <a:rPr sz="1400" b="1" u="heavy" spc="20" dirty="0" smtClean="0">
                <a:solidFill>
                  <a:srgbClr val="0000FF"/>
                </a:solidFill>
                <a:latin typeface="Arial"/>
                <a:cs typeface="Arial"/>
                <a:hlinkClick r:id="rId28"/>
              </a:rPr>
              <a:t>a</a:t>
            </a:r>
            <a:r>
              <a:rPr sz="1400" b="1" u="heavy" spc="35" dirty="0" smtClean="0">
                <a:solidFill>
                  <a:srgbClr val="0000FF"/>
                </a:solidFill>
                <a:latin typeface="Arial"/>
                <a:cs typeface="Arial"/>
                <a:hlinkClick r:id="rId28"/>
              </a:rPr>
              <a:t>s</a:t>
            </a:r>
            <a:r>
              <a:rPr sz="1400" b="1" u="heavy" spc="15" dirty="0" smtClean="0">
                <a:solidFill>
                  <a:srgbClr val="0000FF"/>
                </a:solidFill>
                <a:latin typeface="Arial"/>
                <a:cs typeface="Arial"/>
                <a:hlinkClick r:id="rId28"/>
              </a:rPr>
              <a:t>d</a:t>
            </a:r>
            <a:r>
              <a:rPr sz="1400" b="1" u="heavy" spc="-50" dirty="0" smtClean="0">
                <a:solidFill>
                  <a:srgbClr val="0000FF"/>
                </a:solidFill>
                <a:latin typeface="Arial"/>
                <a:cs typeface="Arial"/>
                <a:hlinkClick r:id="rId28"/>
              </a:rPr>
              <a:t>a</a:t>
            </a:r>
            <a:r>
              <a:rPr sz="1400" b="1" u="heavy" spc="25" dirty="0" smtClean="0">
                <a:solidFill>
                  <a:srgbClr val="0000FF"/>
                </a:solidFill>
                <a:latin typeface="Arial"/>
                <a:cs typeface="Arial"/>
                <a:hlinkClick r:id="rId28"/>
              </a:rPr>
              <a:t>q</a:t>
            </a:r>
            <a:r>
              <a:rPr sz="1400" b="1" u="heavy" spc="-55" dirty="0" smtClean="0">
                <a:solidFill>
                  <a:srgbClr val="0000FF"/>
                </a:solidFill>
                <a:latin typeface="Arial"/>
                <a:cs typeface="Arial"/>
                <a:hlinkClick r:id="rId28"/>
              </a:rPr>
              <a:t>du</a:t>
            </a:r>
            <a:r>
              <a:rPr sz="1400" b="1" u="heavy" spc="15" dirty="0" smtClean="0">
                <a:solidFill>
                  <a:srgbClr val="0000FF"/>
                </a:solidFill>
                <a:latin typeface="Arial"/>
                <a:cs typeface="Arial"/>
                <a:hlinkClick r:id="rId28"/>
              </a:rPr>
              <a:t>b</a:t>
            </a:r>
            <a:r>
              <a:rPr sz="1400" b="1" u="heavy" spc="-50" dirty="0" smtClean="0">
                <a:solidFill>
                  <a:srgbClr val="0000FF"/>
                </a:solidFill>
                <a:latin typeface="Arial"/>
                <a:cs typeface="Arial"/>
                <a:hlinkClick r:id="rId28"/>
              </a:rPr>
              <a:t>a</a:t>
            </a:r>
            <a:r>
              <a:rPr sz="1400" b="1" u="heavy" spc="-20" dirty="0" smtClean="0">
                <a:solidFill>
                  <a:srgbClr val="0000FF"/>
                </a:solidFill>
                <a:latin typeface="Arial"/>
                <a:cs typeface="Arial"/>
                <a:hlinkClick r:id="rId28"/>
              </a:rPr>
              <a:t>i</a:t>
            </a:r>
            <a:r>
              <a:rPr sz="1400" b="1" u="heavy" spc="-35" dirty="0" smtClean="0">
                <a:solidFill>
                  <a:srgbClr val="0000FF"/>
                </a:solidFill>
                <a:latin typeface="Arial"/>
                <a:cs typeface="Arial"/>
                <a:hlinkClick r:id="rId28"/>
              </a:rPr>
              <a:t>.</a:t>
            </a:r>
            <a:r>
              <a:rPr sz="1400" b="1" u="heavy" spc="20" dirty="0" smtClean="0">
                <a:solidFill>
                  <a:srgbClr val="0000FF"/>
                </a:solidFill>
                <a:latin typeface="Arial"/>
                <a:cs typeface="Arial"/>
                <a:hlinkClick r:id="rId28"/>
              </a:rPr>
              <a:t>c</a:t>
            </a:r>
            <a:r>
              <a:rPr sz="1400" b="1" u="heavy" spc="-55" dirty="0" smtClean="0">
                <a:solidFill>
                  <a:srgbClr val="0000FF"/>
                </a:solidFill>
                <a:latin typeface="Arial"/>
                <a:cs typeface="Arial"/>
                <a:hlinkClick r:id="rId28"/>
              </a:rPr>
              <a:t>o</a:t>
            </a:r>
            <a:r>
              <a:rPr sz="1400" b="1" u="heavy" spc="0" dirty="0" smtClean="0">
                <a:solidFill>
                  <a:srgbClr val="0000FF"/>
                </a:solidFill>
                <a:latin typeface="Arial"/>
                <a:cs typeface="Arial"/>
                <a:hlinkClick r:id="rId28"/>
              </a:rPr>
              <a:t>m</a:t>
            </a:r>
            <a:endParaRPr sz="1400">
              <a:latin typeface="Arial"/>
              <a:cs typeface="Arial"/>
            </a:endParaRPr>
          </a:p>
          <a:p>
            <a:pPr marL="12700">
              <a:lnSpc>
                <a:spcPct val="100000"/>
              </a:lnSpc>
              <a:spcBef>
                <a:spcPts val="95"/>
              </a:spcBef>
            </a:pPr>
            <a:r>
              <a:rPr sz="1400" b="1" spc="20" dirty="0" smtClean="0">
                <a:solidFill>
                  <a:srgbClr val="FFFFFF"/>
                </a:solidFill>
                <a:latin typeface="Arial"/>
                <a:cs typeface="Arial"/>
              </a:rPr>
              <a:t>SO</a:t>
            </a:r>
            <a:r>
              <a:rPr sz="1400" b="1" spc="0" dirty="0" smtClean="0">
                <a:solidFill>
                  <a:srgbClr val="FFFFFF"/>
                </a:solidFill>
                <a:latin typeface="Arial"/>
                <a:cs typeface="Arial"/>
              </a:rPr>
              <a:t>G</a:t>
            </a:r>
            <a:r>
              <a:rPr sz="1400" b="1" spc="-150" dirty="0" smtClean="0">
                <a:solidFill>
                  <a:srgbClr val="FFFFFF"/>
                </a:solidFill>
                <a:latin typeface="Arial"/>
                <a:cs typeface="Arial"/>
              </a:rPr>
              <a:t> </a:t>
            </a:r>
            <a:r>
              <a:rPr sz="1400" b="1" spc="0" dirty="0" smtClean="0">
                <a:solidFill>
                  <a:srgbClr val="FFFFFF"/>
                </a:solidFill>
                <a:latin typeface="Arial"/>
                <a:cs typeface="Arial"/>
              </a:rPr>
              <a:t>–</a:t>
            </a:r>
            <a:r>
              <a:rPr sz="1400" b="1" spc="-55" dirty="0" smtClean="0">
                <a:solidFill>
                  <a:srgbClr val="FFFFFF"/>
                </a:solidFill>
                <a:latin typeface="Arial"/>
                <a:cs typeface="Arial"/>
              </a:rPr>
              <a:t> </a:t>
            </a:r>
            <a:r>
              <a:rPr sz="1400" b="1" u="heavy" spc="35" dirty="0" smtClean="0">
                <a:solidFill>
                  <a:srgbClr val="0000FF"/>
                </a:solidFill>
                <a:latin typeface="Arial"/>
                <a:cs typeface="Arial"/>
                <a:hlinkClick r:id="rId29"/>
              </a:rPr>
              <a:t>w</a:t>
            </a:r>
            <a:r>
              <a:rPr sz="1400" b="1" u="heavy" spc="20" dirty="0" smtClean="0">
                <a:solidFill>
                  <a:srgbClr val="0000FF"/>
                </a:solidFill>
                <a:latin typeface="Arial"/>
                <a:cs typeface="Arial"/>
                <a:hlinkClick r:id="rId29"/>
              </a:rPr>
              <a:t>w</a:t>
            </a:r>
            <a:r>
              <a:rPr sz="1400" b="1" u="heavy" spc="-100" dirty="0" smtClean="0">
                <a:solidFill>
                  <a:srgbClr val="0000FF"/>
                </a:solidFill>
                <a:latin typeface="Arial"/>
                <a:cs typeface="Arial"/>
                <a:hlinkClick r:id="rId29"/>
              </a:rPr>
              <a:t>w</a:t>
            </a:r>
            <a:r>
              <a:rPr sz="1400" b="1" u="heavy" spc="-35" dirty="0" smtClean="0">
                <a:solidFill>
                  <a:srgbClr val="0000FF"/>
                </a:solidFill>
                <a:latin typeface="Arial"/>
                <a:cs typeface="Arial"/>
                <a:hlinkClick r:id="rId29"/>
              </a:rPr>
              <a:t>.</a:t>
            </a:r>
            <a:r>
              <a:rPr sz="1400" b="1" u="heavy" spc="-30" dirty="0" smtClean="0">
                <a:solidFill>
                  <a:srgbClr val="0000FF"/>
                </a:solidFill>
                <a:latin typeface="Arial"/>
                <a:cs typeface="Arial"/>
                <a:hlinkClick r:id="rId29"/>
              </a:rPr>
              <a:t>j</a:t>
            </a:r>
            <a:r>
              <a:rPr sz="1400" b="1" u="heavy" spc="15" dirty="0" smtClean="0">
                <a:solidFill>
                  <a:srgbClr val="0000FF"/>
                </a:solidFill>
                <a:latin typeface="Arial"/>
                <a:cs typeface="Arial"/>
                <a:hlinkClick r:id="rId29"/>
              </a:rPr>
              <a:t>o</a:t>
            </a:r>
            <a:r>
              <a:rPr sz="1400" b="1" u="heavy" spc="-20" dirty="0" smtClean="0">
                <a:solidFill>
                  <a:srgbClr val="0000FF"/>
                </a:solidFill>
                <a:latin typeface="Arial"/>
                <a:cs typeface="Arial"/>
                <a:hlinkClick r:id="rId29"/>
              </a:rPr>
              <a:t>j</a:t>
            </a:r>
            <a:r>
              <a:rPr sz="1400" b="1" u="heavy" spc="-35" dirty="0" smtClean="0">
                <a:solidFill>
                  <a:srgbClr val="0000FF"/>
                </a:solidFill>
                <a:latin typeface="Arial"/>
                <a:cs typeface="Arial"/>
                <a:hlinkClick r:id="rId29"/>
              </a:rPr>
              <a:t>.</a:t>
            </a:r>
            <a:r>
              <a:rPr sz="1400" b="1" u="heavy" spc="20" dirty="0" smtClean="0">
                <a:solidFill>
                  <a:srgbClr val="0000FF"/>
                </a:solidFill>
                <a:latin typeface="Arial"/>
                <a:cs typeface="Arial"/>
                <a:hlinkClick r:id="rId29"/>
              </a:rPr>
              <a:t>c</a:t>
            </a:r>
            <a:r>
              <a:rPr sz="1400" b="1" u="heavy" spc="25" dirty="0" smtClean="0">
                <a:solidFill>
                  <a:srgbClr val="0000FF"/>
                </a:solidFill>
                <a:latin typeface="Arial"/>
                <a:cs typeface="Arial"/>
                <a:hlinkClick r:id="rId29"/>
              </a:rPr>
              <a:t>o</a:t>
            </a:r>
            <a:r>
              <a:rPr sz="1400" b="1" u="heavy" spc="10" dirty="0" smtClean="0">
                <a:solidFill>
                  <a:srgbClr val="0000FF"/>
                </a:solidFill>
                <a:latin typeface="Arial"/>
                <a:cs typeface="Arial"/>
                <a:hlinkClick r:id="rId29"/>
              </a:rPr>
              <a:t>m</a:t>
            </a:r>
            <a:r>
              <a:rPr sz="1400" b="1" u="heavy" spc="-35" dirty="0" smtClean="0">
                <a:solidFill>
                  <a:srgbClr val="0000FF"/>
                </a:solidFill>
                <a:latin typeface="Arial"/>
                <a:cs typeface="Arial"/>
                <a:hlinkClick r:id="rId29"/>
              </a:rPr>
              <a:t>.</a:t>
            </a:r>
            <a:r>
              <a:rPr sz="1400" b="1" u="heavy" spc="20" dirty="0" smtClean="0">
                <a:solidFill>
                  <a:srgbClr val="0000FF"/>
                </a:solidFill>
                <a:latin typeface="Arial"/>
                <a:cs typeface="Arial"/>
                <a:hlinkClick r:id="rId29"/>
              </a:rPr>
              <a:t>s</a:t>
            </a:r>
            <a:r>
              <a:rPr sz="1400" b="1" u="heavy" spc="0" dirty="0" smtClean="0">
                <a:solidFill>
                  <a:srgbClr val="0000FF"/>
                </a:solidFill>
                <a:latin typeface="Arial"/>
                <a:cs typeface="Arial"/>
                <a:hlinkClick r:id="rId29"/>
              </a:rPr>
              <a:t>a</a:t>
            </a:r>
            <a:endParaRPr sz="1400">
              <a:latin typeface="Arial"/>
              <a:cs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TotalTime>
  <Words>2185</Words>
  <Application>Microsoft Office PowerPoint</Application>
  <PresentationFormat>On-screen Show (4:3)</PresentationFormat>
  <Paragraphs>337</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Saudi Gold Refinery Company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GDIH Joint Venture           with China Gold</vt:lpstr>
      <vt:lpstr>PowerPoint Presentation</vt:lpstr>
      <vt:lpstr>PowerPoint Presentation</vt:lpstr>
      <vt:lpstr>PowerPoint Presentation</vt:lpstr>
      <vt:lpstr>PowerPoint Presentation</vt:lpstr>
      <vt:lpstr>PowerPoint Presentation</vt:lpstr>
      <vt:lpstr>PowerPoint Presentation</vt:lpstr>
      <vt:lpstr>Ashanti Kind Tutu II Signing Ceremony </vt:lpstr>
      <vt:lpstr>PowerPoint Presentation</vt:lpstr>
      <vt:lpstr>PowerPoint Presentation</vt:lpstr>
      <vt:lpstr>Ashanti Gold Project</vt:lpstr>
      <vt:lpstr>PowerPoint Presentation</vt:lpstr>
      <vt:lpstr>PowerPoint Presentation</vt:lpstr>
      <vt:lpstr>Payment Structure</vt:lpstr>
      <vt:lpstr>PowerPoint Presentation</vt:lpstr>
      <vt:lpstr>PowerPoint Presentation</vt:lpstr>
      <vt:lpstr>PowerPoint Presentation</vt:lpstr>
      <vt:lpstr>PowerPoint Presentation</vt:lpstr>
      <vt:lpstr>Gold Investment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Swiss Platform Delivery Instructions for Physical Gold</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DETAILS: GDIH Barter Contract to supply Daytona Aerospace iron ore from GDIH mining joint venture India against Daytona Aerospace gold supply delivered to GDIH Swiss gold platform in partnership with Aurex  mining and licensing Viamat transportation and security storage with marketing xcell securities and Auditing provided by Schweizersiche Revisiongesellschaft  with refining being performed by Argor in Ticino</dc:title>
  <dc:creator>philip</dc:creator>
  <cp:lastModifiedBy>User</cp:lastModifiedBy>
  <cp:revision>22</cp:revision>
  <dcterms:created xsi:type="dcterms:W3CDTF">2014-01-22T21:12:13Z</dcterms:created>
  <dcterms:modified xsi:type="dcterms:W3CDTF">2015-01-13T13:31:07Z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2013-04-04T00:00:00Z</vt:filetime>
  </property>
  <property fmtid="{D5CDD505-2E9C-101B-9397-08002B2CF9AE}" pid="3" name="LastSaved">
    <vt:filetime>2014-01-22T00:00:00Z</vt:filetime>
  </property>
</Properties>
</file>